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4" r:id="rId2"/>
    <p:sldId id="1331" r:id="rId3"/>
    <p:sldId id="1333" r:id="rId4"/>
    <p:sldId id="268" r:id="rId5"/>
    <p:sldId id="1343" r:id="rId6"/>
    <p:sldId id="263" r:id="rId7"/>
    <p:sldId id="259" r:id="rId8"/>
    <p:sldId id="675" r:id="rId9"/>
    <p:sldId id="266" r:id="rId10"/>
    <p:sldId id="1337" r:id="rId11"/>
    <p:sldId id="1336" r:id="rId12"/>
    <p:sldId id="1335" r:id="rId13"/>
    <p:sldId id="1339" r:id="rId14"/>
    <p:sldId id="1340" r:id="rId15"/>
    <p:sldId id="265" r:id="rId16"/>
    <p:sldId id="288" r:id="rId17"/>
    <p:sldId id="1341" r:id="rId18"/>
    <p:sldId id="682" r:id="rId19"/>
    <p:sldId id="1342" r:id="rId20"/>
  </p:sldIdLst>
  <p:sldSz cx="12192000" cy="6858000"/>
  <p:notesSz cx="12192000" cy="6858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7758"/>
    <a:srgbClr val="8D533E"/>
    <a:srgbClr val="6B6BCE"/>
    <a:srgbClr val="98CFE8"/>
    <a:srgbClr val="C8E4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12"/>
    <p:restoredTop sz="94709"/>
  </p:normalViewPr>
  <p:slideViewPr>
    <p:cSldViewPr snapToGrid="0">
      <p:cViewPr varScale="1">
        <p:scale>
          <a:sx n="53" d="100"/>
          <a:sy n="53" d="100"/>
        </p:scale>
        <p:origin x="224" y="5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85355F0-1B71-42AF-B203-FFEC23C48178}" type="datetimeFigureOut">
              <a:rPr lang="fr-FR"/>
              <a:t>03/11/2025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 bwMode="auto">
          <a:xfrm>
            <a:off x="1219200" y="3300413"/>
            <a:ext cx="9753600" cy="27003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86951E0-FA33-4634-9CC4-0C280ED54204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052A28-3211-4A22-EAF9-552B7EC777EC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949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AFD2697-8F37-AFF6-B951-153C2F02C300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413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6951E0-FA33-4634-9CC4-0C280ED5420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637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DC7D4-16F3-45EE-AA05-F073375C2FC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512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DC7D4-16F3-45EE-AA05-F073375C2FC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969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>
            <a:extLst>
              <a:ext uri="{FF2B5EF4-FFF2-40B4-BE49-F238E27FC236}">
                <a16:creationId xmlns:a16="http://schemas.microsoft.com/office/drawing/2014/main" id="{C34CE48A-4B79-39E0-9F85-EA6680360F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Espace réservé des notes 2">
            <a:extLst>
              <a:ext uri="{FF2B5EF4-FFF2-40B4-BE49-F238E27FC236}">
                <a16:creationId xmlns:a16="http://schemas.microsoft.com/office/drawing/2014/main" id="{89A5DA37-6BAC-D538-3754-23211F4BC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16387" name="Espace réservé du numéro de diapositive 3">
            <a:extLst>
              <a:ext uri="{FF2B5EF4-FFF2-40B4-BE49-F238E27FC236}">
                <a16:creationId xmlns:a16="http://schemas.microsoft.com/office/drawing/2014/main" id="{9C2DB2FD-4F7A-27C0-CBD1-317C0AD22C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8C79C0-18C0-1243-A2F8-15C42819D402}" type="slidenum">
              <a:rPr lang="fr-FR" altLang="fr-FR" smtClean="0"/>
              <a:pPr/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3075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DC7D4-16F3-45EE-AA05-F073375C2FC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715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AFD2697-8F37-AFF6-B951-153C2F02C300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1612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AFD2697-8F37-AFF6-B951-153C2F02C300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4366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AFD2697-8F37-AFF6-B951-153C2F02C300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806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AFD2697-8F37-AFF6-B951-153C2F02C300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786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AFD2697-8F37-AFF6-B951-153C2F02C300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843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AFD2697-8F37-AFF6-B951-153C2F02C300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568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>
            <a:extLst>
              <a:ext uri="{FF2B5EF4-FFF2-40B4-BE49-F238E27FC236}">
                <a16:creationId xmlns:a16="http://schemas.microsoft.com/office/drawing/2014/main" id="{C34CE48A-4B79-39E0-9F85-EA6680360F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Espace réservé des notes 2">
            <a:extLst>
              <a:ext uri="{FF2B5EF4-FFF2-40B4-BE49-F238E27FC236}">
                <a16:creationId xmlns:a16="http://schemas.microsoft.com/office/drawing/2014/main" id="{89A5DA37-6BAC-D538-3754-23211F4BC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16387" name="Espace réservé du numéro de diapositive 3">
            <a:extLst>
              <a:ext uri="{FF2B5EF4-FFF2-40B4-BE49-F238E27FC236}">
                <a16:creationId xmlns:a16="http://schemas.microsoft.com/office/drawing/2014/main" id="{9C2DB2FD-4F7A-27C0-CBD1-317C0AD22C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8C79C0-18C0-1243-A2F8-15C42819D402}" type="slidenum">
              <a:rPr lang="fr-FR" altLang="fr-FR" smtClean="0"/>
              <a:pPr/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8593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AFD2697-8F37-AFF6-B951-153C2F02C300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49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19" name="Espace réservé de la date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20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6193997"/>
            <a:ext cx="12192000" cy="672686"/>
          </a:xfrm>
          <a:prstGeom prst="rect">
            <a:avLst/>
          </a:prstGeom>
        </p:spPr>
      </p:pic>
      <p:sp>
        <p:nvSpPr>
          <p:cNvPr id="23" name="Espace réservé de la date 3"/>
          <p:cNvSpPr txBox="1"/>
          <p:nvPr userDrawn="1"/>
        </p:nvSpPr>
        <p:spPr bwMode="auto">
          <a:xfrm>
            <a:off x="11315726" y="6267795"/>
            <a:ext cx="995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CD6862-09B5-4804-80A8-851E9C68C66B}" type="datetimeFigureOut">
              <a:rPr lang="fr-FR">
                <a:latin typeface="Avenir Next LT Pro"/>
              </a:rPr>
              <a:t>03/11/2025</a:t>
            </a:fld>
            <a:endParaRPr lang="fr-FR">
              <a:latin typeface="Avenir Next LT Pro"/>
            </a:endParaRPr>
          </a:p>
        </p:txBody>
      </p:sp>
      <p:sp>
        <p:nvSpPr>
          <p:cNvPr id="24" name="Espace réservé du numéro de diapositive 5"/>
          <p:cNvSpPr txBox="1"/>
          <p:nvPr userDrawn="1"/>
        </p:nvSpPr>
        <p:spPr bwMode="auto">
          <a:xfrm>
            <a:off x="11654444" y="6514908"/>
            <a:ext cx="537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E475AB-C4A4-48CC-8926-0A9545CD9C85}" type="slidenum">
              <a:rPr lang="fr-FR">
                <a:latin typeface="Avenir Next LT Pro"/>
              </a:rPr>
              <a:t>‹N°›</a:t>
            </a:fld>
            <a:endParaRPr lang="fr-FR">
              <a:latin typeface="Avenir Next LT Pro"/>
            </a:endParaRPr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947" y="71220"/>
            <a:ext cx="1190616" cy="1078719"/>
          </a:xfrm>
          <a:prstGeom prst="rect">
            <a:avLst/>
          </a:prstGeom>
        </p:spPr>
      </p:pic>
      <p:sp>
        <p:nvSpPr>
          <p:cNvPr id="30" name="Titre 1"/>
          <p:cNvSpPr>
            <a:spLocks noGrp="1"/>
          </p:cNvSpPr>
          <p:nvPr>
            <p:ph type="ctrTitle"/>
          </p:nvPr>
        </p:nvSpPr>
        <p:spPr bwMode="auto">
          <a:xfrm>
            <a:off x="3124200" y="2627426"/>
            <a:ext cx="9144000" cy="1563176"/>
          </a:xfrm>
        </p:spPr>
        <p:txBody>
          <a:bodyPr anchor="b"/>
          <a:lstStyle>
            <a:lvl1pPr algn="l">
              <a:defRPr sz="6000"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1" name="Sous-titre 2"/>
          <p:cNvSpPr>
            <a:spLocks noGrp="1"/>
          </p:cNvSpPr>
          <p:nvPr>
            <p:ph type="subTitle" idx="1"/>
          </p:nvPr>
        </p:nvSpPr>
        <p:spPr bwMode="auto">
          <a:xfrm>
            <a:off x="3167431" y="4043282"/>
            <a:ext cx="9144000" cy="1087949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8D533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41487" y="-27116"/>
            <a:ext cx="2230327" cy="123558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0441029" y="5431536"/>
            <a:ext cx="1298648" cy="3419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9353760" y="5179879"/>
            <a:ext cx="852494" cy="84080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1023823" y="1177467"/>
            <a:ext cx="3586278" cy="4957997"/>
          </a:xfrm>
          <a:prstGeom prst="rect">
            <a:avLst/>
          </a:prstGeom>
          <a:blipFill>
            <a:blip r:embed="rId7">
              <a:alphaModFix amt="54000"/>
            </a:blip>
            <a:srcRect l="34588" t="23442" r="33964" b="33581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435301" y="6114708"/>
            <a:ext cx="1500491" cy="83126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-397438" y="5939411"/>
            <a:ext cx="1285417" cy="12854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C059D-0C10-4724-BA5C-62449F157E8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59B823-38D9-4BDC-97A5-C82F0BBB5098}" type="slidenum">
              <a:rPr lang="fr-FR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80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6858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/>
              <a:t>Modifiez le titre</a:t>
            </a:r>
            <a:endParaRPr/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" hasCustomPrompt="1"/>
          </p:nvPr>
        </p:nvSpPr>
        <p:spPr bwMode="auto">
          <a:xfrm>
            <a:off x="685800" y="1825625"/>
            <a:ext cx="10515600" cy="3945978"/>
          </a:xfrm>
        </p:spPr>
        <p:txBody>
          <a:bodyPr/>
          <a:lstStyle>
            <a:lvl1pPr>
              <a:defRPr>
                <a:solidFill>
                  <a:srgbClr val="8D533E"/>
                </a:solidFill>
                <a:latin typeface="Marianne"/>
              </a:defRPr>
            </a:lvl1pPr>
            <a:lvl2pPr>
              <a:defRPr>
                <a:solidFill>
                  <a:srgbClr val="8D533E"/>
                </a:solidFill>
                <a:latin typeface="Marianne"/>
              </a:defRPr>
            </a:lvl2pPr>
            <a:lvl3pPr>
              <a:defRPr>
                <a:solidFill>
                  <a:srgbClr val="8D533E"/>
                </a:solidFill>
                <a:latin typeface="Marianne"/>
              </a:defRPr>
            </a:lvl3pPr>
            <a:lvl4pPr>
              <a:defRPr>
                <a:solidFill>
                  <a:srgbClr val="8D533E"/>
                </a:solidFill>
                <a:latin typeface="Marianne"/>
              </a:defRPr>
            </a:lvl4pPr>
            <a:lvl5pPr>
              <a:defRPr>
                <a:solidFill>
                  <a:srgbClr val="8D533E"/>
                </a:solidFill>
                <a:latin typeface="Marianne"/>
              </a:defRPr>
            </a:lvl5pPr>
          </a:lstStyle>
          <a:p>
            <a:pPr lvl="0">
              <a:defRPr/>
            </a:pPr>
            <a:r>
              <a:rPr lang="fr-FR"/>
              <a:t>Modifier le texte </a:t>
            </a:r>
            <a:endParaRPr/>
          </a:p>
          <a:p>
            <a:pPr lvl="1">
              <a:defRPr/>
            </a:pPr>
            <a:r>
              <a:rPr lang="fr-FR"/>
              <a:t>Modifier le texte</a:t>
            </a:r>
            <a:endParaRPr/>
          </a:p>
          <a:p>
            <a:pPr lvl="2">
              <a:defRPr/>
            </a:pPr>
            <a:r>
              <a:rPr lang="fr-FR"/>
              <a:t>Modifier le texte</a:t>
            </a:r>
            <a:endParaRPr/>
          </a:p>
          <a:p>
            <a:pPr lvl="3">
              <a:defRPr/>
            </a:pPr>
            <a:r>
              <a:rPr lang="fr-FR"/>
              <a:t>Modifier le texte</a:t>
            </a:r>
            <a:endParaRPr/>
          </a:p>
          <a:p>
            <a:pPr lvl="4">
              <a:defRPr/>
            </a:pPr>
            <a:r>
              <a:rPr lang="fr-FR"/>
              <a:t>Modifier le texte</a:t>
            </a:r>
            <a:endParaRPr/>
          </a:p>
        </p:txBody>
      </p:sp>
      <p:sp>
        <p:nvSpPr>
          <p:cNvPr id="21" name="Espace réservé de la date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22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6193997"/>
            <a:ext cx="12192000" cy="672686"/>
          </a:xfrm>
          <a:prstGeom prst="rect">
            <a:avLst/>
          </a:prstGeom>
        </p:spPr>
      </p:pic>
      <p:sp>
        <p:nvSpPr>
          <p:cNvPr id="25" name="Espace réservé de la date 3"/>
          <p:cNvSpPr txBox="1"/>
          <p:nvPr userDrawn="1"/>
        </p:nvSpPr>
        <p:spPr bwMode="auto">
          <a:xfrm>
            <a:off x="11315726" y="6267795"/>
            <a:ext cx="995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CD6862-09B5-4804-80A8-851E9C68C66B}" type="datetimeFigureOut">
              <a:rPr lang="fr-FR">
                <a:latin typeface="Avenir Next LT Pro"/>
              </a:rPr>
              <a:t>03/11/2025</a:t>
            </a:fld>
            <a:endParaRPr lang="fr-FR">
              <a:latin typeface="Avenir Next LT Pro"/>
            </a:endParaRPr>
          </a:p>
        </p:txBody>
      </p:sp>
      <p:sp>
        <p:nvSpPr>
          <p:cNvPr id="26" name="Espace réservé du numéro de diapositive 5"/>
          <p:cNvSpPr txBox="1"/>
          <p:nvPr userDrawn="1"/>
        </p:nvSpPr>
        <p:spPr bwMode="auto">
          <a:xfrm>
            <a:off x="11654444" y="6514908"/>
            <a:ext cx="537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E475AB-C4A4-48CC-8926-0A9545CD9C85}" type="slidenum">
              <a:rPr lang="fr-FR">
                <a:latin typeface="Avenir Next LT Pro"/>
              </a:rPr>
              <a:t>‹N°›</a:t>
            </a:fld>
            <a:endParaRPr lang="fr-FR">
              <a:latin typeface="Avenir Next LT Pro"/>
            </a:endParaRPr>
          </a:p>
        </p:txBody>
      </p:sp>
      <p:sp>
        <p:nvSpPr>
          <p:cNvPr id="27" name="Rectangle 26"/>
          <p:cNvSpPr>
            <a:spLocks noChangeAspect="1"/>
          </p:cNvSpPr>
          <p:nvPr userDrawn="1"/>
        </p:nvSpPr>
        <p:spPr bwMode="auto">
          <a:xfrm>
            <a:off x="-191722" y="-202769"/>
            <a:ext cx="1617776" cy="2236562"/>
          </a:xfrm>
          <a:prstGeom prst="rect">
            <a:avLst/>
          </a:prstGeom>
          <a:blipFill>
            <a:blip r:embed="rId3">
              <a:alphaModFix amt="54000"/>
            </a:blip>
            <a:srcRect l="34588" t="23442" r="33964" b="33581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358291" y="0"/>
            <a:ext cx="1833709" cy="101586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435301" y="6114708"/>
            <a:ext cx="1500491" cy="83126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-397438" y="5939411"/>
            <a:ext cx="1285417" cy="12854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20" name="Espace réservé de la date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6193997"/>
            <a:ext cx="12192000" cy="672686"/>
          </a:xfrm>
          <a:prstGeom prst="rect">
            <a:avLst/>
          </a:prstGeom>
        </p:spPr>
      </p:pic>
      <p:sp>
        <p:nvSpPr>
          <p:cNvPr id="24" name="Espace réservé de la date 3"/>
          <p:cNvSpPr txBox="1"/>
          <p:nvPr userDrawn="1"/>
        </p:nvSpPr>
        <p:spPr bwMode="auto">
          <a:xfrm>
            <a:off x="11315726" y="6267795"/>
            <a:ext cx="995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CD6862-09B5-4804-80A8-851E9C68C66B}" type="datetimeFigureOut">
              <a:rPr lang="fr-FR">
                <a:latin typeface="Avenir Next LT Pro"/>
              </a:rPr>
              <a:t>03/11/2025</a:t>
            </a:fld>
            <a:endParaRPr lang="fr-FR">
              <a:latin typeface="Avenir Next LT Pro"/>
            </a:endParaRPr>
          </a:p>
        </p:txBody>
      </p:sp>
      <p:sp>
        <p:nvSpPr>
          <p:cNvPr id="25" name="Espace réservé du numéro de diapositive 5"/>
          <p:cNvSpPr txBox="1"/>
          <p:nvPr userDrawn="1"/>
        </p:nvSpPr>
        <p:spPr bwMode="auto">
          <a:xfrm>
            <a:off x="11654444" y="6514908"/>
            <a:ext cx="537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E475AB-C4A4-48CC-8926-0A9545CD9C85}" type="slidenum">
              <a:rPr lang="fr-FR">
                <a:latin typeface="Avenir Next LT Pro"/>
              </a:rPr>
              <a:t>‹N°›</a:t>
            </a:fld>
            <a:endParaRPr lang="fr-FR">
              <a:latin typeface="Avenir Next LT Pro"/>
            </a:endParaRPr>
          </a:p>
        </p:txBody>
      </p:sp>
      <p:sp>
        <p:nvSpPr>
          <p:cNvPr id="28" name="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9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8D533E"/>
                </a:solidFill>
                <a:latin typeface="Marianne"/>
              </a:defRPr>
            </a:lvl1pPr>
            <a:lvl2pPr>
              <a:defRPr>
                <a:solidFill>
                  <a:srgbClr val="8D533E"/>
                </a:solidFill>
                <a:latin typeface="Marianne"/>
              </a:defRPr>
            </a:lvl2pPr>
            <a:lvl3pPr>
              <a:defRPr>
                <a:solidFill>
                  <a:srgbClr val="8D533E"/>
                </a:solidFill>
                <a:latin typeface="Marianne"/>
              </a:defRPr>
            </a:lvl3pPr>
            <a:lvl4pPr>
              <a:defRPr>
                <a:solidFill>
                  <a:srgbClr val="8D533E"/>
                </a:solidFill>
                <a:latin typeface="Marianne"/>
              </a:defRPr>
            </a:lvl4pPr>
            <a:lvl5pPr>
              <a:defRPr>
                <a:solidFill>
                  <a:srgbClr val="8D533E"/>
                </a:solidFill>
                <a:latin typeface="Marianne"/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30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8D533E"/>
                </a:solidFill>
                <a:latin typeface="Marianne"/>
              </a:defRPr>
            </a:lvl1pPr>
            <a:lvl2pPr>
              <a:defRPr>
                <a:solidFill>
                  <a:srgbClr val="8D533E"/>
                </a:solidFill>
                <a:latin typeface="Marianne"/>
              </a:defRPr>
            </a:lvl2pPr>
            <a:lvl3pPr>
              <a:defRPr>
                <a:solidFill>
                  <a:srgbClr val="8D533E"/>
                </a:solidFill>
                <a:latin typeface="Marianne"/>
              </a:defRPr>
            </a:lvl3pPr>
            <a:lvl4pPr>
              <a:defRPr>
                <a:solidFill>
                  <a:srgbClr val="8D533E"/>
                </a:solidFill>
                <a:latin typeface="Marianne"/>
              </a:defRPr>
            </a:lvl4pPr>
            <a:lvl5pPr>
              <a:defRPr>
                <a:solidFill>
                  <a:srgbClr val="8D533E"/>
                </a:solidFill>
                <a:latin typeface="Marianne"/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358291" y="0"/>
            <a:ext cx="1833709" cy="101586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435301" y="6114708"/>
            <a:ext cx="1500491" cy="831263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-397438" y="5939411"/>
            <a:ext cx="1285417" cy="12854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22" name="Espace réservé de la date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23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6193997"/>
            <a:ext cx="12192000" cy="672686"/>
          </a:xfrm>
          <a:prstGeom prst="rect">
            <a:avLst/>
          </a:prstGeom>
        </p:spPr>
      </p:pic>
      <p:sp>
        <p:nvSpPr>
          <p:cNvPr id="26" name="Espace réservé de la date 3"/>
          <p:cNvSpPr txBox="1"/>
          <p:nvPr userDrawn="1"/>
        </p:nvSpPr>
        <p:spPr bwMode="auto">
          <a:xfrm>
            <a:off x="11315726" y="6267795"/>
            <a:ext cx="995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CD6862-09B5-4804-80A8-851E9C68C66B}" type="datetimeFigureOut">
              <a:rPr lang="fr-FR">
                <a:latin typeface="Avenir Next LT Pro"/>
              </a:rPr>
              <a:t>03/11/2025</a:t>
            </a:fld>
            <a:endParaRPr lang="fr-FR">
              <a:latin typeface="Avenir Next LT Pro"/>
            </a:endParaRPr>
          </a:p>
        </p:txBody>
      </p:sp>
      <p:sp>
        <p:nvSpPr>
          <p:cNvPr id="27" name="Espace réservé du numéro de diapositive 5"/>
          <p:cNvSpPr txBox="1"/>
          <p:nvPr userDrawn="1"/>
        </p:nvSpPr>
        <p:spPr bwMode="auto">
          <a:xfrm>
            <a:off x="11654444" y="6514908"/>
            <a:ext cx="537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E475AB-C4A4-48CC-8926-0A9545CD9C85}" type="slidenum">
              <a:rPr lang="fr-FR">
                <a:latin typeface="Avenir Next LT Pro"/>
              </a:rPr>
              <a:t>‹N°›</a:t>
            </a:fld>
            <a:endParaRPr lang="fr-FR">
              <a:latin typeface="Avenir Next LT Pro"/>
            </a:endParaRPr>
          </a:p>
        </p:txBody>
      </p:sp>
      <p:sp>
        <p:nvSpPr>
          <p:cNvPr id="35" name="Titr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6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D533E"/>
                </a:solidFill>
                <a:latin typeface="Marianne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7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>
            <a:lvl1pPr>
              <a:defRPr>
                <a:solidFill>
                  <a:srgbClr val="8D533E"/>
                </a:solidFill>
                <a:latin typeface="Marianne"/>
              </a:defRPr>
            </a:lvl1pPr>
            <a:lvl2pPr>
              <a:defRPr>
                <a:solidFill>
                  <a:srgbClr val="8D533E"/>
                </a:solidFill>
                <a:latin typeface="Marianne"/>
              </a:defRPr>
            </a:lvl2pPr>
            <a:lvl3pPr>
              <a:defRPr>
                <a:solidFill>
                  <a:srgbClr val="8D533E"/>
                </a:solidFill>
                <a:latin typeface="Marianne"/>
              </a:defRPr>
            </a:lvl3pPr>
            <a:lvl4pPr>
              <a:defRPr>
                <a:solidFill>
                  <a:srgbClr val="8D533E"/>
                </a:solidFill>
                <a:latin typeface="Marianne"/>
              </a:defRPr>
            </a:lvl4pPr>
            <a:lvl5pPr>
              <a:defRPr>
                <a:solidFill>
                  <a:srgbClr val="8D533E"/>
                </a:solidFill>
                <a:latin typeface="Marianne"/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38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D533E"/>
                </a:solidFill>
                <a:latin typeface="Marianne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9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>
            <a:lvl1pPr>
              <a:defRPr>
                <a:solidFill>
                  <a:srgbClr val="8D533E"/>
                </a:solidFill>
                <a:latin typeface="Marianne"/>
              </a:defRPr>
            </a:lvl1pPr>
            <a:lvl2pPr>
              <a:defRPr>
                <a:solidFill>
                  <a:srgbClr val="8D533E"/>
                </a:solidFill>
                <a:latin typeface="Marianne"/>
              </a:defRPr>
            </a:lvl2pPr>
            <a:lvl3pPr>
              <a:defRPr>
                <a:solidFill>
                  <a:srgbClr val="8D533E"/>
                </a:solidFill>
                <a:latin typeface="Marianne"/>
              </a:defRPr>
            </a:lvl3pPr>
            <a:lvl4pPr>
              <a:defRPr>
                <a:solidFill>
                  <a:srgbClr val="8D533E"/>
                </a:solidFill>
                <a:latin typeface="Marianne"/>
              </a:defRPr>
            </a:lvl4pPr>
            <a:lvl5pPr>
              <a:defRPr>
                <a:solidFill>
                  <a:srgbClr val="8D533E"/>
                </a:solidFill>
                <a:latin typeface="Marianne"/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358291" y="0"/>
            <a:ext cx="1833709" cy="1015863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435301" y="6114708"/>
            <a:ext cx="1500491" cy="83126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-397438" y="5939411"/>
            <a:ext cx="1285417" cy="12854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18" name="Espace réservé de la date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19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6193997"/>
            <a:ext cx="12192000" cy="672686"/>
          </a:xfrm>
          <a:prstGeom prst="rect">
            <a:avLst/>
          </a:prstGeom>
        </p:spPr>
      </p:pic>
      <p:sp>
        <p:nvSpPr>
          <p:cNvPr id="22" name="Espace réservé de la date 3"/>
          <p:cNvSpPr txBox="1"/>
          <p:nvPr userDrawn="1"/>
        </p:nvSpPr>
        <p:spPr bwMode="auto">
          <a:xfrm>
            <a:off x="11315726" y="6267795"/>
            <a:ext cx="995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CD6862-09B5-4804-80A8-851E9C68C66B}" type="datetimeFigureOut">
              <a:rPr lang="fr-FR">
                <a:latin typeface="Avenir Next LT Pro"/>
              </a:rPr>
              <a:t>03/11/2025</a:t>
            </a:fld>
            <a:endParaRPr lang="fr-FR">
              <a:latin typeface="Avenir Next LT Pro"/>
            </a:endParaRPr>
          </a:p>
        </p:txBody>
      </p:sp>
      <p:sp>
        <p:nvSpPr>
          <p:cNvPr id="23" name="Espace réservé du numéro de diapositive 5"/>
          <p:cNvSpPr txBox="1"/>
          <p:nvPr userDrawn="1"/>
        </p:nvSpPr>
        <p:spPr bwMode="auto">
          <a:xfrm>
            <a:off x="11654444" y="6514908"/>
            <a:ext cx="537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E475AB-C4A4-48CC-8926-0A9545CD9C85}" type="slidenum">
              <a:rPr lang="fr-FR">
                <a:latin typeface="Avenir Next LT Pro"/>
              </a:rPr>
              <a:t>‹N°›</a:t>
            </a:fld>
            <a:endParaRPr lang="fr-FR">
              <a:latin typeface="Avenir Next LT Pro"/>
            </a:endParaRPr>
          </a:p>
        </p:txBody>
      </p:sp>
      <p:sp>
        <p:nvSpPr>
          <p:cNvPr id="26" name="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358291" y="0"/>
            <a:ext cx="1833709" cy="101586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435301" y="6114708"/>
            <a:ext cx="1500491" cy="831263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-397438" y="5939411"/>
            <a:ext cx="1285417" cy="12854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20" name="Espace réservé de la date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6193997"/>
            <a:ext cx="12192000" cy="672686"/>
          </a:xfrm>
          <a:prstGeom prst="rect">
            <a:avLst/>
          </a:prstGeom>
        </p:spPr>
      </p:pic>
      <p:sp>
        <p:nvSpPr>
          <p:cNvPr id="24" name="Espace réservé de la date 3"/>
          <p:cNvSpPr txBox="1"/>
          <p:nvPr userDrawn="1"/>
        </p:nvSpPr>
        <p:spPr bwMode="auto">
          <a:xfrm>
            <a:off x="11315726" y="6267795"/>
            <a:ext cx="995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CD6862-09B5-4804-80A8-851E9C68C66B}" type="datetimeFigureOut">
              <a:rPr lang="fr-FR">
                <a:latin typeface="Avenir Next LT Pro"/>
              </a:rPr>
              <a:t>03/11/2025</a:t>
            </a:fld>
            <a:endParaRPr lang="fr-FR">
              <a:latin typeface="Avenir Next LT Pro"/>
            </a:endParaRPr>
          </a:p>
        </p:txBody>
      </p:sp>
      <p:sp>
        <p:nvSpPr>
          <p:cNvPr id="25" name="Espace réservé du numéro de diapositive 5"/>
          <p:cNvSpPr txBox="1"/>
          <p:nvPr userDrawn="1"/>
        </p:nvSpPr>
        <p:spPr bwMode="auto">
          <a:xfrm>
            <a:off x="11654444" y="6514908"/>
            <a:ext cx="537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E475AB-C4A4-48CC-8926-0A9545CD9C85}" type="slidenum">
              <a:rPr lang="fr-FR">
                <a:latin typeface="Avenir Next LT Pro"/>
              </a:rPr>
              <a:t>‹N°›</a:t>
            </a:fld>
            <a:endParaRPr lang="fr-FR">
              <a:latin typeface="Avenir Next LT Pro"/>
            </a:endParaRPr>
          </a:p>
        </p:txBody>
      </p:sp>
      <p:sp>
        <p:nvSpPr>
          <p:cNvPr id="28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8D533E"/>
                </a:solidFill>
                <a:latin typeface="Marianne"/>
              </a:defRPr>
            </a:lvl1pPr>
            <a:lvl2pPr>
              <a:defRPr sz="2800">
                <a:solidFill>
                  <a:srgbClr val="8D533E"/>
                </a:solidFill>
                <a:latin typeface="Marianne"/>
              </a:defRPr>
            </a:lvl2pPr>
            <a:lvl3pPr>
              <a:defRPr sz="2400">
                <a:solidFill>
                  <a:srgbClr val="8D533E"/>
                </a:solidFill>
                <a:latin typeface="Marianne"/>
              </a:defRPr>
            </a:lvl3pPr>
            <a:lvl4pPr>
              <a:defRPr sz="2000">
                <a:solidFill>
                  <a:srgbClr val="8D533E"/>
                </a:solidFill>
                <a:latin typeface="Marianne"/>
              </a:defRPr>
            </a:lvl4pPr>
            <a:lvl5pPr>
              <a:defRPr sz="2000">
                <a:solidFill>
                  <a:srgbClr val="8D533E"/>
                </a:solidFill>
                <a:latin typeface="Marianne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30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8D533E"/>
                </a:solidFill>
                <a:latin typeface="Marianne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358291" y="0"/>
            <a:ext cx="1833709" cy="101586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435301" y="6114708"/>
            <a:ext cx="1500491" cy="831263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-397438" y="5939411"/>
            <a:ext cx="1285417" cy="12854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20" name="Espace réservé de la date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6193997"/>
            <a:ext cx="12192000" cy="672686"/>
          </a:xfrm>
          <a:prstGeom prst="rect">
            <a:avLst/>
          </a:prstGeom>
        </p:spPr>
      </p:pic>
      <p:sp>
        <p:nvSpPr>
          <p:cNvPr id="24" name="Espace réservé de la date 3"/>
          <p:cNvSpPr txBox="1"/>
          <p:nvPr userDrawn="1"/>
        </p:nvSpPr>
        <p:spPr bwMode="auto">
          <a:xfrm>
            <a:off x="11315726" y="6267795"/>
            <a:ext cx="995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CD6862-09B5-4804-80A8-851E9C68C66B}" type="datetimeFigureOut">
              <a:rPr lang="fr-FR">
                <a:latin typeface="Avenir Next LT Pro"/>
              </a:rPr>
              <a:t>03/11/2025</a:t>
            </a:fld>
            <a:endParaRPr lang="fr-FR">
              <a:latin typeface="Avenir Next LT Pro"/>
            </a:endParaRPr>
          </a:p>
        </p:txBody>
      </p:sp>
      <p:sp>
        <p:nvSpPr>
          <p:cNvPr id="25" name="Espace réservé du numéro de diapositive 5"/>
          <p:cNvSpPr txBox="1"/>
          <p:nvPr userDrawn="1"/>
        </p:nvSpPr>
        <p:spPr bwMode="auto">
          <a:xfrm>
            <a:off x="11654444" y="6514908"/>
            <a:ext cx="537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E475AB-C4A4-48CC-8926-0A9545CD9C85}" type="slidenum">
              <a:rPr lang="fr-FR">
                <a:latin typeface="Avenir Next LT Pro"/>
              </a:rPr>
              <a:t>‹N°›</a:t>
            </a:fld>
            <a:endParaRPr lang="fr-FR">
              <a:latin typeface="Avenir Next LT Pro"/>
            </a:endParaRPr>
          </a:p>
        </p:txBody>
      </p:sp>
      <p:sp>
        <p:nvSpPr>
          <p:cNvPr id="28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8D533E"/>
                </a:solidFill>
                <a:latin typeface="Marianne"/>
              </a:defRPr>
            </a:lvl1pPr>
            <a:lvl2pPr>
              <a:defRPr sz="2800">
                <a:solidFill>
                  <a:srgbClr val="8D533E"/>
                </a:solidFill>
                <a:latin typeface="Marianne"/>
              </a:defRPr>
            </a:lvl2pPr>
            <a:lvl3pPr>
              <a:defRPr sz="2400">
                <a:solidFill>
                  <a:srgbClr val="8D533E"/>
                </a:solidFill>
                <a:latin typeface="Marianne"/>
              </a:defRPr>
            </a:lvl3pPr>
            <a:lvl4pPr>
              <a:defRPr sz="2000">
                <a:solidFill>
                  <a:srgbClr val="8D533E"/>
                </a:solidFill>
                <a:latin typeface="Marianne"/>
              </a:defRPr>
            </a:lvl4pPr>
            <a:lvl5pPr>
              <a:defRPr sz="2000">
                <a:solidFill>
                  <a:srgbClr val="8D533E"/>
                </a:solidFill>
                <a:latin typeface="Marianne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30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8D533E"/>
                </a:solidFill>
                <a:latin typeface="Marianne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pic>
        <p:nvPicPr>
          <p:cNvPr id="31" name="Image 3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35301" y="6114708"/>
            <a:ext cx="1500491" cy="83126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358291" y="0"/>
            <a:ext cx="1833709" cy="10158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-397438" y="5939411"/>
            <a:ext cx="1285417" cy="12854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8D533E"/>
                </a:solidFill>
                <a:latin typeface="Marianne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2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23" name="Espace réservé de la date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24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6193997"/>
            <a:ext cx="12192000" cy="672686"/>
          </a:xfrm>
          <a:prstGeom prst="rect">
            <a:avLst/>
          </a:prstGeom>
        </p:spPr>
      </p:pic>
      <p:sp>
        <p:nvSpPr>
          <p:cNvPr id="27" name="Espace réservé de la date 3"/>
          <p:cNvSpPr txBox="1"/>
          <p:nvPr userDrawn="1"/>
        </p:nvSpPr>
        <p:spPr bwMode="auto">
          <a:xfrm>
            <a:off x="11315726" y="6267795"/>
            <a:ext cx="995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CD6862-09B5-4804-80A8-851E9C68C66B}" type="datetimeFigureOut">
              <a:rPr lang="fr-FR">
                <a:latin typeface="Avenir Next LT Pro"/>
              </a:rPr>
              <a:t>03/11/2025</a:t>
            </a:fld>
            <a:endParaRPr lang="fr-FR">
              <a:latin typeface="Avenir Next LT Pro"/>
            </a:endParaRPr>
          </a:p>
        </p:txBody>
      </p:sp>
      <p:sp>
        <p:nvSpPr>
          <p:cNvPr id="28" name="Espace réservé du numéro de diapositive 5"/>
          <p:cNvSpPr txBox="1"/>
          <p:nvPr userDrawn="1"/>
        </p:nvSpPr>
        <p:spPr bwMode="auto">
          <a:xfrm>
            <a:off x="11654444" y="6514908"/>
            <a:ext cx="537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E475AB-C4A4-48CC-8926-0A9545CD9C85}" type="slidenum">
              <a:rPr lang="fr-FR">
                <a:latin typeface="Avenir Next LT Pro"/>
              </a:rPr>
              <a:t>‹N°›</a:t>
            </a:fld>
            <a:endParaRPr lang="fr-FR">
              <a:latin typeface="Avenir Next LT Pro"/>
            </a:endParaRP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358291" y="0"/>
            <a:ext cx="1833709" cy="101586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435301" y="6114708"/>
            <a:ext cx="1500491" cy="83126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-397438" y="5939411"/>
            <a:ext cx="1285417" cy="12854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5769-DE2D-470E-9515-85AE7ABD979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7984-6071-473D-B49C-E36D18C9A3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84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B9C244-324F-44CF-9798-6908D4456871}" type="datetimeFigureOut">
              <a:rPr lang="fr-FR"/>
              <a:t>03/11/2025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24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2044002" y="886328"/>
            <a:ext cx="10147998" cy="2542672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ctr">
              <a:defRPr/>
            </a:pPr>
            <a:r>
              <a:rPr lang="en-GB" sz="4400" dirty="0"/>
              <a:t>CO</a:t>
            </a:r>
            <a:r>
              <a:rPr lang="en-GB" sz="4400" baseline="-25000" dirty="0"/>
              <a:t>2</a:t>
            </a:r>
            <a:r>
              <a:rPr lang="en-GB" sz="4400" dirty="0"/>
              <a:t>_CM</a:t>
            </a:r>
            <a:r>
              <a:rPr lang="el-GR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φ</a:t>
            </a:r>
            <a:br>
              <a:rPr lang="en-GB" sz="4400" dirty="0"/>
            </a:br>
            <a:r>
              <a:rPr lang="en-GB" sz="4400" dirty="0"/>
              <a:t>CO</a:t>
            </a:r>
            <a:r>
              <a:rPr lang="en-GB" sz="4400" baseline="-25000" dirty="0"/>
              <a:t>2</a:t>
            </a:r>
            <a:r>
              <a:rPr lang="en-GB" sz="4400" dirty="0"/>
              <a:t> concentration mechanisms in photosynthetic micro-organisms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3167431" y="3429000"/>
            <a:ext cx="9024569" cy="1087949"/>
          </a:xfrm>
        </p:spPr>
        <p:txBody>
          <a:bodyPr/>
          <a:lstStyle/>
          <a:p>
            <a:pPr>
              <a:defRPr/>
            </a:pPr>
            <a:r>
              <a:rPr lang="en-GB" dirty="0"/>
              <a:t>How aquatic photoautotrophic micro-organisms adapt to varying dissolved inorganic carbon (DIC) concentrations and CO</a:t>
            </a:r>
            <a:r>
              <a:rPr lang="en-GB" baseline="-25000" dirty="0"/>
              <a:t>2</a:t>
            </a:r>
            <a:r>
              <a:rPr lang="en-GB" dirty="0"/>
              <a:t>/O</a:t>
            </a:r>
            <a:r>
              <a:rPr lang="en-GB" baseline="-25000" dirty="0"/>
              <a:t>2</a:t>
            </a:r>
            <a:r>
              <a:rPr lang="en-GB" dirty="0"/>
              <a:t> ratio, whilst maintaining such an efficiency in CO</a:t>
            </a:r>
            <a:r>
              <a:rPr lang="en-GB" baseline="-25000" dirty="0"/>
              <a:t>2</a:t>
            </a:r>
            <a:r>
              <a:rPr lang="en-GB" dirty="0"/>
              <a:t> fixation?</a:t>
            </a:r>
          </a:p>
        </p:txBody>
      </p:sp>
    </p:spTree>
    <p:extLst>
      <p:ext uri="{BB962C8B-B14F-4D97-AF65-F5344CB8AC3E}">
        <p14:creationId xmlns:p14="http://schemas.microsoft.com/office/powerpoint/2010/main" val="2178792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0F906FF-BD76-4DDA-108C-758F527C57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t="4917" r="6092" b="3589"/>
          <a:stretch/>
        </p:blipFill>
        <p:spPr>
          <a:xfrm>
            <a:off x="6468177" y="888781"/>
            <a:ext cx="4918509" cy="5232887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217C2BC-9968-7DDE-1362-158308B20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555" y="1210169"/>
            <a:ext cx="1912703" cy="1615877"/>
          </a:xfrm>
          <a:prstGeom prst="round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B1D2750-8CD6-7147-BEDF-702887D5CE16}"/>
              </a:ext>
            </a:extLst>
          </p:cNvPr>
          <p:cNvSpPr txBox="1"/>
          <p:nvPr/>
        </p:nvSpPr>
        <p:spPr>
          <a:xfrm>
            <a:off x="1411693" y="112458"/>
            <a:ext cx="92385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Marianne"/>
                <a:ea typeface="+mj-ea"/>
                <a:cs typeface="+mj-cs"/>
              </a:rPr>
              <a:t>Use of glycolate dehydrogenase mutants to measure photorespiration carbon flux </a:t>
            </a:r>
            <a:r>
              <a:rPr lang="en-US" sz="2800" i="1" dirty="0">
                <a:latin typeface="Marianne"/>
                <a:ea typeface="+mj-ea"/>
                <a:cs typeface="+mj-cs"/>
              </a:rPr>
              <a:t>in vivo</a:t>
            </a:r>
            <a:endParaRPr lang="fr-FR" sz="2800" i="1" dirty="0">
              <a:latin typeface="Marianne"/>
              <a:ea typeface="+mj-ea"/>
              <a:cs typeface="+mj-cs"/>
            </a:endParaRP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0948EAE7-ED3A-C30E-8524-CBC762CC01A9}"/>
              </a:ext>
            </a:extLst>
          </p:cNvPr>
          <p:cNvSpPr txBox="1">
            <a:spLocks/>
          </p:cNvSpPr>
          <p:nvPr/>
        </p:nvSpPr>
        <p:spPr bwMode="auto">
          <a:xfrm>
            <a:off x="474753" y="3244362"/>
            <a:ext cx="5789753" cy="2577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rgbClr val="8D533E"/>
                </a:solidFill>
                <a:latin typeface="Marianne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rgbClr val="8D533E"/>
                </a:solidFill>
                <a:latin typeface="Marianne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rgbClr val="8D533E"/>
                </a:solidFill>
                <a:latin typeface="Marianne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rgbClr val="8D533E"/>
                </a:solidFill>
                <a:latin typeface="Marianne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rgbClr val="8D533E"/>
                </a:solidFill>
                <a:latin typeface="Marianne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000" dirty="0"/>
              <a:t>Continuous cultures (</a:t>
            </a:r>
            <a:r>
              <a:rPr lang="en-GB" sz="2000" dirty="0" err="1"/>
              <a:t>turbidostats</a:t>
            </a:r>
            <a:r>
              <a:rPr lang="en-GB" sz="2000" dirty="0"/>
              <a:t>) allow to determine CO</a:t>
            </a:r>
            <a:r>
              <a:rPr lang="en-GB" sz="2000" baseline="-25000" dirty="0"/>
              <a:t>2</a:t>
            </a:r>
            <a:r>
              <a:rPr lang="en-GB" sz="2000" dirty="0"/>
              <a:t> and glycolate fluxes at steady state.</a:t>
            </a:r>
          </a:p>
          <a:p>
            <a:pPr>
              <a:defRPr/>
            </a:pPr>
            <a:r>
              <a:rPr lang="en-GB" sz="2000" dirty="0"/>
              <a:t>Glycolate production (photorespiration) rates are  equivalent at LC and VLC despite different CO</a:t>
            </a:r>
            <a:r>
              <a:rPr lang="en-GB" sz="2000" baseline="-25000" dirty="0"/>
              <a:t>2</a:t>
            </a:r>
            <a:r>
              <a:rPr lang="en-GB" sz="2000" dirty="0"/>
              <a:t> fixation rates.</a:t>
            </a:r>
          </a:p>
          <a:p>
            <a:pPr>
              <a:defRPr/>
            </a:pPr>
            <a:r>
              <a:rPr lang="en-GB" sz="2000" dirty="0"/>
              <a:t>While energy demanding (ATP) external transporters of VLC are not that efficient in suppressing photorespiration.</a:t>
            </a:r>
          </a:p>
          <a:p>
            <a:pPr>
              <a:defRPr/>
            </a:pPr>
            <a:endParaRPr lang="en-GB" sz="2000" dirty="0" err="1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7226A8C-EEBD-878D-72F7-78CA491B6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362" y="1201767"/>
            <a:ext cx="1912703" cy="1615877"/>
          </a:xfrm>
          <a:prstGeom prst="roundRect">
            <a:avLst/>
          </a:prstGeom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612176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01DABC4-89AF-A09F-EB7D-492761C0AFB4}"/>
              </a:ext>
            </a:extLst>
          </p:cNvPr>
          <p:cNvGrpSpPr/>
          <p:nvPr/>
        </p:nvGrpSpPr>
        <p:grpSpPr>
          <a:xfrm>
            <a:off x="7632912" y="1489840"/>
            <a:ext cx="4420555" cy="4046671"/>
            <a:chOff x="3390900" y="1365250"/>
            <a:chExt cx="5410200" cy="477469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4CB57BA-FFF4-3F16-4D7D-48D2D543C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900" y="1365250"/>
              <a:ext cx="5410200" cy="4127500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C2C2E64-FEE9-6FE0-5C1D-31C0259CF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72"/>
            <a:stretch/>
          </p:blipFill>
          <p:spPr>
            <a:xfrm>
              <a:off x="3503712" y="5505532"/>
              <a:ext cx="5040560" cy="63441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7FDDF1-B149-3676-94B0-2EAB0506C4BA}"/>
                </a:ext>
              </a:extLst>
            </p:cNvPr>
            <p:cNvSpPr/>
            <p:nvPr/>
          </p:nvSpPr>
          <p:spPr>
            <a:xfrm>
              <a:off x="3503712" y="5251052"/>
              <a:ext cx="93610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7F99ED5E-BBE2-864B-5025-894D91075C95}"/>
              </a:ext>
            </a:extLst>
          </p:cNvPr>
          <p:cNvSpPr txBox="1"/>
          <p:nvPr/>
        </p:nvSpPr>
        <p:spPr>
          <a:xfrm>
            <a:off x="1393216" y="2646797"/>
            <a:ext cx="39207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von </a:t>
            </a:r>
            <a:r>
              <a:rPr lang="fr-FR" sz="1400" b="1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Borzyskowski</a:t>
            </a:r>
            <a:r>
              <a:rPr lang="fr-FR" sz="1400" b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1400" b="1" i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et al. </a:t>
            </a:r>
            <a:r>
              <a:rPr lang="fr-FR" sz="1400" b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(2019) </a:t>
            </a:r>
            <a:r>
              <a:rPr lang="fr-FR" sz="1400" b="1" i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Nature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3536FD-7063-E175-105E-985EA31C8ECB}"/>
              </a:ext>
            </a:extLst>
          </p:cNvPr>
          <p:cNvSpPr txBox="1"/>
          <p:nvPr/>
        </p:nvSpPr>
        <p:spPr>
          <a:xfrm>
            <a:off x="7977447" y="5463168"/>
            <a:ext cx="4008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Glycolate</a:t>
            </a:r>
            <a:r>
              <a:rPr lang="fr-FR" sz="1200" b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concentration in </a:t>
            </a:r>
            <a:r>
              <a:rPr lang="fr-FR" sz="1200" b="1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seawater</a:t>
            </a:r>
            <a:r>
              <a:rPr lang="fr-FR" sz="1200" b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1200" b="1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during</a:t>
            </a:r>
            <a:r>
              <a:rPr lang="fr-FR" sz="1200" b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fr-FR" sz="1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fr-FR" sz="1200" b="1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pring</a:t>
            </a:r>
            <a:r>
              <a:rPr lang="fr-FR" sz="1200" b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1200" b="1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phytoplankton</a:t>
            </a:r>
            <a:r>
              <a:rPr lang="fr-FR" sz="1200" b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bloom at Helgoland (2018)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09CE084-2D3D-5734-C50A-9C8CFA1B9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41" y="1723981"/>
            <a:ext cx="6129338" cy="98998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9ED17D-D20E-5C23-7CCC-4764BD0B3F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" t="3196" b="35906"/>
          <a:stretch/>
        </p:blipFill>
        <p:spPr>
          <a:xfrm>
            <a:off x="131982" y="3433134"/>
            <a:ext cx="2913349" cy="242006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005BAD9-D074-5A66-44D1-08715FB543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1"/>
          <a:stretch/>
        </p:blipFill>
        <p:spPr bwMode="auto">
          <a:xfrm>
            <a:off x="2811808" y="3775215"/>
            <a:ext cx="4057569" cy="1735898"/>
          </a:xfrm>
          <a:prstGeom prst="rect">
            <a:avLst/>
          </a:prstGeom>
        </p:spPr>
      </p:pic>
      <p:sp>
        <p:nvSpPr>
          <p:cNvPr id="17" name="Titre 16">
            <a:extLst>
              <a:ext uri="{FF2B5EF4-FFF2-40B4-BE49-F238E27FC236}">
                <a16:creationId xmlns:a16="http://schemas.microsoft.com/office/drawing/2014/main" id="{2FDE9612-5E75-D8B4-6C95-011B8A15B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216" y="337552"/>
            <a:ext cx="937260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Photorespiratory carbon fluxes in aquatic ecosystems have been underestimated</a:t>
            </a:r>
            <a:br>
              <a:rPr lang="en-US" sz="3200" b="1" baseline="-25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169247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194">
            <a:extLst>
              <a:ext uri="{FF2B5EF4-FFF2-40B4-BE49-F238E27FC236}">
                <a16:creationId xmlns:a16="http://schemas.microsoft.com/office/drawing/2014/main" id="{7A48B08B-9788-0D55-067E-32E325DBDA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7299" y="443053"/>
            <a:ext cx="105156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Diatoms fitness is almost exclusively driven by CO</a:t>
            </a:r>
            <a:r>
              <a:rPr lang="en-US" sz="3200" b="1" baseline="-25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H</a:t>
            </a:r>
            <a:r>
              <a:rPr lang="en-US" sz="3200" b="1" baseline="30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concentrations</a:t>
            </a:r>
            <a:endParaRPr lang="en-US" sz="3200" b="1" baseline="-250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2B58CD-79DA-7139-E0DB-CE1832C818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89"/>
          <a:stretch/>
        </p:blipFill>
        <p:spPr>
          <a:xfrm>
            <a:off x="0" y="1881316"/>
            <a:ext cx="6375041" cy="13384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CCE489B-AC55-95F7-634E-BC485E933D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t="-926" r="3173" b="926"/>
          <a:stretch/>
        </p:blipFill>
        <p:spPr>
          <a:xfrm>
            <a:off x="6263425" y="956707"/>
            <a:ext cx="5823119" cy="425344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25A3D6D6-2166-4989-AE28-8FEF1BA543FD}"/>
              </a:ext>
            </a:extLst>
          </p:cNvPr>
          <p:cNvGrpSpPr/>
          <p:nvPr/>
        </p:nvGrpSpPr>
        <p:grpSpPr>
          <a:xfrm>
            <a:off x="253629" y="5210150"/>
            <a:ext cx="11526443" cy="956404"/>
            <a:chOff x="253629" y="5210150"/>
            <a:chExt cx="11526443" cy="9564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E173820-9E2C-A6C5-C0F7-5546869D4F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" t="50356" r="3861" b="26953"/>
            <a:stretch/>
          </p:blipFill>
          <p:spPr>
            <a:xfrm>
              <a:off x="272881" y="5345164"/>
              <a:ext cx="11507191" cy="82139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013F42-69D9-D66B-E7B5-2E4E4BC1E2FA}"/>
                </a:ext>
              </a:extLst>
            </p:cNvPr>
            <p:cNvSpPr/>
            <p:nvPr/>
          </p:nvSpPr>
          <p:spPr>
            <a:xfrm>
              <a:off x="253629" y="5210150"/>
              <a:ext cx="1536669" cy="327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CA4C01B8-4199-571C-8489-3865B47AAB72}"/>
              </a:ext>
            </a:extLst>
          </p:cNvPr>
          <p:cNvSpPr txBox="1"/>
          <p:nvPr/>
        </p:nvSpPr>
        <p:spPr bwMode="auto">
          <a:xfrm>
            <a:off x="272881" y="3239392"/>
            <a:ext cx="39207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Ferderer</a:t>
            </a:r>
            <a:r>
              <a:rPr lang="fr-FR" sz="1400" b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1400" b="1" i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et al. </a:t>
            </a:r>
            <a:r>
              <a:rPr lang="fr-FR" sz="1400" b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(2025) </a:t>
            </a:r>
            <a:r>
              <a:rPr lang="fr-FR" sz="1400" b="1" i="1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Sci</a:t>
            </a:r>
            <a:r>
              <a:rPr lang="fr-FR" sz="1400" b="1" i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Adv.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D0EAE2-FA20-6491-D466-A8401D285E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89"/>
          <a:stretch/>
        </p:blipFill>
        <p:spPr>
          <a:xfrm>
            <a:off x="0" y="1900931"/>
            <a:ext cx="6375041" cy="133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03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0F40EB-1757-1C16-2EFE-A868AEA28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Take</a:t>
            </a:r>
            <a:r>
              <a:rPr lang="fr-FR" dirty="0"/>
              <a:t> home messages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B583E5-DF63-2765-1542-699031BFB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8506" y="1928081"/>
            <a:ext cx="10234247" cy="3945978"/>
          </a:xfrm>
        </p:spPr>
        <p:txBody>
          <a:bodyPr/>
          <a:lstStyle/>
          <a:p>
            <a:r>
              <a:rPr lang="fr-FR" dirty="0" err="1"/>
              <a:t>Glycolate</a:t>
            </a:r>
            <a:r>
              <a:rPr lang="fr-FR" dirty="0"/>
              <a:t> </a:t>
            </a:r>
            <a:r>
              <a:rPr lang="fr-FR" dirty="0" err="1"/>
              <a:t>dehydrogenase</a:t>
            </a:r>
            <a:r>
              <a:rPr lang="fr-FR" dirty="0"/>
              <a:t> mutants are </a:t>
            </a:r>
            <a:r>
              <a:rPr lang="fr-FR" dirty="0" err="1"/>
              <a:t>convenient</a:t>
            </a:r>
            <a:r>
              <a:rPr lang="fr-FR" dirty="0"/>
              <a:t> </a:t>
            </a:r>
            <a:r>
              <a:rPr lang="fr-FR" dirty="0" err="1"/>
              <a:t>tools</a:t>
            </a:r>
            <a:r>
              <a:rPr lang="fr-FR" dirty="0"/>
              <a:t> to </a:t>
            </a:r>
            <a:r>
              <a:rPr lang="fr-FR" dirty="0" err="1"/>
              <a:t>evaluate</a:t>
            </a:r>
            <a:r>
              <a:rPr lang="fr-FR" dirty="0"/>
              <a:t>  photorespiration </a:t>
            </a:r>
            <a:r>
              <a:rPr lang="fr-FR" dirty="0" err="1"/>
              <a:t>carbon</a:t>
            </a:r>
            <a:r>
              <a:rPr lang="fr-FR" dirty="0"/>
              <a:t> </a:t>
            </a:r>
            <a:r>
              <a:rPr lang="fr-FR" dirty="0" err="1"/>
              <a:t>losses</a:t>
            </a:r>
            <a:r>
              <a:rPr lang="fr-FR" dirty="0"/>
              <a:t> </a:t>
            </a:r>
            <a:r>
              <a:rPr lang="fr-FR" i="1" dirty="0"/>
              <a:t>in vivo</a:t>
            </a:r>
          </a:p>
          <a:p>
            <a:r>
              <a:rPr lang="fr-FR" dirty="0"/>
              <a:t>Bicarbonate </a:t>
            </a:r>
            <a:r>
              <a:rPr lang="fr-FR" dirty="0" err="1"/>
              <a:t>transporters</a:t>
            </a:r>
            <a:r>
              <a:rPr lang="fr-FR" dirty="0"/>
              <a:t> </a:t>
            </a:r>
            <a:r>
              <a:rPr lang="fr-FR" dirty="0" err="1"/>
              <a:t>induced</a:t>
            </a:r>
            <a:r>
              <a:rPr lang="fr-FR" dirty="0"/>
              <a:t> at VLC are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demanding</a:t>
            </a:r>
            <a:r>
              <a:rPr lang="fr-FR" dirty="0"/>
              <a:t> and not </a:t>
            </a:r>
            <a:r>
              <a:rPr lang="fr-FR" dirty="0" err="1"/>
              <a:t>very</a:t>
            </a:r>
            <a:r>
              <a:rPr lang="fr-FR" dirty="0"/>
              <a:t> efficient in </a:t>
            </a:r>
            <a:r>
              <a:rPr lang="fr-FR" dirty="0" err="1"/>
              <a:t>reducing</a:t>
            </a:r>
            <a:r>
              <a:rPr lang="fr-FR" dirty="0"/>
              <a:t> photorespiration.</a:t>
            </a:r>
          </a:p>
          <a:p>
            <a:r>
              <a:rPr lang="fr-FR" dirty="0"/>
              <a:t>This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explain</a:t>
            </a:r>
            <a:r>
              <a:rPr lang="fr-FR" dirty="0"/>
              <a:t> </a:t>
            </a:r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glycolate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produced</a:t>
            </a:r>
            <a:r>
              <a:rPr lang="fr-FR" dirty="0"/>
              <a:t> in the </a:t>
            </a:r>
            <a:r>
              <a:rPr lang="fr-FR" dirty="0" err="1"/>
              <a:t>ocean</a:t>
            </a:r>
            <a:r>
              <a:rPr lang="fr-FR" dirty="0"/>
              <a:t>, </a:t>
            </a:r>
            <a:r>
              <a:rPr lang="fr-FR" dirty="0" err="1"/>
              <a:t>where</a:t>
            </a:r>
            <a:r>
              <a:rPr lang="fr-FR" dirty="0"/>
              <a:t> CO₂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limited</a:t>
            </a:r>
            <a:r>
              <a:rPr lang="fr-FR" dirty="0"/>
              <a:t> and, </a:t>
            </a:r>
            <a:r>
              <a:rPr lang="fr-FR" dirty="0" err="1"/>
              <a:t>despite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abundance</a:t>
            </a:r>
            <a:r>
              <a:rPr lang="fr-FR" dirty="0"/>
              <a:t>, bicarbonate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inefficiently</a:t>
            </a:r>
            <a:r>
              <a:rPr lang="fr-FR" dirty="0"/>
              <a:t> </a:t>
            </a:r>
            <a:r>
              <a:rPr lang="fr-FR" dirty="0" err="1"/>
              <a:t>utilized</a:t>
            </a:r>
            <a:r>
              <a:rPr lang="fr-FR" dirty="0"/>
              <a:t> by </a:t>
            </a:r>
            <a:r>
              <a:rPr lang="fr-FR" dirty="0" err="1"/>
              <a:t>phytoplankton</a:t>
            </a:r>
            <a:r>
              <a:rPr lang="fr-FR" dirty="0"/>
              <a:t> </a:t>
            </a:r>
            <a:r>
              <a:rPr lang="fr-FR" dirty="0" err="1"/>
              <a:t>species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51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CBEF38-B03B-9A4C-9A2B-41E91FB3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Future plans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8F475A-AAC2-8C49-E5C7-A6F042B40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36912" y="2003839"/>
            <a:ext cx="10229679" cy="3945978"/>
          </a:xfrm>
        </p:spPr>
        <p:txBody>
          <a:bodyPr/>
          <a:lstStyle/>
          <a:p>
            <a:r>
              <a:rPr lang="fr-FR" dirty="0" err="1"/>
              <a:t>Evaluate</a:t>
            </a:r>
            <a:r>
              <a:rPr lang="fr-FR" dirty="0"/>
              <a:t> the </a:t>
            </a:r>
            <a:r>
              <a:rPr lang="fr-FR" dirty="0" err="1"/>
              <a:t>efficiency</a:t>
            </a:r>
            <a:r>
              <a:rPr lang="fr-FR" dirty="0"/>
              <a:t> of CCM components (</a:t>
            </a:r>
            <a:r>
              <a:rPr lang="fr-FR" dirty="0" err="1"/>
              <a:t>transporters</a:t>
            </a:r>
            <a:r>
              <a:rPr lang="fr-FR" dirty="0"/>
              <a:t>, </a:t>
            </a:r>
            <a:r>
              <a:rPr lang="fr-FR" dirty="0" err="1"/>
              <a:t>starch</a:t>
            </a:r>
            <a:r>
              <a:rPr lang="fr-FR" dirty="0"/>
              <a:t> </a:t>
            </a:r>
            <a:r>
              <a:rPr lang="fr-FR" dirty="0" err="1"/>
              <a:t>sheath</a:t>
            </a:r>
            <a:r>
              <a:rPr lang="fr-FR" dirty="0"/>
              <a:t>…) and of Rubisco condensation in </a:t>
            </a:r>
            <a:r>
              <a:rPr lang="fr-FR" dirty="0" err="1"/>
              <a:t>reducing</a:t>
            </a:r>
            <a:r>
              <a:rPr lang="fr-FR" dirty="0"/>
              <a:t> </a:t>
            </a:r>
            <a:r>
              <a:rPr lang="fr-FR" dirty="0" err="1"/>
              <a:t>carbon</a:t>
            </a:r>
            <a:r>
              <a:rPr lang="fr-FR" dirty="0"/>
              <a:t> </a:t>
            </a:r>
            <a:r>
              <a:rPr lang="fr-FR" dirty="0" err="1"/>
              <a:t>losses</a:t>
            </a:r>
            <a:r>
              <a:rPr lang="fr-FR" dirty="0"/>
              <a:t> by photorespiration.</a:t>
            </a:r>
          </a:p>
          <a:p>
            <a:r>
              <a:rPr lang="fr-FR" dirty="0" err="1"/>
              <a:t>Extend</a:t>
            </a:r>
            <a:r>
              <a:rPr lang="fr-FR" dirty="0"/>
              <a:t> the </a:t>
            </a:r>
            <a:r>
              <a:rPr lang="fr-FR" dirty="0" err="1"/>
              <a:t>work</a:t>
            </a:r>
            <a:r>
              <a:rPr lang="fr-FR" dirty="0"/>
              <a:t> to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photosynthetic</a:t>
            </a:r>
            <a:r>
              <a:rPr lang="fr-FR" dirty="0"/>
              <a:t> </a:t>
            </a:r>
            <a:r>
              <a:rPr lang="fr-FR" dirty="0" err="1"/>
              <a:t>micro-organisms</a:t>
            </a:r>
            <a:r>
              <a:rPr lang="fr-FR" dirty="0"/>
              <a:t> (</a:t>
            </a:r>
            <a:r>
              <a:rPr lang="fr-FR" dirty="0" err="1"/>
              <a:t>diatoms</a:t>
            </a:r>
            <a:r>
              <a:rPr lang="fr-FR" dirty="0"/>
              <a:t>, </a:t>
            </a:r>
            <a:r>
              <a:rPr lang="fr-FR" dirty="0" err="1"/>
              <a:t>cyanobacteria</a:t>
            </a:r>
            <a:r>
              <a:rPr lang="fr-FR" dirty="0"/>
              <a:t>…).</a:t>
            </a:r>
          </a:p>
          <a:p>
            <a:r>
              <a:rPr lang="fr-FR" dirty="0" err="1"/>
              <a:t>Determine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algal </a:t>
            </a:r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produce</a:t>
            </a:r>
            <a:r>
              <a:rPr lang="fr-FR" dirty="0"/>
              <a:t> </a:t>
            </a:r>
            <a:r>
              <a:rPr lang="fr-FR" dirty="0" err="1"/>
              <a:t>glycolate</a:t>
            </a:r>
            <a:r>
              <a:rPr lang="fr-FR" dirty="0"/>
              <a:t> in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environments</a:t>
            </a:r>
            <a:r>
              <a:rPr lang="fr-FR" dirty="0"/>
              <a:t>, and in </a:t>
            </a:r>
            <a:r>
              <a:rPr lang="fr-FR" dirty="0" err="1"/>
              <a:t>which</a:t>
            </a:r>
            <a:r>
              <a:rPr lang="fr-FR" dirty="0"/>
              <a:t> locations…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6871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1D810A9-1AB6-5A68-E4A3-4A50636AD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0" y="3538042"/>
            <a:ext cx="3264495" cy="259093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39B911B-05B1-68D9-46F9-9C473F778B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408" y="3187131"/>
            <a:ext cx="2774207" cy="303515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C5ABCEC-7254-A7DC-F2B4-0AB97943105E}"/>
              </a:ext>
            </a:extLst>
          </p:cNvPr>
          <p:cNvSpPr txBox="1"/>
          <p:nvPr/>
        </p:nvSpPr>
        <p:spPr>
          <a:xfrm>
            <a:off x="1926770" y="237192"/>
            <a:ext cx="79574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B7758"/>
                </a:solidFill>
                <a:latin typeface="Marianne"/>
                <a:ea typeface="+mj-ea"/>
                <a:cs typeface="+mj-cs"/>
              </a:rPr>
              <a:t>Measurement of photosynthetic O</a:t>
            </a:r>
            <a:r>
              <a:rPr lang="en-US" sz="2800" baseline="-25000" dirty="0">
                <a:solidFill>
                  <a:srgbClr val="2B7758"/>
                </a:solidFill>
                <a:latin typeface="Marianne"/>
                <a:ea typeface="+mj-ea"/>
                <a:cs typeface="+mj-cs"/>
              </a:rPr>
              <a:t>2</a:t>
            </a:r>
            <a:r>
              <a:rPr lang="en-US" sz="2800" dirty="0">
                <a:solidFill>
                  <a:srgbClr val="2B7758"/>
                </a:solidFill>
                <a:latin typeface="Marianne"/>
                <a:ea typeface="+mj-ea"/>
                <a:cs typeface="+mj-cs"/>
              </a:rPr>
              <a:t> exchange by  MIMS in the presence of </a:t>
            </a:r>
            <a:r>
              <a:rPr lang="en-US" sz="2800" baseline="30000" dirty="0">
                <a:solidFill>
                  <a:srgbClr val="2B7758"/>
                </a:solidFill>
                <a:latin typeface="Marianne"/>
                <a:ea typeface="+mj-ea"/>
                <a:cs typeface="+mj-cs"/>
              </a:rPr>
              <a:t>18</a:t>
            </a:r>
            <a:r>
              <a:rPr lang="en-US" sz="2800" dirty="0">
                <a:solidFill>
                  <a:srgbClr val="2B7758"/>
                </a:solidFill>
                <a:latin typeface="Marianne"/>
                <a:ea typeface="+mj-ea"/>
                <a:cs typeface="+mj-cs"/>
              </a:rPr>
              <a:t>O-enriched O</a:t>
            </a:r>
            <a:r>
              <a:rPr lang="en-US" sz="2800" baseline="-25000" dirty="0">
                <a:solidFill>
                  <a:srgbClr val="2B7758"/>
                </a:solidFill>
                <a:latin typeface="Marianne"/>
                <a:ea typeface="+mj-ea"/>
                <a:cs typeface="+mj-cs"/>
              </a:rPr>
              <a:t>2</a:t>
            </a:r>
            <a:r>
              <a:rPr lang="en-US" sz="2800" dirty="0">
                <a:solidFill>
                  <a:srgbClr val="2B7758"/>
                </a:solidFill>
                <a:latin typeface="Marianne"/>
                <a:ea typeface="+mj-ea"/>
                <a:cs typeface="+mj-cs"/>
              </a:rPr>
              <a:t> </a:t>
            </a:r>
            <a:endParaRPr lang="fr-FR" sz="2800" dirty="0">
              <a:solidFill>
                <a:srgbClr val="2B7758"/>
              </a:solidFill>
              <a:latin typeface="Marianne"/>
              <a:ea typeface="+mj-ea"/>
              <a:cs typeface="+mj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8FF402-84A8-355A-9A9F-F63B4E3B2B18}"/>
              </a:ext>
            </a:extLst>
          </p:cNvPr>
          <p:cNvSpPr txBox="1"/>
          <p:nvPr/>
        </p:nvSpPr>
        <p:spPr>
          <a:xfrm>
            <a:off x="6928965" y="5790423"/>
            <a:ext cx="253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+mj-lt"/>
                <a:cs typeface="Calibri Light" panose="020F0302020204030204" pitchFamily="34" charset="0"/>
              </a:rPr>
              <a:t>Burlacot</a:t>
            </a:r>
            <a:r>
              <a:rPr lang="fr-FR" sz="1600" dirty="0">
                <a:latin typeface="+mj-lt"/>
                <a:cs typeface="Calibri Light" panose="020F0302020204030204" pitchFamily="34" charset="0"/>
              </a:rPr>
              <a:t> et al. (2022) </a:t>
            </a:r>
            <a:r>
              <a:rPr lang="fr-FR" sz="1600" i="1" dirty="0">
                <a:latin typeface="+mj-lt"/>
                <a:cs typeface="Calibri Light" panose="020F0302020204030204" pitchFamily="34" charset="0"/>
              </a:rPr>
              <a:t>Nature</a:t>
            </a:r>
          </a:p>
        </p:txBody>
      </p:sp>
      <p:sp>
        <p:nvSpPr>
          <p:cNvPr id="10" name="TextBox 393">
            <a:extLst>
              <a:ext uri="{FF2B5EF4-FFF2-40B4-BE49-F238E27FC236}">
                <a16:creationId xmlns:a16="http://schemas.microsoft.com/office/drawing/2014/main" id="{D1727D2E-EC25-749D-C3D5-80D58DD7E28A}"/>
              </a:ext>
            </a:extLst>
          </p:cNvPr>
          <p:cNvSpPr txBox="1"/>
          <p:nvPr/>
        </p:nvSpPr>
        <p:spPr bwMode="auto">
          <a:xfrm>
            <a:off x="7627306" y="2104518"/>
            <a:ext cx="44776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2B7758"/>
                </a:solidFill>
                <a:latin typeface="Marianne"/>
                <a:ea typeface="+mj-ea"/>
                <a:cs typeface="+mj-cs"/>
              </a:rPr>
              <a:t>Project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Characterize</a:t>
            </a:r>
            <a:r>
              <a:rPr lang="fr-FR" dirty="0"/>
              <a:t> the O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 err="1"/>
              <a:t>dependency</a:t>
            </a:r>
            <a:r>
              <a:rPr lang="fr-FR" dirty="0"/>
              <a:t> of O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 err="1"/>
              <a:t>uptake</a:t>
            </a:r>
            <a:r>
              <a:rPr lang="fr-FR" dirty="0"/>
              <a:t> in the </a:t>
            </a:r>
            <a:r>
              <a:rPr lang="fr-FR" dirty="0" err="1"/>
              <a:t>different</a:t>
            </a:r>
            <a:r>
              <a:rPr lang="fr-FR" dirty="0"/>
              <a:t> mutants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Does</a:t>
            </a:r>
            <a:r>
              <a:rPr lang="fr-FR" dirty="0"/>
              <a:t> the mis-</a:t>
            </a:r>
            <a:r>
              <a:rPr lang="fr-FR" dirty="0" err="1"/>
              <a:t>assembly</a:t>
            </a:r>
            <a:r>
              <a:rPr lang="fr-FR" dirty="0"/>
              <a:t> of the </a:t>
            </a:r>
            <a:r>
              <a:rPr lang="fr-FR" dirty="0" err="1"/>
              <a:t>pyrenoid</a:t>
            </a:r>
            <a:r>
              <a:rPr lang="fr-FR" dirty="0"/>
              <a:t> </a:t>
            </a:r>
            <a:r>
              <a:rPr lang="fr-FR" dirty="0" err="1"/>
              <a:t>generate</a:t>
            </a:r>
            <a:r>
              <a:rPr lang="fr-FR" dirty="0"/>
              <a:t> a CO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 err="1"/>
              <a:t>dependent</a:t>
            </a:r>
            <a:r>
              <a:rPr lang="fr-FR" dirty="0"/>
              <a:t> component of O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 err="1"/>
              <a:t>uptake</a:t>
            </a:r>
            <a:r>
              <a:rPr lang="fr-FR" dirty="0"/>
              <a:t> (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related</a:t>
            </a:r>
            <a:r>
              <a:rPr lang="fr-FR" dirty="0"/>
              <a:t> to photorespiration)?</a:t>
            </a:r>
            <a:endParaRPr lang="en-GB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03D3D00-336B-D6D8-C4BD-A048378B82D8}"/>
              </a:ext>
            </a:extLst>
          </p:cNvPr>
          <p:cNvGrpSpPr/>
          <p:nvPr/>
        </p:nvGrpSpPr>
        <p:grpSpPr>
          <a:xfrm>
            <a:off x="224402" y="1079541"/>
            <a:ext cx="5681097" cy="2104596"/>
            <a:chOff x="3852592" y="2521303"/>
            <a:chExt cx="8074082" cy="2879624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A37FDBF0-5444-E7F0-A09E-9D7AC2918AAD}"/>
                </a:ext>
              </a:extLst>
            </p:cNvPr>
            <p:cNvGrpSpPr/>
            <p:nvPr/>
          </p:nvGrpSpPr>
          <p:grpSpPr>
            <a:xfrm>
              <a:off x="5762875" y="2521303"/>
              <a:ext cx="6163799" cy="2879624"/>
              <a:chOff x="319590" y="523392"/>
              <a:chExt cx="6460245" cy="3018118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2541D630-CC1B-5423-6DC8-E27F5749F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590" y="523392"/>
                <a:ext cx="6460245" cy="301811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B82C7D1-E5D7-9C66-16CF-FE01AE924A22}"/>
                  </a:ext>
                </a:extLst>
              </p:cNvPr>
              <p:cNvSpPr/>
              <p:nvPr/>
            </p:nvSpPr>
            <p:spPr>
              <a:xfrm>
                <a:off x="4319587" y="926568"/>
                <a:ext cx="647700" cy="1277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243AACB-01AE-84A7-72B3-820E84B0205F}"/>
                  </a:ext>
                </a:extLst>
              </p:cNvPr>
              <p:cNvSpPr txBox="1"/>
              <p:nvPr/>
            </p:nvSpPr>
            <p:spPr>
              <a:xfrm>
                <a:off x="4229099" y="859633"/>
                <a:ext cx="1293264" cy="432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solidFill>
                      <a:srgbClr val="231F20"/>
                    </a:solidFill>
                  </a:rPr>
                  <a:t>Ion source</a:t>
                </a:r>
                <a:endParaRPr lang="en-US" sz="1100" dirty="0">
                  <a:solidFill>
                    <a:srgbClr val="231F20"/>
                  </a:solidFill>
                </a:endParaRPr>
              </a:p>
            </p:txBody>
          </p:sp>
        </p:grp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984FEBCE-6986-129E-6422-9D4530525E44}"/>
                </a:ext>
              </a:extLst>
            </p:cNvPr>
            <p:cNvSpPr txBox="1"/>
            <p:nvPr/>
          </p:nvSpPr>
          <p:spPr>
            <a:xfrm>
              <a:off x="3852592" y="4851771"/>
              <a:ext cx="4607013" cy="463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Burlacot</a:t>
              </a:r>
              <a:r>
                <a:rPr lang="fr-FR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fr-FR" sz="16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et al.</a:t>
              </a:r>
              <a:r>
                <a:rPr lang="fr-FR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(2020) </a:t>
              </a:r>
              <a:r>
                <a:rPr lang="fr-FR" sz="16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Front. Plant </a:t>
              </a:r>
              <a:r>
                <a:rPr lang="fr-FR" sz="1600" i="1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Sci</a:t>
              </a:r>
              <a:r>
                <a:rPr lang="fr-FR" sz="16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438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3679D-FE65-DFC7-1BF9-E8E3FEB00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iplasmic space">
            <a:extLst>
              <a:ext uri="{FF2B5EF4-FFF2-40B4-BE49-F238E27FC236}">
                <a16:creationId xmlns:a16="http://schemas.microsoft.com/office/drawing/2014/main" id="{7696193F-828D-9C78-C5A7-1A13A1CDBDE6}"/>
              </a:ext>
            </a:extLst>
          </p:cNvPr>
          <p:cNvSpPr>
            <a:spLocks/>
          </p:cNvSpPr>
          <p:nvPr/>
        </p:nvSpPr>
        <p:spPr>
          <a:xfrm>
            <a:off x="3305707" y="798526"/>
            <a:ext cx="9049651" cy="6059474"/>
          </a:xfrm>
          <a:custGeom>
            <a:avLst/>
            <a:gdLst>
              <a:gd name="connsiteX0" fmla="*/ 0 w 5742878"/>
              <a:gd name="connsiteY0" fmla="*/ 957165 h 5798142"/>
              <a:gd name="connsiteX1" fmla="*/ 957165 w 5742878"/>
              <a:gd name="connsiteY1" fmla="*/ 0 h 5798142"/>
              <a:gd name="connsiteX2" fmla="*/ 4785713 w 5742878"/>
              <a:gd name="connsiteY2" fmla="*/ 0 h 5798142"/>
              <a:gd name="connsiteX3" fmla="*/ 5742878 w 5742878"/>
              <a:gd name="connsiteY3" fmla="*/ 957165 h 5798142"/>
              <a:gd name="connsiteX4" fmla="*/ 5742878 w 5742878"/>
              <a:gd name="connsiteY4" fmla="*/ 4840977 h 5798142"/>
              <a:gd name="connsiteX5" fmla="*/ 4785713 w 5742878"/>
              <a:gd name="connsiteY5" fmla="*/ 5798142 h 5798142"/>
              <a:gd name="connsiteX6" fmla="*/ 957165 w 5742878"/>
              <a:gd name="connsiteY6" fmla="*/ 5798142 h 5798142"/>
              <a:gd name="connsiteX7" fmla="*/ 0 w 5742878"/>
              <a:gd name="connsiteY7" fmla="*/ 4840977 h 5798142"/>
              <a:gd name="connsiteX8" fmla="*/ 0 w 5742878"/>
              <a:gd name="connsiteY8" fmla="*/ 957165 h 5798142"/>
              <a:gd name="connsiteX0" fmla="*/ 0 w 5896542"/>
              <a:gd name="connsiteY0" fmla="*/ 963251 h 5804228"/>
              <a:gd name="connsiteX1" fmla="*/ 957165 w 5896542"/>
              <a:gd name="connsiteY1" fmla="*/ 6086 h 5804228"/>
              <a:gd name="connsiteX2" fmla="*/ 4785713 w 5896542"/>
              <a:gd name="connsiteY2" fmla="*/ 6086 h 5804228"/>
              <a:gd name="connsiteX3" fmla="*/ 5742878 w 5896542"/>
              <a:gd name="connsiteY3" fmla="*/ 963251 h 5804228"/>
              <a:gd name="connsiteX4" fmla="*/ 5742878 w 5896542"/>
              <a:gd name="connsiteY4" fmla="*/ 4847063 h 5804228"/>
              <a:gd name="connsiteX5" fmla="*/ 4785713 w 5896542"/>
              <a:gd name="connsiteY5" fmla="*/ 5804228 h 5804228"/>
              <a:gd name="connsiteX6" fmla="*/ 957165 w 5896542"/>
              <a:gd name="connsiteY6" fmla="*/ 5804228 h 5804228"/>
              <a:gd name="connsiteX7" fmla="*/ 0 w 5896542"/>
              <a:gd name="connsiteY7" fmla="*/ 4847063 h 5804228"/>
              <a:gd name="connsiteX8" fmla="*/ 0 w 5896542"/>
              <a:gd name="connsiteY8" fmla="*/ 963251 h 5804228"/>
              <a:gd name="connsiteX0" fmla="*/ 0 w 5856760"/>
              <a:gd name="connsiteY0" fmla="*/ 975632 h 5816609"/>
              <a:gd name="connsiteX1" fmla="*/ 957165 w 5856760"/>
              <a:gd name="connsiteY1" fmla="*/ 18467 h 5816609"/>
              <a:gd name="connsiteX2" fmla="*/ 4785713 w 5856760"/>
              <a:gd name="connsiteY2" fmla="*/ 18467 h 5816609"/>
              <a:gd name="connsiteX3" fmla="*/ 5742878 w 5856760"/>
              <a:gd name="connsiteY3" fmla="*/ 975632 h 5816609"/>
              <a:gd name="connsiteX4" fmla="*/ 5742878 w 5856760"/>
              <a:gd name="connsiteY4" fmla="*/ 4859444 h 5816609"/>
              <a:gd name="connsiteX5" fmla="*/ 4785713 w 5856760"/>
              <a:gd name="connsiteY5" fmla="*/ 5816609 h 5816609"/>
              <a:gd name="connsiteX6" fmla="*/ 957165 w 5856760"/>
              <a:gd name="connsiteY6" fmla="*/ 5816609 h 5816609"/>
              <a:gd name="connsiteX7" fmla="*/ 0 w 5856760"/>
              <a:gd name="connsiteY7" fmla="*/ 4859444 h 5816609"/>
              <a:gd name="connsiteX8" fmla="*/ 0 w 5856760"/>
              <a:gd name="connsiteY8" fmla="*/ 975632 h 5816609"/>
              <a:gd name="connsiteX0" fmla="*/ 0 w 5856760"/>
              <a:gd name="connsiteY0" fmla="*/ 975632 h 5844834"/>
              <a:gd name="connsiteX1" fmla="*/ 957165 w 5856760"/>
              <a:gd name="connsiteY1" fmla="*/ 18467 h 5844834"/>
              <a:gd name="connsiteX2" fmla="*/ 4785713 w 5856760"/>
              <a:gd name="connsiteY2" fmla="*/ 18467 h 5844834"/>
              <a:gd name="connsiteX3" fmla="*/ 5742878 w 5856760"/>
              <a:gd name="connsiteY3" fmla="*/ 975632 h 5844834"/>
              <a:gd name="connsiteX4" fmla="*/ 5742878 w 5856760"/>
              <a:gd name="connsiteY4" fmla="*/ 4859444 h 5844834"/>
              <a:gd name="connsiteX5" fmla="*/ 4785713 w 5856760"/>
              <a:gd name="connsiteY5" fmla="*/ 5816609 h 5844834"/>
              <a:gd name="connsiteX6" fmla="*/ 957165 w 5856760"/>
              <a:gd name="connsiteY6" fmla="*/ 5816609 h 5844834"/>
              <a:gd name="connsiteX7" fmla="*/ 0 w 5856760"/>
              <a:gd name="connsiteY7" fmla="*/ 4859444 h 5844834"/>
              <a:gd name="connsiteX8" fmla="*/ 0 w 5856760"/>
              <a:gd name="connsiteY8" fmla="*/ 975632 h 5844834"/>
              <a:gd name="connsiteX0" fmla="*/ 0 w 5856760"/>
              <a:gd name="connsiteY0" fmla="*/ 4859444 h 5844834"/>
              <a:gd name="connsiteX1" fmla="*/ 957165 w 5856760"/>
              <a:gd name="connsiteY1" fmla="*/ 18467 h 5844834"/>
              <a:gd name="connsiteX2" fmla="*/ 4785713 w 5856760"/>
              <a:gd name="connsiteY2" fmla="*/ 18467 h 5844834"/>
              <a:gd name="connsiteX3" fmla="*/ 5742878 w 5856760"/>
              <a:gd name="connsiteY3" fmla="*/ 975632 h 5844834"/>
              <a:gd name="connsiteX4" fmla="*/ 5742878 w 5856760"/>
              <a:gd name="connsiteY4" fmla="*/ 4859444 h 5844834"/>
              <a:gd name="connsiteX5" fmla="*/ 4785713 w 5856760"/>
              <a:gd name="connsiteY5" fmla="*/ 5816609 h 5844834"/>
              <a:gd name="connsiteX6" fmla="*/ 957165 w 5856760"/>
              <a:gd name="connsiteY6" fmla="*/ 5816609 h 5844834"/>
              <a:gd name="connsiteX7" fmla="*/ 0 w 5856760"/>
              <a:gd name="connsiteY7" fmla="*/ 4859444 h 5844834"/>
              <a:gd name="connsiteX0" fmla="*/ 224865 w 6081625"/>
              <a:gd name="connsiteY0" fmla="*/ 4859444 h 5844834"/>
              <a:gd name="connsiteX1" fmla="*/ 0 w 6081625"/>
              <a:gd name="connsiteY1" fmla="*/ 29618 h 5844834"/>
              <a:gd name="connsiteX2" fmla="*/ 5010578 w 6081625"/>
              <a:gd name="connsiteY2" fmla="*/ 18467 h 5844834"/>
              <a:gd name="connsiteX3" fmla="*/ 5967743 w 6081625"/>
              <a:gd name="connsiteY3" fmla="*/ 975632 h 5844834"/>
              <a:gd name="connsiteX4" fmla="*/ 5967743 w 6081625"/>
              <a:gd name="connsiteY4" fmla="*/ 4859444 h 5844834"/>
              <a:gd name="connsiteX5" fmla="*/ 5010578 w 6081625"/>
              <a:gd name="connsiteY5" fmla="*/ 5816609 h 5844834"/>
              <a:gd name="connsiteX6" fmla="*/ 1182030 w 6081625"/>
              <a:gd name="connsiteY6" fmla="*/ 5816609 h 5844834"/>
              <a:gd name="connsiteX7" fmla="*/ 224865 w 6081625"/>
              <a:gd name="connsiteY7" fmla="*/ 4859444 h 5844834"/>
              <a:gd name="connsiteX0" fmla="*/ 224865 w 6081625"/>
              <a:gd name="connsiteY0" fmla="*/ 4859444 h 5844834"/>
              <a:gd name="connsiteX1" fmla="*/ 0 w 6081625"/>
              <a:gd name="connsiteY1" fmla="*/ 29618 h 5844834"/>
              <a:gd name="connsiteX2" fmla="*/ 5010578 w 6081625"/>
              <a:gd name="connsiteY2" fmla="*/ 18467 h 5844834"/>
              <a:gd name="connsiteX3" fmla="*/ 5967743 w 6081625"/>
              <a:gd name="connsiteY3" fmla="*/ 975632 h 5844834"/>
              <a:gd name="connsiteX4" fmla="*/ 5967743 w 6081625"/>
              <a:gd name="connsiteY4" fmla="*/ 4859444 h 5844834"/>
              <a:gd name="connsiteX5" fmla="*/ 5010578 w 6081625"/>
              <a:gd name="connsiteY5" fmla="*/ 5816609 h 5844834"/>
              <a:gd name="connsiteX6" fmla="*/ 1148576 w 6081625"/>
              <a:gd name="connsiteY6" fmla="*/ 5805458 h 5844834"/>
              <a:gd name="connsiteX7" fmla="*/ 224865 w 6081625"/>
              <a:gd name="connsiteY7" fmla="*/ 4859444 h 5844834"/>
              <a:gd name="connsiteX0" fmla="*/ 258318 w 6081625"/>
              <a:gd name="connsiteY0" fmla="*/ 4045405 h 5844834"/>
              <a:gd name="connsiteX1" fmla="*/ 0 w 6081625"/>
              <a:gd name="connsiteY1" fmla="*/ 29618 h 5844834"/>
              <a:gd name="connsiteX2" fmla="*/ 5010578 w 6081625"/>
              <a:gd name="connsiteY2" fmla="*/ 18467 h 5844834"/>
              <a:gd name="connsiteX3" fmla="*/ 5967743 w 6081625"/>
              <a:gd name="connsiteY3" fmla="*/ 975632 h 5844834"/>
              <a:gd name="connsiteX4" fmla="*/ 5967743 w 6081625"/>
              <a:gd name="connsiteY4" fmla="*/ 4859444 h 5844834"/>
              <a:gd name="connsiteX5" fmla="*/ 5010578 w 6081625"/>
              <a:gd name="connsiteY5" fmla="*/ 5816609 h 5844834"/>
              <a:gd name="connsiteX6" fmla="*/ 1148576 w 6081625"/>
              <a:gd name="connsiteY6" fmla="*/ 5805458 h 5844834"/>
              <a:gd name="connsiteX7" fmla="*/ 258318 w 6081625"/>
              <a:gd name="connsiteY7" fmla="*/ 4045405 h 5844834"/>
              <a:gd name="connsiteX0" fmla="*/ 146806 w 5970113"/>
              <a:gd name="connsiteY0" fmla="*/ 4045405 h 5844834"/>
              <a:gd name="connsiteX1" fmla="*/ 0 w 5970113"/>
              <a:gd name="connsiteY1" fmla="*/ 18467 h 5844834"/>
              <a:gd name="connsiteX2" fmla="*/ 4899066 w 5970113"/>
              <a:gd name="connsiteY2" fmla="*/ 18467 h 5844834"/>
              <a:gd name="connsiteX3" fmla="*/ 5856231 w 5970113"/>
              <a:gd name="connsiteY3" fmla="*/ 975632 h 5844834"/>
              <a:gd name="connsiteX4" fmla="*/ 5856231 w 5970113"/>
              <a:gd name="connsiteY4" fmla="*/ 4859444 h 5844834"/>
              <a:gd name="connsiteX5" fmla="*/ 4899066 w 5970113"/>
              <a:gd name="connsiteY5" fmla="*/ 5816609 h 5844834"/>
              <a:gd name="connsiteX6" fmla="*/ 1037064 w 5970113"/>
              <a:gd name="connsiteY6" fmla="*/ 5805458 h 5844834"/>
              <a:gd name="connsiteX7" fmla="*/ 146806 w 5970113"/>
              <a:gd name="connsiteY7" fmla="*/ 4045405 h 5844834"/>
              <a:gd name="connsiteX0" fmla="*/ 146806 w 5866315"/>
              <a:gd name="connsiteY0" fmla="*/ 4026938 h 5826367"/>
              <a:gd name="connsiteX1" fmla="*/ 0 w 5866315"/>
              <a:gd name="connsiteY1" fmla="*/ 0 h 5826367"/>
              <a:gd name="connsiteX2" fmla="*/ 4899066 w 5866315"/>
              <a:gd name="connsiteY2" fmla="*/ 0 h 5826367"/>
              <a:gd name="connsiteX3" fmla="*/ 5856231 w 5866315"/>
              <a:gd name="connsiteY3" fmla="*/ 4840977 h 5826367"/>
              <a:gd name="connsiteX4" fmla="*/ 4899066 w 5866315"/>
              <a:gd name="connsiteY4" fmla="*/ 5798142 h 5826367"/>
              <a:gd name="connsiteX5" fmla="*/ 1037064 w 5866315"/>
              <a:gd name="connsiteY5" fmla="*/ 5786991 h 5826367"/>
              <a:gd name="connsiteX6" fmla="*/ 146806 w 5866315"/>
              <a:gd name="connsiteY6" fmla="*/ 4026938 h 5826367"/>
              <a:gd name="connsiteX0" fmla="*/ 146806 w 6134672"/>
              <a:gd name="connsiteY0" fmla="*/ 4026938 h 5826367"/>
              <a:gd name="connsiteX1" fmla="*/ 0 w 6134672"/>
              <a:gd name="connsiteY1" fmla="*/ 0 h 5826367"/>
              <a:gd name="connsiteX2" fmla="*/ 5635046 w 6134672"/>
              <a:gd name="connsiteY2" fmla="*/ 0 h 5826367"/>
              <a:gd name="connsiteX3" fmla="*/ 5856231 w 6134672"/>
              <a:gd name="connsiteY3" fmla="*/ 4840977 h 5826367"/>
              <a:gd name="connsiteX4" fmla="*/ 4899066 w 6134672"/>
              <a:gd name="connsiteY4" fmla="*/ 5798142 h 5826367"/>
              <a:gd name="connsiteX5" fmla="*/ 1037064 w 6134672"/>
              <a:gd name="connsiteY5" fmla="*/ 5786991 h 5826367"/>
              <a:gd name="connsiteX6" fmla="*/ 146806 w 6134672"/>
              <a:gd name="connsiteY6" fmla="*/ 4026938 h 5826367"/>
              <a:gd name="connsiteX0" fmla="*/ 146806 w 5866315"/>
              <a:gd name="connsiteY0" fmla="*/ 4026938 h 5826367"/>
              <a:gd name="connsiteX1" fmla="*/ 0 w 5866315"/>
              <a:gd name="connsiteY1" fmla="*/ 0 h 5826367"/>
              <a:gd name="connsiteX2" fmla="*/ 5635046 w 5866315"/>
              <a:gd name="connsiteY2" fmla="*/ 0 h 5826367"/>
              <a:gd name="connsiteX3" fmla="*/ 5856231 w 5866315"/>
              <a:gd name="connsiteY3" fmla="*/ 4840977 h 5826367"/>
              <a:gd name="connsiteX4" fmla="*/ 4899066 w 5866315"/>
              <a:gd name="connsiteY4" fmla="*/ 5798142 h 5826367"/>
              <a:gd name="connsiteX5" fmla="*/ 1037064 w 5866315"/>
              <a:gd name="connsiteY5" fmla="*/ 5786991 h 5826367"/>
              <a:gd name="connsiteX6" fmla="*/ 146806 w 5866315"/>
              <a:gd name="connsiteY6" fmla="*/ 4026938 h 5826367"/>
              <a:gd name="connsiteX0" fmla="*/ 146806 w 5866315"/>
              <a:gd name="connsiteY0" fmla="*/ 4026938 h 5826367"/>
              <a:gd name="connsiteX1" fmla="*/ 0 w 5866315"/>
              <a:gd name="connsiteY1" fmla="*/ 0 h 5826367"/>
              <a:gd name="connsiteX2" fmla="*/ 5635046 w 5866315"/>
              <a:gd name="connsiteY2" fmla="*/ 0 h 5826367"/>
              <a:gd name="connsiteX3" fmla="*/ 5856231 w 5866315"/>
              <a:gd name="connsiteY3" fmla="*/ 4840977 h 5826367"/>
              <a:gd name="connsiteX4" fmla="*/ 4899066 w 5866315"/>
              <a:gd name="connsiteY4" fmla="*/ 5798142 h 5826367"/>
              <a:gd name="connsiteX5" fmla="*/ 1037064 w 5866315"/>
              <a:gd name="connsiteY5" fmla="*/ 5786991 h 5826367"/>
              <a:gd name="connsiteX6" fmla="*/ 146806 w 5866315"/>
              <a:gd name="connsiteY6" fmla="*/ 4026938 h 5826367"/>
              <a:gd name="connsiteX0" fmla="*/ 146806 w 5638292"/>
              <a:gd name="connsiteY0" fmla="*/ 4026938 h 5819069"/>
              <a:gd name="connsiteX1" fmla="*/ 0 w 5638292"/>
              <a:gd name="connsiteY1" fmla="*/ 0 h 5819069"/>
              <a:gd name="connsiteX2" fmla="*/ 5635046 w 5638292"/>
              <a:gd name="connsiteY2" fmla="*/ 0 h 5819069"/>
              <a:gd name="connsiteX3" fmla="*/ 5622055 w 5638292"/>
              <a:gd name="connsiteY3" fmla="*/ 4807523 h 5819069"/>
              <a:gd name="connsiteX4" fmla="*/ 4899066 w 5638292"/>
              <a:gd name="connsiteY4" fmla="*/ 5798142 h 5819069"/>
              <a:gd name="connsiteX5" fmla="*/ 1037064 w 5638292"/>
              <a:gd name="connsiteY5" fmla="*/ 5786991 h 5819069"/>
              <a:gd name="connsiteX6" fmla="*/ 146806 w 5638292"/>
              <a:gd name="connsiteY6" fmla="*/ 4026938 h 5819069"/>
              <a:gd name="connsiteX0" fmla="*/ 146806 w 5980992"/>
              <a:gd name="connsiteY0" fmla="*/ 4026938 h 5798142"/>
              <a:gd name="connsiteX1" fmla="*/ 0 w 5980992"/>
              <a:gd name="connsiteY1" fmla="*/ 0 h 5798142"/>
              <a:gd name="connsiteX2" fmla="*/ 5635046 w 5980992"/>
              <a:gd name="connsiteY2" fmla="*/ 0 h 5798142"/>
              <a:gd name="connsiteX3" fmla="*/ 4899066 w 5980992"/>
              <a:gd name="connsiteY3" fmla="*/ 5798142 h 5798142"/>
              <a:gd name="connsiteX4" fmla="*/ 1037064 w 5980992"/>
              <a:gd name="connsiteY4" fmla="*/ 5786991 h 5798142"/>
              <a:gd name="connsiteX5" fmla="*/ 146806 w 5980992"/>
              <a:gd name="connsiteY5" fmla="*/ 4026938 h 5798142"/>
              <a:gd name="connsiteX0" fmla="*/ 146806 w 6239764"/>
              <a:gd name="connsiteY0" fmla="*/ 4026938 h 5786991"/>
              <a:gd name="connsiteX1" fmla="*/ 0 w 6239764"/>
              <a:gd name="connsiteY1" fmla="*/ 0 h 5786991"/>
              <a:gd name="connsiteX2" fmla="*/ 5635046 w 6239764"/>
              <a:gd name="connsiteY2" fmla="*/ 0 h 5786991"/>
              <a:gd name="connsiteX3" fmla="*/ 5657348 w 6239764"/>
              <a:gd name="connsiteY3" fmla="*/ 5753537 h 5786991"/>
              <a:gd name="connsiteX4" fmla="*/ 1037064 w 6239764"/>
              <a:gd name="connsiteY4" fmla="*/ 5786991 h 5786991"/>
              <a:gd name="connsiteX5" fmla="*/ 146806 w 6239764"/>
              <a:gd name="connsiteY5" fmla="*/ 4026938 h 5786991"/>
              <a:gd name="connsiteX0" fmla="*/ 146806 w 6005658"/>
              <a:gd name="connsiteY0" fmla="*/ 4026938 h 5786991"/>
              <a:gd name="connsiteX1" fmla="*/ 0 w 6005658"/>
              <a:gd name="connsiteY1" fmla="*/ 0 h 5786991"/>
              <a:gd name="connsiteX2" fmla="*/ 5635046 w 6005658"/>
              <a:gd name="connsiteY2" fmla="*/ 0 h 5786991"/>
              <a:gd name="connsiteX3" fmla="*/ 5657348 w 6005658"/>
              <a:gd name="connsiteY3" fmla="*/ 5753537 h 5786991"/>
              <a:gd name="connsiteX4" fmla="*/ 1037064 w 6005658"/>
              <a:gd name="connsiteY4" fmla="*/ 5786991 h 5786991"/>
              <a:gd name="connsiteX5" fmla="*/ 146806 w 6005658"/>
              <a:gd name="connsiteY5" fmla="*/ 4026938 h 5786991"/>
              <a:gd name="connsiteX0" fmla="*/ 146806 w 5658448"/>
              <a:gd name="connsiteY0" fmla="*/ 4026938 h 5786991"/>
              <a:gd name="connsiteX1" fmla="*/ 0 w 5658448"/>
              <a:gd name="connsiteY1" fmla="*/ 0 h 5786991"/>
              <a:gd name="connsiteX2" fmla="*/ 5635046 w 5658448"/>
              <a:gd name="connsiteY2" fmla="*/ 0 h 5786991"/>
              <a:gd name="connsiteX3" fmla="*/ 5657348 w 5658448"/>
              <a:gd name="connsiteY3" fmla="*/ 5753537 h 5786991"/>
              <a:gd name="connsiteX4" fmla="*/ 1037064 w 5658448"/>
              <a:gd name="connsiteY4" fmla="*/ 5786991 h 5786991"/>
              <a:gd name="connsiteX5" fmla="*/ 146806 w 5658448"/>
              <a:gd name="connsiteY5" fmla="*/ 4026938 h 5786991"/>
              <a:gd name="connsiteX0" fmla="*/ 146806 w 5660781"/>
              <a:gd name="connsiteY0" fmla="*/ 4026938 h 5786991"/>
              <a:gd name="connsiteX1" fmla="*/ 0 w 5660781"/>
              <a:gd name="connsiteY1" fmla="*/ 0 h 5786991"/>
              <a:gd name="connsiteX2" fmla="*/ 5635046 w 5660781"/>
              <a:gd name="connsiteY2" fmla="*/ 0 h 5786991"/>
              <a:gd name="connsiteX3" fmla="*/ 5657348 w 5660781"/>
              <a:gd name="connsiteY3" fmla="*/ 5753537 h 5786991"/>
              <a:gd name="connsiteX4" fmla="*/ 1037064 w 5660781"/>
              <a:gd name="connsiteY4" fmla="*/ 5786991 h 5786991"/>
              <a:gd name="connsiteX5" fmla="*/ 146806 w 5660781"/>
              <a:gd name="connsiteY5" fmla="*/ 4026938 h 5786991"/>
              <a:gd name="connsiteX0" fmla="*/ 146806 w 5678539"/>
              <a:gd name="connsiteY0" fmla="*/ 4026938 h 5786991"/>
              <a:gd name="connsiteX1" fmla="*/ 0 w 5678539"/>
              <a:gd name="connsiteY1" fmla="*/ 0 h 5786991"/>
              <a:gd name="connsiteX2" fmla="*/ 5668499 w 5678539"/>
              <a:gd name="connsiteY2" fmla="*/ 11151 h 5786991"/>
              <a:gd name="connsiteX3" fmla="*/ 5657348 w 5678539"/>
              <a:gd name="connsiteY3" fmla="*/ 5753537 h 5786991"/>
              <a:gd name="connsiteX4" fmla="*/ 1037064 w 5678539"/>
              <a:gd name="connsiteY4" fmla="*/ 5786991 h 5786991"/>
              <a:gd name="connsiteX5" fmla="*/ 146806 w 5678539"/>
              <a:gd name="connsiteY5" fmla="*/ 4026938 h 5786991"/>
              <a:gd name="connsiteX0" fmla="*/ 146806 w 5669090"/>
              <a:gd name="connsiteY0" fmla="*/ 4026938 h 5786991"/>
              <a:gd name="connsiteX1" fmla="*/ 0 w 5669090"/>
              <a:gd name="connsiteY1" fmla="*/ 0 h 5786991"/>
              <a:gd name="connsiteX2" fmla="*/ 5668499 w 5669090"/>
              <a:gd name="connsiteY2" fmla="*/ 11151 h 5786991"/>
              <a:gd name="connsiteX3" fmla="*/ 5657348 w 5669090"/>
              <a:gd name="connsiteY3" fmla="*/ 5753537 h 5786991"/>
              <a:gd name="connsiteX4" fmla="*/ 1037064 w 5669090"/>
              <a:gd name="connsiteY4" fmla="*/ 5786991 h 5786991"/>
              <a:gd name="connsiteX5" fmla="*/ 146806 w 5669090"/>
              <a:gd name="connsiteY5" fmla="*/ 4026938 h 5786991"/>
              <a:gd name="connsiteX0" fmla="*/ 146806 w 5669090"/>
              <a:gd name="connsiteY0" fmla="*/ 4026938 h 5786991"/>
              <a:gd name="connsiteX1" fmla="*/ 0 w 5669090"/>
              <a:gd name="connsiteY1" fmla="*/ 0 h 5786991"/>
              <a:gd name="connsiteX2" fmla="*/ 5668499 w 5669090"/>
              <a:gd name="connsiteY2" fmla="*/ 11151 h 5786991"/>
              <a:gd name="connsiteX3" fmla="*/ 5657348 w 5669090"/>
              <a:gd name="connsiteY3" fmla="*/ 5753537 h 5786991"/>
              <a:gd name="connsiteX4" fmla="*/ 1037064 w 5669090"/>
              <a:gd name="connsiteY4" fmla="*/ 5786991 h 5786991"/>
              <a:gd name="connsiteX5" fmla="*/ 146806 w 5669090"/>
              <a:gd name="connsiteY5" fmla="*/ 4026938 h 5786991"/>
              <a:gd name="connsiteX0" fmla="*/ 146806 w 5669090"/>
              <a:gd name="connsiteY0" fmla="*/ 4026938 h 5786991"/>
              <a:gd name="connsiteX1" fmla="*/ 0 w 5669090"/>
              <a:gd name="connsiteY1" fmla="*/ 0 h 5786991"/>
              <a:gd name="connsiteX2" fmla="*/ 5668499 w 5669090"/>
              <a:gd name="connsiteY2" fmla="*/ 11151 h 5786991"/>
              <a:gd name="connsiteX3" fmla="*/ 5657348 w 5669090"/>
              <a:gd name="connsiteY3" fmla="*/ 5753537 h 5786991"/>
              <a:gd name="connsiteX4" fmla="*/ 1037064 w 5669090"/>
              <a:gd name="connsiteY4" fmla="*/ 5786991 h 5786991"/>
              <a:gd name="connsiteX5" fmla="*/ 146806 w 5669090"/>
              <a:gd name="connsiteY5" fmla="*/ 4026938 h 5786991"/>
              <a:gd name="connsiteX0" fmla="*/ 146806 w 5669090"/>
              <a:gd name="connsiteY0" fmla="*/ 4026938 h 5786991"/>
              <a:gd name="connsiteX1" fmla="*/ 0 w 5669090"/>
              <a:gd name="connsiteY1" fmla="*/ 0 h 5786991"/>
              <a:gd name="connsiteX2" fmla="*/ 5668499 w 5669090"/>
              <a:gd name="connsiteY2" fmla="*/ 11151 h 5786991"/>
              <a:gd name="connsiteX3" fmla="*/ 5657348 w 5669090"/>
              <a:gd name="connsiteY3" fmla="*/ 5753537 h 5786991"/>
              <a:gd name="connsiteX4" fmla="*/ 1037064 w 5669090"/>
              <a:gd name="connsiteY4" fmla="*/ 5786991 h 5786991"/>
              <a:gd name="connsiteX5" fmla="*/ 146806 w 5669090"/>
              <a:gd name="connsiteY5" fmla="*/ 4026938 h 5786991"/>
              <a:gd name="connsiteX0" fmla="*/ 146806 w 5669090"/>
              <a:gd name="connsiteY0" fmla="*/ 4026938 h 5786991"/>
              <a:gd name="connsiteX1" fmla="*/ 0 w 5669090"/>
              <a:gd name="connsiteY1" fmla="*/ 0 h 5786991"/>
              <a:gd name="connsiteX2" fmla="*/ 5668499 w 5669090"/>
              <a:gd name="connsiteY2" fmla="*/ 11151 h 5786991"/>
              <a:gd name="connsiteX3" fmla="*/ 5657348 w 5669090"/>
              <a:gd name="connsiteY3" fmla="*/ 5753537 h 5786991"/>
              <a:gd name="connsiteX4" fmla="*/ 1037064 w 5669090"/>
              <a:gd name="connsiteY4" fmla="*/ 5786991 h 5786991"/>
              <a:gd name="connsiteX5" fmla="*/ 146806 w 5669090"/>
              <a:gd name="connsiteY5" fmla="*/ 4026938 h 5786991"/>
              <a:gd name="connsiteX0" fmla="*/ 146806 w 5669090"/>
              <a:gd name="connsiteY0" fmla="*/ 4026938 h 5786991"/>
              <a:gd name="connsiteX1" fmla="*/ 67978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46806 w 5669090"/>
              <a:gd name="connsiteY6" fmla="*/ 4026938 h 5786991"/>
              <a:gd name="connsiteX0" fmla="*/ 146806 w 5669090"/>
              <a:gd name="connsiteY0" fmla="*/ 4026938 h 5786991"/>
              <a:gd name="connsiteX1" fmla="*/ 67978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46806 w 5669090"/>
              <a:gd name="connsiteY6" fmla="*/ 4026938 h 5786991"/>
              <a:gd name="connsiteX0" fmla="*/ 146806 w 5669090"/>
              <a:gd name="connsiteY0" fmla="*/ 4026938 h 5786991"/>
              <a:gd name="connsiteX1" fmla="*/ 34900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46806 w 5669090"/>
              <a:gd name="connsiteY6" fmla="*/ 4026938 h 5786991"/>
              <a:gd name="connsiteX0" fmla="*/ 113728 w 5669090"/>
              <a:gd name="connsiteY0" fmla="*/ 3850894 h 5786991"/>
              <a:gd name="connsiteX1" fmla="*/ 34900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13728 w 5669090"/>
              <a:gd name="connsiteY0" fmla="*/ 3850894 h 5786991"/>
              <a:gd name="connsiteX1" fmla="*/ 34900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13728 w 5669090"/>
              <a:gd name="connsiteY0" fmla="*/ 3850894 h 5786991"/>
              <a:gd name="connsiteX1" fmla="*/ 34900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13728 w 5669090"/>
              <a:gd name="connsiteY0" fmla="*/ 3850894 h 5786991"/>
              <a:gd name="connsiteX1" fmla="*/ 34900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13728 w 5669090"/>
              <a:gd name="connsiteY0" fmla="*/ 3850894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13728 w 5669090"/>
              <a:gd name="connsiteY0" fmla="*/ 3850894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68857 w 5669090"/>
              <a:gd name="connsiteY0" fmla="*/ 3839892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168857 w 5669090"/>
              <a:gd name="connsiteY0" fmla="*/ 3839892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168857 w 5669090"/>
              <a:gd name="connsiteY0" fmla="*/ 3839892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168857 w 5669090"/>
              <a:gd name="connsiteY0" fmla="*/ 3839892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168857 w 5669090"/>
              <a:gd name="connsiteY0" fmla="*/ 3839892 h 5786991"/>
              <a:gd name="connsiteX1" fmla="*/ 67978 w 5669090"/>
              <a:gd name="connsiteY1" fmla="*/ 1584406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168857 w 5669090"/>
              <a:gd name="connsiteY0" fmla="*/ 3839892 h 5786991"/>
              <a:gd name="connsiteX1" fmla="*/ 67978 w 5669090"/>
              <a:gd name="connsiteY1" fmla="*/ 1584406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306960 w 5807193"/>
              <a:gd name="connsiteY0" fmla="*/ 3828741 h 5775840"/>
              <a:gd name="connsiteX1" fmla="*/ 206081 w 5807193"/>
              <a:gd name="connsiteY1" fmla="*/ 1573255 h 5775840"/>
              <a:gd name="connsiteX2" fmla="*/ 0 w 5807193"/>
              <a:gd name="connsiteY2" fmla="*/ 43948 h 5775840"/>
              <a:gd name="connsiteX3" fmla="*/ 5806602 w 5807193"/>
              <a:gd name="connsiteY3" fmla="*/ 0 h 5775840"/>
              <a:gd name="connsiteX4" fmla="*/ 5795451 w 5807193"/>
              <a:gd name="connsiteY4" fmla="*/ 5742386 h 5775840"/>
              <a:gd name="connsiteX5" fmla="*/ 1175167 w 5807193"/>
              <a:gd name="connsiteY5" fmla="*/ 5775840 h 5775840"/>
              <a:gd name="connsiteX6" fmla="*/ 306960 w 5807193"/>
              <a:gd name="connsiteY6" fmla="*/ 3828741 h 5775840"/>
              <a:gd name="connsiteX0" fmla="*/ 306960 w 5807193"/>
              <a:gd name="connsiteY0" fmla="*/ 3828741 h 5775840"/>
              <a:gd name="connsiteX1" fmla="*/ 121095 w 5807193"/>
              <a:gd name="connsiteY1" fmla="*/ 1588997 h 5775840"/>
              <a:gd name="connsiteX2" fmla="*/ 0 w 5807193"/>
              <a:gd name="connsiteY2" fmla="*/ 43948 h 5775840"/>
              <a:gd name="connsiteX3" fmla="*/ 5806602 w 5807193"/>
              <a:gd name="connsiteY3" fmla="*/ 0 h 5775840"/>
              <a:gd name="connsiteX4" fmla="*/ 5795451 w 5807193"/>
              <a:gd name="connsiteY4" fmla="*/ 5742386 h 5775840"/>
              <a:gd name="connsiteX5" fmla="*/ 1175167 w 5807193"/>
              <a:gd name="connsiteY5" fmla="*/ 5775840 h 5775840"/>
              <a:gd name="connsiteX6" fmla="*/ 306960 w 5807193"/>
              <a:gd name="connsiteY6" fmla="*/ 3828741 h 5775840"/>
              <a:gd name="connsiteX0" fmla="*/ 306960 w 5807193"/>
              <a:gd name="connsiteY0" fmla="*/ 3828741 h 5775840"/>
              <a:gd name="connsiteX1" fmla="*/ 121095 w 5807193"/>
              <a:gd name="connsiteY1" fmla="*/ 1588997 h 5775840"/>
              <a:gd name="connsiteX2" fmla="*/ 0 w 5807193"/>
              <a:gd name="connsiteY2" fmla="*/ 43948 h 5775840"/>
              <a:gd name="connsiteX3" fmla="*/ 5806602 w 5807193"/>
              <a:gd name="connsiteY3" fmla="*/ 0 h 5775840"/>
              <a:gd name="connsiteX4" fmla="*/ 5795451 w 5807193"/>
              <a:gd name="connsiteY4" fmla="*/ 5742386 h 5775840"/>
              <a:gd name="connsiteX5" fmla="*/ 1175167 w 5807193"/>
              <a:gd name="connsiteY5" fmla="*/ 5775840 h 5775840"/>
              <a:gd name="connsiteX6" fmla="*/ 306960 w 5807193"/>
              <a:gd name="connsiteY6" fmla="*/ 3828741 h 5775840"/>
              <a:gd name="connsiteX0" fmla="*/ 264466 w 5807193"/>
              <a:gd name="connsiteY0" fmla="*/ 3844484 h 5775840"/>
              <a:gd name="connsiteX1" fmla="*/ 121095 w 5807193"/>
              <a:gd name="connsiteY1" fmla="*/ 1588997 h 5775840"/>
              <a:gd name="connsiteX2" fmla="*/ 0 w 5807193"/>
              <a:gd name="connsiteY2" fmla="*/ 43948 h 5775840"/>
              <a:gd name="connsiteX3" fmla="*/ 5806602 w 5807193"/>
              <a:gd name="connsiteY3" fmla="*/ 0 h 5775840"/>
              <a:gd name="connsiteX4" fmla="*/ 5795451 w 5807193"/>
              <a:gd name="connsiteY4" fmla="*/ 5742386 h 5775840"/>
              <a:gd name="connsiteX5" fmla="*/ 1175167 w 5807193"/>
              <a:gd name="connsiteY5" fmla="*/ 5775840 h 5775840"/>
              <a:gd name="connsiteX6" fmla="*/ 264466 w 5807193"/>
              <a:gd name="connsiteY6" fmla="*/ 3844484 h 5775840"/>
              <a:gd name="connsiteX0" fmla="*/ 145016 w 5687743"/>
              <a:gd name="connsiteY0" fmla="*/ 3864035 h 5795391"/>
              <a:gd name="connsiteX1" fmla="*/ 1645 w 5687743"/>
              <a:gd name="connsiteY1" fmla="*/ 1608548 h 5795391"/>
              <a:gd name="connsiteX2" fmla="*/ 0 w 5687743"/>
              <a:gd name="connsiteY2" fmla="*/ 0 h 5795391"/>
              <a:gd name="connsiteX3" fmla="*/ 5687152 w 5687743"/>
              <a:gd name="connsiteY3" fmla="*/ 19551 h 5795391"/>
              <a:gd name="connsiteX4" fmla="*/ 5676001 w 5687743"/>
              <a:gd name="connsiteY4" fmla="*/ 5761937 h 5795391"/>
              <a:gd name="connsiteX5" fmla="*/ 1055717 w 5687743"/>
              <a:gd name="connsiteY5" fmla="*/ 5795391 h 5795391"/>
              <a:gd name="connsiteX6" fmla="*/ 145016 w 5687743"/>
              <a:gd name="connsiteY6" fmla="*/ 3864035 h 5795391"/>
              <a:gd name="connsiteX0" fmla="*/ 80921 w 5687743"/>
              <a:gd name="connsiteY0" fmla="*/ 4102542 h 5795391"/>
              <a:gd name="connsiteX1" fmla="*/ 1645 w 5687743"/>
              <a:gd name="connsiteY1" fmla="*/ 1608548 h 5795391"/>
              <a:gd name="connsiteX2" fmla="*/ 0 w 5687743"/>
              <a:gd name="connsiteY2" fmla="*/ 0 h 5795391"/>
              <a:gd name="connsiteX3" fmla="*/ 5687152 w 5687743"/>
              <a:gd name="connsiteY3" fmla="*/ 19551 h 5795391"/>
              <a:gd name="connsiteX4" fmla="*/ 5676001 w 5687743"/>
              <a:gd name="connsiteY4" fmla="*/ 5761937 h 5795391"/>
              <a:gd name="connsiteX5" fmla="*/ 1055717 w 5687743"/>
              <a:gd name="connsiteY5" fmla="*/ 5795391 h 5795391"/>
              <a:gd name="connsiteX6" fmla="*/ 80921 w 5687743"/>
              <a:gd name="connsiteY6" fmla="*/ 4102542 h 5795391"/>
              <a:gd name="connsiteX0" fmla="*/ 80921 w 5687743"/>
              <a:gd name="connsiteY0" fmla="*/ 4102542 h 5795391"/>
              <a:gd name="connsiteX1" fmla="*/ 1645 w 5687743"/>
              <a:gd name="connsiteY1" fmla="*/ 1608548 h 5795391"/>
              <a:gd name="connsiteX2" fmla="*/ 0 w 5687743"/>
              <a:gd name="connsiteY2" fmla="*/ 0 h 5795391"/>
              <a:gd name="connsiteX3" fmla="*/ 5687152 w 5687743"/>
              <a:gd name="connsiteY3" fmla="*/ 19551 h 5795391"/>
              <a:gd name="connsiteX4" fmla="*/ 5676001 w 5687743"/>
              <a:gd name="connsiteY4" fmla="*/ 5761937 h 5795391"/>
              <a:gd name="connsiteX5" fmla="*/ 583017 w 5687743"/>
              <a:gd name="connsiteY5" fmla="*/ 5795391 h 5795391"/>
              <a:gd name="connsiteX6" fmla="*/ 80921 w 5687743"/>
              <a:gd name="connsiteY6" fmla="*/ 4102542 h 5795391"/>
              <a:gd name="connsiteX0" fmla="*/ 380149 w 5986971"/>
              <a:gd name="connsiteY0" fmla="*/ 4102542 h 5795482"/>
              <a:gd name="connsiteX1" fmla="*/ 300873 w 5986971"/>
              <a:gd name="connsiteY1" fmla="*/ 1608548 h 5795482"/>
              <a:gd name="connsiteX2" fmla="*/ 299228 w 5986971"/>
              <a:gd name="connsiteY2" fmla="*/ 0 h 5795482"/>
              <a:gd name="connsiteX3" fmla="*/ 5986380 w 5986971"/>
              <a:gd name="connsiteY3" fmla="*/ 19551 h 5795482"/>
              <a:gd name="connsiteX4" fmla="*/ 5975229 w 5986971"/>
              <a:gd name="connsiteY4" fmla="*/ 5761937 h 5795482"/>
              <a:gd name="connsiteX5" fmla="*/ 882245 w 5986971"/>
              <a:gd name="connsiteY5" fmla="*/ 5795391 h 5795482"/>
              <a:gd name="connsiteX6" fmla="*/ 380149 w 5986971"/>
              <a:gd name="connsiteY6" fmla="*/ 4102542 h 5795482"/>
              <a:gd name="connsiteX0" fmla="*/ 80921 w 5687743"/>
              <a:gd name="connsiteY0" fmla="*/ 4102542 h 5841727"/>
              <a:gd name="connsiteX1" fmla="*/ 1645 w 5687743"/>
              <a:gd name="connsiteY1" fmla="*/ 1608548 h 5841727"/>
              <a:gd name="connsiteX2" fmla="*/ 0 w 5687743"/>
              <a:gd name="connsiteY2" fmla="*/ 0 h 5841727"/>
              <a:gd name="connsiteX3" fmla="*/ 5687152 w 5687743"/>
              <a:gd name="connsiteY3" fmla="*/ 19551 h 5841727"/>
              <a:gd name="connsiteX4" fmla="*/ 5676001 w 5687743"/>
              <a:gd name="connsiteY4" fmla="*/ 5761937 h 5841727"/>
              <a:gd name="connsiteX5" fmla="*/ 583017 w 5687743"/>
              <a:gd name="connsiteY5" fmla="*/ 5795391 h 5841727"/>
              <a:gd name="connsiteX6" fmla="*/ 80921 w 5687743"/>
              <a:gd name="connsiteY6" fmla="*/ 4102542 h 5841727"/>
              <a:gd name="connsiteX0" fmla="*/ 80921 w 5687743"/>
              <a:gd name="connsiteY0" fmla="*/ 4102542 h 5841727"/>
              <a:gd name="connsiteX1" fmla="*/ 1645 w 5687743"/>
              <a:gd name="connsiteY1" fmla="*/ 1608548 h 5841727"/>
              <a:gd name="connsiteX2" fmla="*/ 0 w 5687743"/>
              <a:gd name="connsiteY2" fmla="*/ 0 h 5841727"/>
              <a:gd name="connsiteX3" fmla="*/ 5687152 w 5687743"/>
              <a:gd name="connsiteY3" fmla="*/ 19551 h 5841727"/>
              <a:gd name="connsiteX4" fmla="*/ 5676001 w 5687743"/>
              <a:gd name="connsiteY4" fmla="*/ 5761937 h 5841727"/>
              <a:gd name="connsiteX5" fmla="*/ 583017 w 5687743"/>
              <a:gd name="connsiteY5" fmla="*/ 5795391 h 5841727"/>
              <a:gd name="connsiteX6" fmla="*/ 80921 w 5687743"/>
              <a:gd name="connsiteY6" fmla="*/ 4102542 h 5841727"/>
              <a:gd name="connsiteX0" fmla="*/ 80921 w 5687743"/>
              <a:gd name="connsiteY0" fmla="*/ 4102542 h 5795391"/>
              <a:gd name="connsiteX1" fmla="*/ 1645 w 5687743"/>
              <a:gd name="connsiteY1" fmla="*/ 1608548 h 5795391"/>
              <a:gd name="connsiteX2" fmla="*/ 0 w 5687743"/>
              <a:gd name="connsiteY2" fmla="*/ 0 h 5795391"/>
              <a:gd name="connsiteX3" fmla="*/ 5687152 w 5687743"/>
              <a:gd name="connsiteY3" fmla="*/ 19551 h 5795391"/>
              <a:gd name="connsiteX4" fmla="*/ 5676001 w 5687743"/>
              <a:gd name="connsiteY4" fmla="*/ 5761937 h 5795391"/>
              <a:gd name="connsiteX5" fmla="*/ 583017 w 5687743"/>
              <a:gd name="connsiteY5" fmla="*/ 5795391 h 5795391"/>
              <a:gd name="connsiteX6" fmla="*/ 80921 w 5687743"/>
              <a:gd name="connsiteY6" fmla="*/ 4102542 h 5795391"/>
              <a:gd name="connsiteX0" fmla="*/ 80921 w 5689531"/>
              <a:gd name="connsiteY0" fmla="*/ 4102542 h 5795391"/>
              <a:gd name="connsiteX1" fmla="*/ 1645 w 5689531"/>
              <a:gd name="connsiteY1" fmla="*/ 1608548 h 5795391"/>
              <a:gd name="connsiteX2" fmla="*/ 0 w 5689531"/>
              <a:gd name="connsiteY2" fmla="*/ 0 h 5795391"/>
              <a:gd name="connsiteX3" fmla="*/ 5687152 w 5689531"/>
              <a:gd name="connsiteY3" fmla="*/ 19551 h 5795391"/>
              <a:gd name="connsiteX4" fmla="*/ 5684013 w 5689531"/>
              <a:gd name="connsiteY4" fmla="*/ 5778974 h 5795391"/>
              <a:gd name="connsiteX5" fmla="*/ 583017 w 5689531"/>
              <a:gd name="connsiteY5" fmla="*/ 5795391 h 5795391"/>
              <a:gd name="connsiteX6" fmla="*/ 80921 w 5689531"/>
              <a:gd name="connsiteY6" fmla="*/ 4102542 h 5795391"/>
              <a:gd name="connsiteX0" fmla="*/ 56885 w 5689531"/>
              <a:gd name="connsiteY0" fmla="*/ 4102542 h 5795391"/>
              <a:gd name="connsiteX1" fmla="*/ 1645 w 5689531"/>
              <a:gd name="connsiteY1" fmla="*/ 1608548 h 5795391"/>
              <a:gd name="connsiteX2" fmla="*/ 0 w 5689531"/>
              <a:gd name="connsiteY2" fmla="*/ 0 h 5795391"/>
              <a:gd name="connsiteX3" fmla="*/ 5687152 w 5689531"/>
              <a:gd name="connsiteY3" fmla="*/ 19551 h 5795391"/>
              <a:gd name="connsiteX4" fmla="*/ 5684013 w 5689531"/>
              <a:gd name="connsiteY4" fmla="*/ 5778974 h 5795391"/>
              <a:gd name="connsiteX5" fmla="*/ 583017 w 5689531"/>
              <a:gd name="connsiteY5" fmla="*/ 5795391 h 5795391"/>
              <a:gd name="connsiteX6" fmla="*/ 56885 w 5689531"/>
              <a:gd name="connsiteY6" fmla="*/ 4102542 h 5795391"/>
              <a:gd name="connsiteX0" fmla="*/ 56885 w 5689531"/>
              <a:gd name="connsiteY0" fmla="*/ 4102542 h 5786872"/>
              <a:gd name="connsiteX1" fmla="*/ 1645 w 5689531"/>
              <a:gd name="connsiteY1" fmla="*/ 1608548 h 5786872"/>
              <a:gd name="connsiteX2" fmla="*/ 0 w 5689531"/>
              <a:gd name="connsiteY2" fmla="*/ 0 h 5786872"/>
              <a:gd name="connsiteX3" fmla="*/ 5687152 w 5689531"/>
              <a:gd name="connsiteY3" fmla="*/ 19551 h 5786872"/>
              <a:gd name="connsiteX4" fmla="*/ 5684013 w 5689531"/>
              <a:gd name="connsiteY4" fmla="*/ 5778974 h 5786872"/>
              <a:gd name="connsiteX5" fmla="*/ 526934 w 5689531"/>
              <a:gd name="connsiteY5" fmla="*/ 5786872 h 5786872"/>
              <a:gd name="connsiteX6" fmla="*/ 56885 w 5689531"/>
              <a:gd name="connsiteY6" fmla="*/ 4102542 h 5786872"/>
              <a:gd name="connsiteX0" fmla="*/ 48874 w 5689531"/>
              <a:gd name="connsiteY0" fmla="*/ 4076988 h 5786872"/>
              <a:gd name="connsiteX1" fmla="*/ 1645 w 5689531"/>
              <a:gd name="connsiteY1" fmla="*/ 1608548 h 5786872"/>
              <a:gd name="connsiteX2" fmla="*/ 0 w 5689531"/>
              <a:gd name="connsiteY2" fmla="*/ 0 h 5786872"/>
              <a:gd name="connsiteX3" fmla="*/ 5687152 w 5689531"/>
              <a:gd name="connsiteY3" fmla="*/ 19551 h 5786872"/>
              <a:gd name="connsiteX4" fmla="*/ 5684013 w 5689531"/>
              <a:gd name="connsiteY4" fmla="*/ 5778974 h 5786872"/>
              <a:gd name="connsiteX5" fmla="*/ 526934 w 5689531"/>
              <a:gd name="connsiteY5" fmla="*/ 5786872 h 5786872"/>
              <a:gd name="connsiteX6" fmla="*/ 48874 w 5689531"/>
              <a:gd name="connsiteY6" fmla="*/ 4076988 h 5786872"/>
              <a:gd name="connsiteX0" fmla="*/ 52468 w 5693125"/>
              <a:gd name="connsiteY0" fmla="*/ 4076988 h 5786872"/>
              <a:gd name="connsiteX1" fmla="*/ 5239 w 5693125"/>
              <a:gd name="connsiteY1" fmla="*/ 1608548 h 5786872"/>
              <a:gd name="connsiteX2" fmla="*/ 3594 w 5693125"/>
              <a:gd name="connsiteY2" fmla="*/ 0 h 5786872"/>
              <a:gd name="connsiteX3" fmla="*/ 5690746 w 5693125"/>
              <a:gd name="connsiteY3" fmla="*/ 19551 h 5786872"/>
              <a:gd name="connsiteX4" fmla="*/ 5687607 w 5693125"/>
              <a:gd name="connsiteY4" fmla="*/ 5778974 h 5786872"/>
              <a:gd name="connsiteX5" fmla="*/ 530528 w 5693125"/>
              <a:gd name="connsiteY5" fmla="*/ 5786872 h 5786872"/>
              <a:gd name="connsiteX6" fmla="*/ 52468 w 5693125"/>
              <a:gd name="connsiteY6" fmla="*/ 4076988 h 5786872"/>
              <a:gd name="connsiteX0" fmla="*/ 52468 w 5693125"/>
              <a:gd name="connsiteY0" fmla="*/ 4076988 h 5786872"/>
              <a:gd name="connsiteX1" fmla="*/ 5239 w 5693125"/>
              <a:gd name="connsiteY1" fmla="*/ 1608548 h 5786872"/>
              <a:gd name="connsiteX2" fmla="*/ 3594 w 5693125"/>
              <a:gd name="connsiteY2" fmla="*/ 0 h 5786872"/>
              <a:gd name="connsiteX3" fmla="*/ 5690746 w 5693125"/>
              <a:gd name="connsiteY3" fmla="*/ 19551 h 5786872"/>
              <a:gd name="connsiteX4" fmla="*/ 5687607 w 5693125"/>
              <a:gd name="connsiteY4" fmla="*/ 5778974 h 5786872"/>
              <a:gd name="connsiteX5" fmla="*/ 530528 w 5693125"/>
              <a:gd name="connsiteY5" fmla="*/ 5786872 h 5786872"/>
              <a:gd name="connsiteX6" fmla="*/ 52468 w 5693125"/>
              <a:gd name="connsiteY6" fmla="*/ 4076988 h 578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3125" h="5786872">
                <a:moveTo>
                  <a:pt x="52468" y="4076988"/>
                </a:moveTo>
                <a:cubicBezTo>
                  <a:pt x="-6885" y="2984073"/>
                  <a:pt x="-4325" y="2906281"/>
                  <a:pt x="5239" y="1608548"/>
                </a:cubicBezTo>
                <a:cubicBezTo>
                  <a:pt x="4691" y="1072365"/>
                  <a:pt x="4142" y="536183"/>
                  <a:pt x="3594" y="0"/>
                </a:cubicBezTo>
                <a:lnTo>
                  <a:pt x="5690746" y="19551"/>
                </a:lnTo>
                <a:cubicBezTo>
                  <a:pt x="5693218" y="1253537"/>
                  <a:pt x="5695654" y="4424183"/>
                  <a:pt x="5687607" y="5778974"/>
                </a:cubicBezTo>
                <a:lnTo>
                  <a:pt x="530528" y="5786872"/>
                </a:lnTo>
                <a:cubicBezTo>
                  <a:pt x="313898" y="5467057"/>
                  <a:pt x="149363" y="4774795"/>
                  <a:pt x="52468" y="4076988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635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9A9E6B2-0F7B-1EDF-A35A-88BCB951478E}"/>
              </a:ext>
            </a:extLst>
          </p:cNvPr>
          <p:cNvGrpSpPr>
            <a:grpSpLocks/>
          </p:cNvGrpSpPr>
          <p:nvPr/>
        </p:nvGrpSpPr>
        <p:grpSpPr>
          <a:xfrm rot="11222901">
            <a:off x="3879796" y="3718857"/>
            <a:ext cx="6396464" cy="3033897"/>
            <a:chOff x="593884" y="3728128"/>
            <a:chExt cx="3234638" cy="1892437"/>
          </a:xfrm>
        </p:grpSpPr>
        <p:sp>
          <p:nvSpPr>
            <p:cNvPr id="6" name="Ellipse 3">
              <a:extLst>
                <a:ext uri="{FF2B5EF4-FFF2-40B4-BE49-F238E27FC236}">
                  <a16:creationId xmlns:a16="http://schemas.microsoft.com/office/drawing/2014/main" id="{7B40876F-6850-BF5A-486D-DE7D106678F2}"/>
                </a:ext>
              </a:extLst>
            </p:cNvPr>
            <p:cNvSpPr>
              <a:spLocks/>
            </p:cNvSpPr>
            <p:nvPr/>
          </p:nvSpPr>
          <p:spPr>
            <a:xfrm rot="908014">
              <a:off x="593884" y="3728128"/>
              <a:ext cx="3234638" cy="1892437"/>
            </a:xfrm>
            <a:custGeom>
              <a:avLst/>
              <a:gdLst>
                <a:gd name="connsiteX0" fmla="*/ 0 w 3064042"/>
                <a:gd name="connsiteY0" fmla="*/ 733843 h 1467686"/>
                <a:gd name="connsiteX1" fmla="*/ 1532021 w 3064042"/>
                <a:gd name="connsiteY1" fmla="*/ 0 h 1467686"/>
                <a:gd name="connsiteX2" fmla="*/ 3064042 w 3064042"/>
                <a:gd name="connsiteY2" fmla="*/ 733843 h 1467686"/>
                <a:gd name="connsiteX3" fmla="*/ 1532021 w 3064042"/>
                <a:gd name="connsiteY3" fmla="*/ 1467686 h 1467686"/>
                <a:gd name="connsiteX4" fmla="*/ 0 w 3064042"/>
                <a:gd name="connsiteY4" fmla="*/ 733843 h 1467686"/>
                <a:gd name="connsiteX0" fmla="*/ 124499 w 3188541"/>
                <a:gd name="connsiteY0" fmla="*/ 739294 h 1473137"/>
                <a:gd name="connsiteX1" fmla="*/ 265742 w 3188541"/>
                <a:gd name="connsiteY1" fmla="*/ 421722 h 1473137"/>
                <a:gd name="connsiteX2" fmla="*/ 1656520 w 3188541"/>
                <a:gd name="connsiteY2" fmla="*/ 5451 h 1473137"/>
                <a:gd name="connsiteX3" fmla="*/ 3188541 w 3188541"/>
                <a:gd name="connsiteY3" fmla="*/ 739294 h 1473137"/>
                <a:gd name="connsiteX4" fmla="*/ 1656520 w 3188541"/>
                <a:gd name="connsiteY4" fmla="*/ 1473137 h 1473137"/>
                <a:gd name="connsiteX5" fmla="*/ 124499 w 3188541"/>
                <a:gd name="connsiteY5" fmla="*/ 739294 h 1473137"/>
                <a:gd name="connsiteX0" fmla="*/ 141656 w 3205698"/>
                <a:gd name="connsiteY0" fmla="*/ 748294 h 1482137"/>
                <a:gd name="connsiteX1" fmla="*/ 241336 w 3205698"/>
                <a:gd name="connsiteY1" fmla="*/ 297719 h 1482137"/>
                <a:gd name="connsiteX2" fmla="*/ 1673677 w 3205698"/>
                <a:gd name="connsiteY2" fmla="*/ 14451 h 1482137"/>
                <a:gd name="connsiteX3" fmla="*/ 3205698 w 3205698"/>
                <a:gd name="connsiteY3" fmla="*/ 748294 h 1482137"/>
                <a:gd name="connsiteX4" fmla="*/ 1673677 w 3205698"/>
                <a:gd name="connsiteY4" fmla="*/ 1482137 h 1482137"/>
                <a:gd name="connsiteX5" fmla="*/ 141656 w 3205698"/>
                <a:gd name="connsiteY5" fmla="*/ 748294 h 1482137"/>
                <a:gd name="connsiteX0" fmla="*/ 194096 w 3141760"/>
                <a:gd name="connsiteY0" fmla="*/ 1217963 h 1503742"/>
                <a:gd name="connsiteX1" fmla="*/ 177398 w 3141760"/>
                <a:gd name="connsiteY1" fmla="*/ 297719 h 1503742"/>
                <a:gd name="connsiteX2" fmla="*/ 1609739 w 3141760"/>
                <a:gd name="connsiteY2" fmla="*/ 14451 h 1503742"/>
                <a:gd name="connsiteX3" fmla="*/ 3141760 w 3141760"/>
                <a:gd name="connsiteY3" fmla="*/ 748294 h 1503742"/>
                <a:gd name="connsiteX4" fmla="*/ 1609739 w 3141760"/>
                <a:gd name="connsiteY4" fmla="*/ 1482137 h 1503742"/>
                <a:gd name="connsiteX5" fmla="*/ 194096 w 3141760"/>
                <a:gd name="connsiteY5" fmla="*/ 1217963 h 1503742"/>
                <a:gd name="connsiteX0" fmla="*/ 194096 w 3141760"/>
                <a:gd name="connsiteY0" fmla="*/ 1221280 h 1507059"/>
                <a:gd name="connsiteX1" fmla="*/ 177398 w 3141760"/>
                <a:gd name="connsiteY1" fmla="*/ 301036 h 1507059"/>
                <a:gd name="connsiteX2" fmla="*/ 1609739 w 3141760"/>
                <a:gd name="connsiteY2" fmla="*/ 17768 h 1507059"/>
                <a:gd name="connsiteX3" fmla="*/ 3141760 w 3141760"/>
                <a:gd name="connsiteY3" fmla="*/ 751611 h 1507059"/>
                <a:gd name="connsiteX4" fmla="*/ 1609739 w 3141760"/>
                <a:gd name="connsiteY4" fmla="*/ 1485454 h 1507059"/>
                <a:gd name="connsiteX5" fmla="*/ 194096 w 3141760"/>
                <a:gd name="connsiteY5" fmla="*/ 1221280 h 1507059"/>
                <a:gd name="connsiteX0" fmla="*/ 174874 w 3122538"/>
                <a:gd name="connsiteY0" fmla="*/ 1242862 h 1530391"/>
                <a:gd name="connsiteX1" fmla="*/ 191548 w 3122538"/>
                <a:gd name="connsiteY1" fmla="*/ 209152 h 1530391"/>
                <a:gd name="connsiteX2" fmla="*/ 1590517 w 3122538"/>
                <a:gd name="connsiteY2" fmla="*/ 39350 h 1530391"/>
                <a:gd name="connsiteX3" fmla="*/ 3122538 w 3122538"/>
                <a:gd name="connsiteY3" fmla="*/ 773193 h 1530391"/>
                <a:gd name="connsiteX4" fmla="*/ 1590517 w 3122538"/>
                <a:gd name="connsiteY4" fmla="*/ 1507036 h 1530391"/>
                <a:gd name="connsiteX5" fmla="*/ 174874 w 3122538"/>
                <a:gd name="connsiteY5" fmla="*/ 1242862 h 1530391"/>
                <a:gd name="connsiteX0" fmla="*/ 174874 w 3122538"/>
                <a:gd name="connsiteY0" fmla="*/ 1207396 h 1494925"/>
                <a:gd name="connsiteX1" fmla="*/ 191548 w 3122538"/>
                <a:gd name="connsiteY1" fmla="*/ 173686 h 1494925"/>
                <a:gd name="connsiteX2" fmla="*/ 2298009 w 3122538"/>
                <a:gd name="connsiteY2" fmla="*/ 50605 h 1494925"/>
                <a:gd name="connsiteX3" fmla="*/ 3122538 w 3122538"/>
                <a:gd name="connsiteY3" fmla="*/ 737727 h 1494925"/>
                <a:gd name="connsiteX4" fmla="*/ 1590517 w 3122538"/>
                <a:gd name="connsiteY4" fmla="*/ 1471570 h 1494925"/>
                <a:gd name="connsiteX5" fmla="*/ 174874 w 3122538"/>
                <a:gd name="connsiteY5" fmla="*/ 1207396 h 1494925"/>
                <a:gd name="connsiteX0" fmla="*/ 174874 w 3129212"/>
                <a:gd name="connsiteY0" fmla="*/ 1215776 h 1496158"/>
                <a:gd name="connsiteX1" fmla="*/ 191548 w 3129212"/>
                <a:gd name="connsiteY1" fmla="*/ 182066 h 1496158"/>
                <a:gd name="connsiteX2" fmla="*/ 2298009 w 3129212"/>
                <a:gd name="connsiteY2" fmla="*/ 58985 h 1496158"/>
                <a:gd name="connsiteX3" fmla="*/ 3129212 w 3129212"/>
                <a:gd name="connsiteY3" fmla="*/ 859573 h 1496158"/>
                <a:gd name="connsiteX4" fmla="*/ 1590517 w 3129212"/>
                <a:gd name="connsiteY4" fmla="*/ 1479950 h 1496158"/>
                <a:gd name="connsiteX5" fmla="*/ 174874 w 3129212"/>
                <a:gd name="connsiteY5" fmla="*/ 1215776 h 1496158"/>
                <a:gd name="connsiteX0" fmla="*/ 175296 w 3129634"/>
                <a:gd name="connsiteY0" fmla="*/ 1215776 h 1533627"/>
                <a:gd name="connsiteX1" fmla="*/ 191970 w 3129634"/>
                <a:gd name="connsiteY1" fmla="*/ 182066 h 1533627"/>
                <a:gd name="connsiteX2" fmla="*/ 2298431 w 3129634"/>
                <a:gd name="connsiteY2" fmla="*/ 58985 h 1533627"/>
                <a:gd name="connsiteX3" fmla="*/ 3129634 w 3129634"/>
                <a:gd name="connsiteY3" fmla="*/ 859573 h 1533627"/>
                <a:gd name="connsiteX4" fmla="*/ 1597614 w 3129634"/>
                <a:gd name="connsiteY4" fmla="*/ 1519996 h 1533627"/>
                <a:gd name="connsiteX5" fmla="*/ 175296 w 3129634"/>
                <a:gd name="connsiteY5" fmla="*/ 1215776 h 1533627"/>
                <a:gd name="connsiteX0" fmla="*/ 175296 w 3129634"/>
                <a:gd name="connsiteY0" fmla="*/ 1215776 h 1519997"/>
                <a:gd name="connsiteX1" fmla="*/ 191970 w 3129634"/>
                <a:gd name="connsiteY1" fmla="*/ 182066 h 1519997"/>
                <a:gd name="connsiteX2" fmla="*/ 2298431 w 3129634"/>
                <a:gd name="connsiteY2" fmla="*/ 58985 h 1519997"/>
                <a:gd name="connsiteX3" fmla="*/ 3129634 w 3129634"/>
                <a:gd name="connsiteY3" fmla="*/ 859573 h 1519997"/>
                <a:gd name="connsiteX4" fmla="*/ 1597614 w 3129634"/>
                <a:gd name="connsiteY4" fmla="*/ 1519996 h 1519997"/>
                <a:gd name="connsiteX5" fmla="*/ 175296 w 3129634"/>
                <a:gd name="connsiteY5" fmla="*/ 1215776 h 1519997"/>
                <a:gd name="connsiteX0" fmla="*/ 144962 w 3099300"/>
                <a:gd name="connsiteY0" fmla="*/ 1215776 h 1519997"/>
                <a:gd name="connsiteX1" fmla="*/ 161636 w 3099300"/>
                <a:gd name="connsiteY1" fmla="*/ 182066 h 1519997"/>
                <a:gd name="connsiteX2" fmla="*/ 2268097 w 3099300"/>
                <a:gd name="connsiteY2" fmla="*/ 58985 h 1519997"/>
                <a:gd name="connsiteX3" fmla="*/ 3099300 w 3099300"/>
                <a:gd name="connsiteY3" fmla="*/ 859573 h 1519997"/>
                <a:gd name="connsiteX4" fmla="*/ 1567280 w 3099300"/>
                <a:gd name="connsiteY4" fmla="*/ 1519996 h 1519997"/>
                <a:gd name="connsiteX5" fmla="*/ 144962 w 3099300"/>
                <a:gd name="connsiteY5" fmla="*/ 1215776 h 1519997"/>
                <a:gd name="connsiteX0" fmla="*/ 144962 w 3099300"/>
                <a:gd name="connsiteY0" fmla="*/ 1206951 h 1511172"/>
                <a:gd name="connsiteX1" fmla="*/ 161636 w 3099300"/>
                <a:gd name="connsiteY1" fmla="*/ 173241 h 1511172"/>
                <a:gd name="connsiteX2" fmla="*/ 2268097 w 3099300"/>
                <a:gd name="connsiteY2" fmla="*/ 50160 h 1511172"/>
                <a:gd name="connsiteX3" fmla="*/ 3099300 w 3099300"/>
                <a:gd name="connsiteY3" fmla="*/ 850748 h 1511172"/>
                <a:gd name="connsiteX4" fmla="*/ 1567280 w 3099300"/>
                <a:gd name="connsiteY4" fmla="*/ 1511171 h 1511172"/>
                <a:gd name="connsiteX5" fmla="*/ 144962 w 3099300"/>
                <a:gd name="connsiteY5" fmla="*/ 1206951 h 1511172"/>
                <a:gd name="connsiteX0" fmla="*/ 144962 w 3099300"/>
                <a:gd name="connsiteY0" fmla="*/ 1234221 h 1538442"/>
                <a:gd name="connsiteX1" fmla="*/ 161636 w 3099300"/>
                <a:gd name="connsiteY1" fmla="*/ 200511 h 1538442"/>
                <a:gd name="connsiteX2" fmla="*/ 2268097 w 3099300"/>
                <a:gd name="connsiteY2" fmla="*/ 77430 h 1538442"/>
                <a:gd name="connsiteX3" fmla="*/ 3099300 w 3099300"/>
                <a:gd name="connsiteY3" fmla="*/ 878018 h 1538442"/>
                <a:gd name="connsiteX4" fmla="*/ 1567280 w 3099300"/>
                <a:gd name="connsiteY4" fmla="*/ 1538441 h 1538442"/>
                <a:gd name="connsiteX5" fmla="*/ 144962 w 3099300"/>
                <a:gd name="connsiteY5" fmla="*/ 1234221 h 1538442"/>
                <a:gd name="connsiteX0" fmla="*/ 144962 w 3099300"/>
                <a:gd name="connsiteY0" fmla="*/ 1206038 h 1510259"/>
                <a:gd name="connsiteX1" fmla="*/ 161636 w 3099300"/>
                <a:gd name="connsiteY1" fmla="*/ 245747 h 1510259"/>
                <a:gd name="connsiteX2" fmla="*/ 2268097 w 3099300"/>
                <a:gd name="connsiteY2" fmla="*/ 49247 h 1510259"/>
                <a:gd name="connsiteX3" fmla="*/ 3099300 w 3099300"/>
                <a:gd name="connsiteY3" fmla="*/ 849835 h 1510259"/>
                <a:gd name="connsiteX4" fmla="*/ 1567280 w 3099300"/>
                <a:gd name="connsiteY4" fmla="*/ 1510258 h 1510259"/>
                <a:gd name="connsiteX5" fmla="*/ 144962 w 3099300"/>
                <a:gd name="connsiteY5" fmla="*/ 1206038 h 1510259"/>
                <a:gd name="connsiteX0" fmla="*/ 141791 w 3096129"/>
                <a:gd name="connsiteY0" fmla="*/ 1200051 h 1504272"/>
                <a:gd name="connsiteX1" fmla="*/ 165139 w 3096129"/>
                <a:gd name="connsiteY1" fmla="*/ 259783 h 1504272"/>
                <a:gd name="connsiteX2" fmla="*/ 2264926 w 3096129"/>
                <a:gd name="connsiteY2" fmla="*/ 43260 h 1504272"/>
                <a:gd name="connsiteX3" fmla="*/ 3096129 w 3096129"/>
                <a:gd name="connsiteY3" fmla="*/ 843848 h 1504272"/>
                <a:gd name="connsiteX4" fmla="*/ 1564109 w 3096129"/>
                <a:gd name="connsiteY4" fmla="*/ 1504271 h 1504272"/>
                <a:gd name="connsiteX5" fmla="*/ 141791 w 3096129"/>
                <a:gd name="connsiteY5" fmla="*/ 1200051 h 1504272"/>
                <a:gd name="connsiteX0" fmla="*/ 217951 w 3172289"/>
                <a:gd name="connsiteY0" fmla="*/ 1200051 h 1504272"/>
                <a:gd name="connsiteX1" fmla="*/ 241299 w 3172289"/>
                <a:gd name="connsiteY1" fmla="*/ 259783 h 1504272"/>
                <a:gd name="connsiteX2" fmla="*/ 2341086 w 3172289"/>
                <a:gd name="connsiteY2" fmla="*/ 43260 h 1504272"/>
                <a:gd name="connsiteX3" fmla="*/ 3172289 w 3172289"/>
                <a:gd name="connsiteY3" fmla="*/ 843848 h 1504272"/>
                <a:gd name="connsiteX4" fmla="*/ 1640269 w 3172289"/>
                <a:gd name="connsiteY4" fmla="*/ 1504271 h 1504272"/>
                <a:gd name="connsiteX5" fmla="*/ 217951 w 3172289"/>
                <a:gd name="connsiteY5" fmla="*/ 1200051 h 1504272"/>
                <a:gd name="connsiteX0" fmla="*/ 217951 w 3172289"/>
                <a:gd name="connsiteY0" fmla="*/ 1221428 h 1525649"/>
                <a:gd name="connsiteX1" fmla="*/ 241299 w 3172289"/>
                <a:gd name="connsiteY1" fmla="*/ 281160 h 1525649"/>
                <a:gd name="connsiteX2" fmla="*/ 2341086 w 3172289"/>
                <a:gd name="connsiteY2" fmla="*/ 64637 h 1525649"/>
                <a:gd name="connsiteX3" fmla="*/ 3172289 w 3172289"/>
                <a:gd name="connsiteY3" fmla="*/ 865225 h 1525649"/>
                <a:gd name="connsiteX4" fmla="*/ 1640269 w 3172289"/>
                <a:gd name="connsiteY4" fmla="*/ 1525648 h 1525649"/>
                <a:gd name="connsiteX5" fmla="*/ 217951 w 3172289"/>
                <a:gd name="connsiteY5" fmla="*/ 1221428 h 1525649"/>
                <a:gd name="connsiteX0" fmla="*/ 217951 w 3172289"/>
                <a:gd name="connsiteY0" fmla="*/ 1214982 h 1519203"/>
                <a:gd name="connsiteX1" fmla="*/ 241299 w 3172289"/>
                <a:gd name="connsiteY1" fmla="*/ 291339 h 1519203"/>
                <a:gd name="connsiteX2" fmla="*/ 2341086 w 3172289"/>
                <a:gd name="connsiteY2" fmla="*/ 58191 h 1519203"/>
                <a:gd name="connsiteX3" fmla="*/ 3172289 w 3172289"/>
                <a:gd name="connsiteY3" fmla="*/ 858779 h 1519203"/>
                <a:gd name="connsiteX4" fmla="*/ 1640269 w 3172289"/>
                <a:gd name="connsiteY4" fmla="*/ 1519202 h 1519203"/>
                <a:gd name="connsiteX5" fmla="*/ 217951 w 3172289"/>
                <a:gd name="connsiteY5" fmla="*/ 1214982 h 1519203"/>
                <a:gd name="connsiteX0" fmla="*/ 217951 w 3172289"/>
                <a:gd name="connsiteY0" fmla="*/ 1222687 h 1526908"/>
                <a:gd name="connsiteX1" fmla="*/ 241299 w 3172289"/>
                <a:gd name="connsiteY1" fmla="*/ 299044 h 1526908"/>
                <a:gd name="connsiteX2" fmla="*/ 2341086 w 3172289"/>
                <a:gd name="connsiteY2" fmla="*/ 65896 h 1526908"/>
                <a:gd name="connsiteX3" fmla="*/ 3172289 w 3172289"/>
                <a:gd name="connsiteY3" fmla="*/ 866484 h 1526908"/>
                <a:gd name="connsiteX4" fmla="*/ 1640269 w 3172289"/>
                <a:gd name="connsiteY4" fmla="*/ 1526907 h 1526908"/>
                <a:gd name="connsiteX5" fmla="*/ 217951 w 3172289"/>
                <a:gd name="connsiteY5" fmla="*/ 1222687 h 1526908"/>
                <a:gd name="connsiteX0" fmla="*/ 217951 w 3243139"/>
                <a:gd name="connsiteY0" fmla="*/ 1222687 h 1526907"/>
                <a:gd name="connsiteX1" fmla="*/ 241299 w 3243139"/>
                <a:gd name="connsiteY1" fmla="*/ 299044 h 1526907"/>
                <a:gd name="connsiteX2" fmla="*/ 2341086 w 3243139"/>
                <a:gd name="connsiteY2" fmla="*/ 65896 h 1526907"/>
                <a:gd name="connsiteX3" fmla="*/ 2922599 w 3243139"/>
                <a:gd name="connsiteY3" fmla="*/ 326445 h 1526907"/>
                <a:gd name="connsiteX4" fmla="*/ 3172289 w 3243139"/>
                <a:gd name="connsiteY4" fmla="*/ 866484 h 1526907"/>
                <a:gd name="connsiteX5" fmla="*/ 1640269 w 3243139"/>
                <a:gd name="connsiteY5" fmla="*/ 1526907 h 1526907"/>
                <a:gd name="connsiteX6" fmla="*/ 217951 w 3243139"/>
                <a:gd name="connsiteY6" fmla="*/ 1222687 h 1526907"/>
                <a:gd name="connsiteX0" fmla="*/ 217951 w 3320491"/>
                <a:gd name="connsiteY0" fmla="*/ 1174534 h 1478754"/>
                <a:gd name="connsiteX1" fmla="*/ 241299 w 3320491"/>
                <a:gd name="connsiteY1" fmla="*/ 250891 h 1478754"/>
                <a:gd name="connsiteX2" fmla="*/ 2341086 w 3320491"/>
                <a:gd name="connsiteY2" fmla="*/ 17743 h 1478754"/>
                <a:gd name="connsiteX3" fmla="*/ 3204439 w 3320491"/>
                <a:gd name="connsiteY3" fmla="*/ 106330 h 1478754"/>
                <a:gd name="connsiteX4" fmla="*/ 3172289 w 3320491"/>
                <a:gd name="connsiteY4" fmla="*/ 818331 h 1478754"/>
                <a:gd name="connsiteX5" fmla="*/ 1640269 w 3320491"/>
                <a:gd name="connsiteY5" fmla="*/ 1478754 h 1478754"/>
                <a:gd name="connsiteX6" fmla="*/ 217951 w 3320491"/>
                <a:gd name="connsiteY6" fmla="*/ 1174534 h 1478754"/>
                <a:gd name="connsiteX0" fmla="*/ 217951 w 3333413"/>
                <a:gd name="connsiteY0" fmla="*/ 1174534 h 1486161"/>
                <a:gd name="connsiteX1" fmla="*/ 241299 w 3333413"/>
                <a:gd name="connsiteY1" fmla="*/ 250891 h 1486161"/>
                <a:gd name="connsiteX2" fmla="*/ 2341086 w 3333413"/>
                <a:gd name="connsiteY2" fmla="*/ 17743 h 1486161"/>
                <a:gd name="connsiteX3" fmla="*/ 3204439 w 3333413"/>
                <a:gd name="connsiteY3" fmla="*/ 106330 h 1486161"/>
                <a:gd name="connsiteX4" fmla="*/ 3196369 w 3333413"/>
                <a:gd name="connsiteY4" fmla="*/ 922324 h 1486161"/>
                <a:gd name="connsiteX5" fmla="*/ 1640269 w 3333413"/>
                <a:gd name="connsiteY5" fmla="*/ 1478754 h 1486161"/>
                <a:gd name="connsiteX6" fmla="*/ 217951 w 3333413"/>
                <a:gd name="connsiteY6" fmla="*/ 1174534 h 1486161"/>
                <a:gd name="connsiteX0" fmla="*/ 217951 w 3324471"/>
                <a:gd name="connsiteY0" fmla="*/ 1174534 h 1483148"/>
                <a:gd name="connsiteX1" fmla="*/ 241299 w 3324471"/>
                <a:gd name="connsiteY1" fmla="*/ 250891 h 1483148"/>
                <a:gd name="connsiteX2" fmla="*/ 2341086 w 3324471"/>
                <a:gd name="connsiteY2" fmla="*/ 17743 h 1483148"/>
                <a:gd name="connsiteX3" fmla="*/ 3204439 w 3324471"/>
                <a:gd name="connsiteY3" fmla="*/ 106330 h 1483148"/>
                <a:gd name="connsiteX4" fmla="*/ 3179948 w 3324471"/>
                <a:gd name="connsiteY4" fmla="*/ 992206 h 1483148"/>
                <a:gd name="connsiteX5" fmla="*/ 1640269 w 3324471"/>
                <a:gd name="connsiteY5" fmla="*/ 1478754 h 1483148"/>
                <a:gd name="connsiteX6" fmla="*/ 217951 w 3324471"/>
                <a:gd name="connsiteY6" fmla="*/ 1174534 h 1483148"/>
                <a:gd name="connsiteX0" fmla="*/ 217951 w 3313766"/>
                <a:gd name="connsiteY0" fmla="*/ 1216540 h 1525154"/>
                <a:gd name="connsiteX1" fmla="*/ 241299 w 3313766"/>
                <a:gd name="connsiteY1" fmla="*/ 292897 h 1525154"/>
                <a:gd name="connsiteX2" fmla="*/ 2341086 w 3313766"/>
                <a:gd name="connsiteY2" fmla="*/ 59749 h 1525154"/>
                <a:gd name="connsiteX3" fmla="*/ 3180540 w 3313766"/>
                <a:gd name="connsiteY3" fmla="*/ 72839 h 1525154"/>
                <a:gd name="connsiteX4" fmla="*/ 3179948 w 3313766"/>
                <a:gd name="connsiteY4" fmla="*/ 1034212 h 1525154"/>
                <a:gd name="connsiteX5" fmla="*/ 1640269 w 3313766"/>
                <a:gd name="connsiteY5" fmla="*/ 1520760 h 1525154"/>
                <a:gd name="connsiteX6" fmla="*/ 217951 w 3313766"/>
                <a:gd name="connsiteY6" fmla="*/ 1216540 h 1525154"/>
                <a:gd name="connsiteX0" fmla="*/ 217951 w 3313766"/>
                <a:gd name="connsiteY0" fmla="*/ 1203747 h 1512361"/>
                <a:gd name="connsiteX1" fmla="*/ 241299 w 3313766"/>
                <a:gd name="connsiteY1" fmla="*/ 280104 h 1512361"/>
                <a:gd name="connsiteX2" fmla="*/ 2341086 w 3313766"/>
                <a:gd name="connsiteY2" fmla="*/ 46956 h 1512361"/>
                <a:gd name="connsiteX3" fmla="*/ 3180540 w 3313766"/>
                <a:gd name="connsiteY3" fmla="*/ 60046 h 1512361"/>
                <a:gd name="connsiteX4" fmla="*/ 3179948 w 3313766"/>
                <a:gd name="connsiteY4" fmla="*/ 1021419 h 1512361"/>
                <a:gd name="connsiteX5" fmla="*/ 1640269 w 3313766"/>
                <a:gd name="connsiteY5" fmla="*/ 1507967 h 1512361"/>
                <a:gd name="connsiteX6" fmla="*/ 217951 w 3313766"/>
                <a:gd name="connsiteY6" fmla="*/ 1203747 h 1512361"/>
                <a:gd name="connsiteX0" fmla="*/ 217951 w 3313766"/>
                <a:gd name="connsiteY0" fmla="*/ 1216540 h 1525154"/>
                <a:gd name="connsiteX1" fmla="*/ 241299 w 3313766"/>
                <a:gd name="connsiteY1" fmla="*/ 292897 h 1525154"/>
                <a:gd name="connsiteX2" fmla="*/ 2341086 w 3313766"/>
                <a:gd name="connsiteY2" fmla="*/ 59749 h 1525154"/>
                <a:gd name="connsiteX3" fmla="*/ 3180540 w 3313766"/>
                <a:gd name="connsiteY3" fmla="*/ 72839 h 1525154"/>
                <a:gd name="connsiteX4" fmla="*/ 3179948 w 3313766"/>
                <a:gd name="connsiteY4" fmla="*/ 1034212 h 1525154"/>
                <a:gd name="connsiteX5" fmla="*/ 1640269 w 3313766"/>
                <a:gd name="connsiteY5" fmla="*/ 1520760 h 1525154"/>
                <a:gd name="connsiteX6" fmla="*/ 217951 w 3313766"/>
                <a:gd name="connsiteY6" fmla="*/ 1216540 h 1525154"/>
                <a:gd name="connsiteX0" fmla="*/ 217951 w 3322286"/>
                <a:gd name="connsiteY0" fmla="*/ 1256666 h 1565280"/>
                <a:gd name="connsiteX1" fmla="*/ 241299 w 3322286"/>
                <a:gd name="connsiteY1" fmla="*/ 333023 h 1565280"/>
                <a:gd name="connsiteX2" fmla="*/ 2341086 w 3322286"/>
                <a:gd name="connsiteY2" fmla="*/ 99875 h 1565280"/>
                <a:gd name="connsiteX3" fmla="*/ 3180540 w 3322286"/>
                <a:gd name="connsiteY3" fmla="*/ 112965 h 1565280"/>
                <a:gd name="connsiteX4" fmla="*/ 3179948 w 3322286"/>
                <a:gd name="connsiteY4" fmla="*/ 1074338 h 1565280"/>
                <a:gd name="connsiteX5" fmla="*/ 1640269 w 3322286"/>
                <a:gd name="connsiteY5" fmla="*/ 1560886 h 1565280"/>
                <a:gd name="connsiteX6" fmla="*/ 217951 w 3322286"/>
                <a:gd name="connsiteY6" fmla="*/ 1256666 h 1565280"/>
                <a:gd name="connsiteX0" fmla="*/ 217951 w 3375209"/>
                <a:gd name="connsiteY0" fmla="*/ 1229694 h 1538308"/>
                <a:gd name="connsiteX1" fmla="*/ 241299 w 3375209"/>
                <a:gd name="connsiteY1" fmla="*/ 306051 h 1538308"/>
                <a:gd name="connsiteX2" fmla="*/ 2341086 w 3375209"/>
                <a:gd name="connsiteY2" fmla="*/ 72903 h 1538308"/>
                <a:gd name="connsiteX3" fmla="*/ 3277280 w 3375209"/>
                <a:gd name="connsiteY3" fmla="*/ 124625 h 1538308"/>
                <a:gd name="connsiteX4" fmla="*/ 3179948 w 3375209"/>
                <a:gd name="connsiteY4" fmla="*/ 1047366 h 1538308"/>
                <a:gd name="connsiteX5" fmla="*/ 1640269 w 3375209"/>
                <a:gd name="connsiteY5" fmla="*/ 1533914 h 1538308"/>
                <a:gd name="connsiteX6" fmla="*/ 217951 w 3375209"/>
                <a:gd name="connsiteY6" fmla="*/ 1229694 h 1538308"/>
                <a:gd name="connsiteX0" fmla="*/ 217951 w 3362802"/>
                <a:gd name="connsiteY0" fmla="*/ 1270053 h 1578667"/>
                <a:gd name="connsiteX1" fmla="*/ 241299 w 3362802"/>
                <a:gd name="connsiteY1" fmla="*/ 346410 h 1578667"/>
                <a:gd name="connsiteX2" fmla="*/ 2373054 w 3362802"/>
                <a:gd name="connsiteY2" fmla="*/ 14716 h 1578667"/>
                <a:gd name="connsiteX3" fmla="*/ 3277280 w 3362802"/>
                <a:gd name="connsiteY3" fmla="*/ 164984 h 1578667"/>
                <a:gd name="connsiteX4" fmla="*/ 3179948 w 3362802"/>
                <a:gd name="connsiteY4" fmla="*/ 1087725 h 1578667"/>
                <a:gd name="connsiteX5" fmla="*/ 1640269 w 3362802"/>
                <a:gd name="connsiteY5" fmla="*/ 1574273 h 1578667"/>
                <a:gd name="connsiteX6" fmla="*/ 217951 w 3362802"/>
                <a:gd name="connsiteY6" fmla="*/ 1270053 h 1578667"/>
                <a:gd name="connsiteX0" fmla="*/ 217951 w 3362802"/>
                <a:gd name="connsiteY0" fmla="*/ 1293763 h 1602377"/>
                <a:gd name="connsiteX1" fmla="*/ 241299 w 3362802"/>
                <a:gd name="connsiteY1" fmla="*/ 370120 h 1602377"/>
                <a:gd name="connsiteX2" fmla="*/ 2373054 w 3362802"/>
                <a:gd name="connsiteY2" fmla="*/ 38426 h 1602377"/>
                <a:gd name="connsiteX3" fmla="*/ 3277280 w 3362802"/>
                <a:gd name="connsiteY3" fmla="*/ 188694 h 1602377"/>
                <a:gd name="connsiteX4" fmla="*/ 3179948 w 3362802"/>
                <a:gd name="connsiteY4" fmla="*/ 1111435 h 1602377"/>
                <a:gd name="connsiteX5" fmla="*/ 1640269 w 3362802"/>
                <a:gd name="connsiteY5" fmla="*/ 1597983 h 1602377"/>
                <a:gd name="connsiteX6" fmla="*/ 217951 w 3362802"/>
                <a:gd name="connsiteY6" fmla="*/ 1293763 h 1602377"/>
                <a:gd name="connsiteX0" fmla="*/ 217951 w 3370743"/>
                <a:gd name="connsiteY0" fmla="*/ 1386790 h 1695404"/>
                <a:gd name="connsiteX1" fmla="*/ 241299 w 3370743"/>
                <a:gd name="connsiteY1" fmla="*/ 463147 h 1695404"/>
                <a:gd name="connsiteX2" fmla="*/ 2373054 w 3370743"/>
                <a:gd name="connsiteY2" fmla="*/ 131453 h 1695404"/>
                <a:gd name="connsiteX3" fmla="*/ 3289742 w 3370743"/>
                <a:gd name="connsiteY3" fmla="*/ 80438 h 1695404"/>
                <a:gd name="connsiteX4" fmla="*/ 3179948 w 3370743"/>
                <a:gd name="connsiteY4" fmla="*/ 1204462 h 1695404"/>
                <a:gd name="connsiteX5" fmla="*/ 1640269 w 3370743"/>
                <a:gd name="connsiteY5" fmla="*/ 1691010 h 1695404"/>
                <a:gd name="connsiteX6" fmla="*/ 217951 w 3370743"/>
                <a:gd name="connsiteY6" fmla="*/ 1386790 h 1695404"/>
                <a:gd name="connsiteX0" fmla="*/ 217951 w 3370743"/>
                <a:gd name="connsiteY0" fmla="*/ 1403788 h 1712402"/>
                <a:gd name="connsiteX1" fmla="*/ 241299 w 3370743"/>
                <a:gd name="connsiteY1" fmla="*/ 480145 h 1712402"/>
                <a:gd name="connsiteX2" fmla="*/ 2373054 w 3370743"/>
                <a:gd name="connsiteY2" fmla="*/ 148451 h 1712402"/>
                <a:gd name="connsiteX3" fmla="*/ 3289742 w 3370743"/>
                <a:gd name="connsiteY3" fmla="*/ 97436 h 1712402"/>
                <a:gd name="connsiteX4" fmla="*/ 3179948 w 3370743"/>
                <a:gd name="connsiteY4" fmla="*/ 1221460 h 1712402"/>
                <a:gd name="connsiteX5" fmla="*/ 1640269 w 3370743"/>
                <a:gd name="connsiteY5" fmla="*/ 1708008 h 1712402"/>
                <a:gd name="connsiteX6" fmla="*/ 217951 w 3370743"/>
                <a:gd name="connsiteY6" fmla="*/ 1403788 h 1712402"/>
                <a:gd name="connsiteX0" fmla="*/ 217951 w 3371075"/>
                <a:gd name="connsiteY0" fmla="*/ 1427034 h 1735648"/>
                <a:gd name="connsiteX1" fmla="*/ 241299 w 3371075"/>
                <a:gd name="connsiteY1" fmla="*/ 503391 h 1735648"/>
                <a:gd name="connsiteX2" fmla="*/ 2368448 w 3371075"/>
                <a:gd name="connsiteY2" fmla="*/ 120748 h 1735648"/>
                <a:gd name="connsiteX3" fmla="*/ 3289742 w 3371075"/>
                <a:gd name="connsiteY3" fmla="*/ 120682 h 1735648"/>
                <a:gd name="connsiteX4" fmla="*/ 3179948 w 3371075"/>
                <a:gd name="connsiteY4" fmla="*/ 1244706 h 1735648"/>
                <a:gd name="connsiteX5" fmla="*/ 1640269 w 3371075"/>
                <a:gd name="connsiteY5" fmla="*/ 1731254 h 1735648"/>
                <a:gd name="connsiteX6" fmla="*/ 217951 w 3371075"/>
                <a:gd name="connsiteY6" fmla="*/ 1427034 h 1735648"/>
                <a:gd name="connsiteX0" fmla="*/ 217951 w 3371075"/>
                <a:gd name="connsiteY0" fmla="*/ 1427034 h 1735648"/>
                <a:gd name="connsiteX1" fmla="*/ 241299 w 3371075"/>
                <a:gd name="connsiteY1" fmla="*/ 503391 h 1735648"/>
                <a:gd name="connsiteX2" fmla="*/ 2368448 w 3371075"/>
                <a:gd name="connsiteY2" fmla="*/ 120748 h 1735648"/>
                <a:gd name="connsiteX3" fmla="*/ 3289742 w 3371075"/>
                <a:gd name="connsiteY3" fmla="*/ 120682 h 1735648"/>
                <a:gd name="connsiteX4" fmla="*/ 3179948 w 3371075"/>
                <a:gd name="connsiteY4" fmla="*/ 1244706 h 1735648"/>
                <a:gd name="connsiteX5" fmla="*/ 1640269 w 3371075"/>
                <a:gd name="connsiteY5" fmla="*/ 1731254 h 1735648"/>
                <a:gd name="connsiteX6" fmla="*/ 217951 w 3371075"/>
                <a:gd name="connsiteY6" fmla="*/ 1427034 h 1735648"/>
                <a:gd name="connsiteX0" fmla="*/ 217951 w 3371282"/>
                <a:gd name="connsiteY0" fmla="*/ 1452514 h 1761128"/>
                <a:gd name="connsiteX1" fmla="*/ 241299 w 3371282"/>
                <a:gd name="connsiteY1" fmla="*/ 528871 h 1761128"/>
                <a:gd name="connsiteX2" fmla="*/ 2365584 w 3371282"/>
                <a:gd name="connsiteY2" fmla="*/ 99819 h 1761128"/>
                <a:gd name="connsiteX3" fmla="*/ 3289742 w 3371282"/>
                <a:gd name="connsiteY3" fmla="*/ 146162 h 1761128"/>
                <a:gd name="connsiteX4" fmla="*/ 3179948 w 3371282"/>
                <a:gd name="connsiteY4" fmla="*/ 1270186 h 1761128"/>
                <a:gd name="connsiteX5" fmla="*/ 1640269 w 3371282"/>
                <a:gd name="connsiteY5" fmla="*/ 1756734 h 1761128"/>
                <a:gd name="connsiteX6" fmla="*/ 217951 w 3371282"/>
                <a:gd name="connsiteY6" fmla="*/ 1452514 h 1761128"/>
                <a:gd name="connsiteX0" fmla="*/ 217951 w 3371282"/>
                <a:gd name="connsiteY0" fmla="*/ 1452514 h 1761128"/>
                <a:gd name="connsiteX1" fmla="*/ 241299 w 3371282"/>
                <a:gd name="connsiteY1" fmla="*/ 528871 h 1761128"/>
                <a:gd name="connsiteX2" fmla="*/ 2365584 w 3371282"/>
                <a:gd name="connsiteY2" fmla="*/ 99819 h 1761128"/>
                <a:gd name="connsiteX3" fmla="*/ 3289742 w 3371282"/>
                <a:gd name="connsiteY3" fmla="*/ 146162 h 1761128"/>
                <a:gd name="connsiteX4" fmla="*/ 3179948 w 3371282"/>
                <a:gd name="connsiteY4" fmla="*/ 1270186 h 1761128"/>
                <a:gd name="connsiteX5" fmla="*/ 1640269 w 3371282"/>
                <a:gd name="connsiteY5" fmla="*/ 1756734 h 1761128"/>
                <a:gd name="connsiteX6" fmla="*/ 217951 w 3371282"/>
                <a:gd name="connsiteY6" fmla="*/ 1452514 h 1761128"/>
                <a:gd name="connsiteX0" fmla="*/ 244351 w 3397682"/>
                <a:gd name="connsiteY0" fmla="*/ 1430644 h 1739014"/>
                <a:gd name="connsiteX1" fmla="*/ 226058 w 3397682"/>
                <a:gd name="connsiteY1" fmla="*/ 567379 h 1739014"/>
                <a:gd name="connsiteX2" fmla="*/ 2391984 w 3397682"/>
                <a:gd name="connsiteY2" fmla="*/ 77949 h 1739014"/>
                <a:gd name="connsiteX3" fmla="*/ 3316142 w 3397682"/>
                <a:gd name="connsiteY3" fmla="*/ 124292 h 1739014"/>
                <a:gd name="connsiteX4" fmla="*/ 3206348 w 3397682"/>
                <a:gd name="connsiteY4" fmla="*/ 1248316 h 1739014"/>
                <a:gd name="connsiteX5" fmla="*/ 1666669 w 3397682"/>
                <a:gd name="connsiteY5" fmla="*/ 1734864 h 1739014"/>
                <a:gd name="connsiteX6" fmla="*/ 244351 w 3397682"/>
                <a:gd name="connsiteY6" fmla="*/ 1430644 h 1739014"/>
                <a:gd name="connsiteX0" fmla="*/ 244351 w 3397682"/>
                <a:gd name="connsiteY0" fmla="*/ 1415822 h 1724192"/>
                <a:gd name="connsiteX1" fmla="*/ 226058 w 3397682"/>
                <a:gd name="connsiteY1" fmla="*/ 552557 h 1724192"/>
                <a:gd name="connsiteX2" fmla="*/ 1192657 w 3397682"/>
                <a:gd name="connsiteY2" fmla="*/ 287419 h 1724192"/>
                <a:gd name="connsiteX3" fmla="*/ 2391984 w 3397682"/>
                <a:gd name="connsiteY3" fmla="*/ 63127 h 1724192"/>
                <a:gd name="connsiteX4" fmla="*/ 3316142 w 3397682"/>
                <a:gd name="connsiteY4" fmla="*/ 109470 h 1724192"/>
                <a:gd name="connsiteX5" fmla="*/ 3206348 w 3397682"/>
                <a:gd name="connsiteY5" fmla="*/ 1233494 h 1724192"/>
                <a:gd name="connsiteX6" fmla="*/ 1666669 w 3397682"/>
                <a:gd name="connsiteY6" fmla="*/ 1720042 h 1724192"/>
                <a:gd name="connsiteX7" fmla="*/ 244351 w 3397682"/>
                <a:gd name="connsiteY7" fmla="*/ 1415822 h 1724192"/>
                <a:gd name="connsiteX0" fmla="*/ 270737 w 3424068"/>
                <a:gd name="connsiteY0" fmla="*/ 1415822 h 1724187"/>
                <a:gd name="connsiteX1" fmla="*/ 213006 w 3424068"/>
                <a:gd name="connsiteY1" fmla="*/ 553745 h 1724187"/>
                <a:gd name="connsiteX2" fmla="*/ 1219043 w 3424068"/>
                <a:gd name="connsiteY2" fmla="*/ 287419 h 1724187"/>
                <a:gd name="connsiteX3" fmla="*/ 2418370 w 3424068"/>
                <a:gd name="connsiteY3" fmla="*/ 63127 h 1724187"/>
                <a:gd name="connsiteX4" fmla="*/ 3342528 w 3424068"/>
                <a:gd name="connsiteY4" fmla="*/ 109470 h 1724187"/>
                <a:gd name="connsiteX5" fmla="*/ 3232734 w 3424068"/>
                <a:gd name="connsiteY5" fmla="*/ 1233494 h 1724187"/>
                <a:gd name="connsiteX6" fmla="*/ 1693055 w 3424068"/>
                <a:gd name="connsiteY6" fmla="*/ 1720042 h 1724187"/>
                <a:gd name="connsiteX7" fmla="*/ 270737 w 3424068"/>
                <a:gd name="connsiteY7" fmla="*/ 1415822 h 1724187"/>
                <a:gd name="connsiteX0" fmla="*/ 270737 w 3424068"/>
                <a:gd name="connsiteY0" fmla="*/ 1415822 h 1724187"/>
                <a:gd name="connsiteX1" fmla="*/ 213006 w 3424068"/>
                <a:gd name="connsiteY1" fmla="*/ 553745 h 1724187"/>
                <a:gd name="connsiteX2" fmla="*/ 1219043 w 3424068"/>
                <a:gd name="connsiteY2" fmla="*/ 287419 h 1724187"/>
                <a:gd name="connsiteX3" fmla="*/ 2418370 w 3424068"/>
                <a:gd name="connsiteY3" fmla="*/ 63127 h 1724187"/>
                <a:gd name="connsiteX4" fmla="*/ 3342528 w 3424068"/>
                <a:gd name="connsiteY4" fmla="*/ 109470 h 1724187"/>
                <a:gd name="connsiteX5" fmla="*/ 3232734 w 3424068"/>
                <a:gd name="connsiteY5" fmla="*/ 1233494 h 1724187"/>
                <a:gd name="connsiteX6" fmla="*/ 1693055 w 3424068"/>
                <a:gd name="connsiteY6" fmla="*/ 1720042 h 1724187"/>
                <a:gd name="connsiteX7" fmla="*/ 270737 w 3424068"/>
                <a:gd name="connsiteY7" fmla="*/ 1415822 h 1724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4068" h="1724187">
                  <a:moveTo>
                    <a:pt x="270737" y="1415822"/>
                  </a:moveTo>
                  <a:cubicBezTo>
                    <a:pt x="24062" y="1221439"/>
                    <a:pt x="-162471" y="909658"/>
                    <a:pt x="213006" y="553745"/>
                  </a:cubicBezTo>
                  <a:cubicBezTo>
                    <a:pt x="406219" y="366342"/>
                    <a:pt x="858055" y="368991"/>
                    <a:pt x="1219043" y="287419"/>
                  </a:cubicBezTo>
                  <a:cubicBezTo>
                    <a:pt x="1580031" y="205847"/>
                    <a:pt x="2064456" y="92785"/>
                    <a:pt x="2418370" y="63127"/>
                  </a:cubicBezTo>
                  <a:cubicBezTo>
                    <a:pt x="2772284" y="33469"/>
                    <a:pt x="3206801" y="-85591"/>
                    <a:pt x="3342528" y="109470"/>
                  </a:cubicBezTo>
                  <a:cubicBezTo>
                    <a:pt x="3478255" y="304531"/>
                    <a:pt x="3446456" y="1033417"/>
                    <a:pt x="3232734" y="1233494"/>
                  </a:cubicBezTo>
                  <a:cubicBezTo>
                    <a:pt x="3019012" y="1433571"/>
                    <a:pt x="2186721" y="1689654"/>
                    <a:pt x="1693055" y="1720042"/>
                  </a:cubicBezTo>
                  <a:cubicBezTo>
                    <a:pt x="1199389" y="1750430"/>
                    <a:pt x="517412" y="1610205"/>
                    <a:pt x="270737" y="1415822"/>
                  </a:cubicBezTo>
                  <a:close/>
                </a:path>
              </a:pathLst>
            </a:custGeom>
            <a:solidFill>
              <a:schemeClr val="bg2"/>
            </a:solidFill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97FEE423-F534-DAD1-B742-CD8D420A01CD}"/>
                </a:ext>
              </a:extLst>
            </p:cNvPr>
            <p:cNvSpPr>
              <a:spLocks/>
            </p:cNvSpPr>
            <p:nvPr/>
          </p:nvSpPr>
          <p:spPr>
            <a:xfrm rot="616782">
              <a:off x="684505" y="4083243"/>
              <a:ext cx="2979545" cy="1459950"/>
            </a:xfrm>
            <a:custGeom>
              <a:avLst/>
              <a:gdLst>
                <a:gd name="connsiteX0" fmla="*/ 188132 w 2473794"/>
                <a:gd name="connsiteY0" fmla="*/ 821295 h 1140451"/>
                <a:gd name="connsiteX1" fmla="*/ 34620 w 2473794"/>
                <a:gd name="connsiteY1" fmla="*/ 681131 h 1140451"/>
                <a:gd name="connsiteX2" fmla="*/ 14596 w 2473794"/>
                <a:gd name="connsiteY2" fmla="*/ 414153 h 1140451"/>
                <a:gd name="connsiteX3" fmla="*/ 214830 w 2473794"/>
                <a:gd name="connsiteY3" fmla="*/ 213919 h 1140451"/>
                <a:gd name="connsiteX4" fmla="*/ 348319 w 2473794"/>
                <a:gd name="connsiteY4" fmla="*/ 220594 h 1140451"/>
                <a:gd name="connsiteX5" fmla="*/ 395040 w 2473794"/>
                <a:gd name="connsiteY5" fmla="*/ 834643 h 1140451"/>
                <a:gd name="connsiteX6" fmla="*/ 468459 w 2473794"/>
                <a:gd name="connsiteY6" fmla="*/ 714503 h 1140451"/>
                <a:gd name="connsiteX7" fmla="*/ 441761 w 2473794"/>
                <a:gd name="connsiteY7" fmla="*/ 153849 h 1140451"/>
                <a:gd name="connsiteX8" fmla="*/ 668693 w 2473794"/>
                <a:gd name="connsiteY8" fmla="*/ 133826 h 1140451"/>
                <a:gd name="connsiteX9" fmla="*/ 688716 w 2473794"/>
                <a:gd name="connsiteY9" fmla="*/ 407479 h 1140451"/>
                <a:gd name="connsiteX10" fmla="*/ 795507 w 2473794"/>
                <a:gd name="connsiteY10" fmla="*/ 420827 h 1140451"/>
                <a:gd name="connsiteX11" fmla="*/ 768810 w 2473794"/>
                <a:gd name="connsiteY11" fmla="*/ 120477 h 1140451"/>
                <a:gd name="connsiteX12" fmla="*/ 1109207 w 2473794"/>
                <a:gd name="connsiteY12" fmla="*/ 60407 h 1140451"/>
                <a:gd name="connsiteX13" fmla="*/ 1155928 w 2473794"/>
                <a:gd name="connsiteY13" fmla="*/ 500921 h 1140451"/>
                <a:gd name="connsiteX14" fmla="*/ 1162602 w 2473794"/>
                <a:gd name="connsiteY14" fmla="*/ 854667 h 1140451"/>
                <a:gd name="connsiteX15" fmla="*/ 1282742 w 2473794"/>
                <a:gd name="connsiteY15" fmla="*/ 687806 h 1140451"/>
                <a:gd name="connsiteX16" fmla="*/ 1236021 w 2473794"/>
                <a:gd name="connsiteY16" fmla="*/ 253966 h 1140451"/>
                <a:gd name="connsiteX17" fmla="*/ 1296091 w 2473794"/>
                <a:gd name="connsiteY17" fmla="*/ 40384 h 1140451"/>
                <a:gd name="connsiteX18" fmla="*/ 1496325 w 2473794"/>
                <a:gd name="connsiteY18" fmla="*/ 133826 h 1140451"/>
                <a:gd name="connsiteX19" fmla="*/ 1569744 w 2473794"/>
                <a:gd name="connsiteY19" fmla="*/ 547642 h 1140451"/>
                <a:gd name="connsiteX20" fmla="*/ 1656512 w 2473794"/>
                <a:gd name="connsiteY20" fmla="*/ 467549 h 1140451"/>
                <a:gd name="connsiteX21" fmla="*/ 1596442 w 2473794"/>
                <a:gd name="connsiteY21" fmla="*/ 33709 h 1140451"/>
                <a:gd name="connsiteX22" fmla="*/ 1916815 w 2473794"/>
                <a:gd name="connsiteY22" fmla="*/ 47058 h 1140451"/>
                <a:gd name="connsiteX23" fmla="*/ 1996909 w 2473794"/>
                <a:gd name="connsiteY23" fmla="*/ 193896 h 1140451"/>
                <a:gd name="connsiteX24" fmla="*/ 1983560 w 2473794"/>
                <a:gd name="connsiteY24" fmla="*/ 601038 h 1140451"/>
                <a:gd name="connsiteX25" fmla="*/ 2103700 w 2473794"/>
                <a:gd name="connsiteY25" fmla="*/ 614387 h 1140451"/>
                <a:gd name="connsiteX26" fmla="*/ 2103700 w 2473794"/>
                <a:gd name="connsiteY26" fmla="*/ 267315 h 1140451"/>
                <a:gd name="connsiteX27" fmla="*/ 2370678 w 2473794"/>
                <a:gd name="connsiteY27" fmla="*/ 407479 h 1140451"/>
                <a:gd name="connsiteX28" fmla="*/ 2470795 w 2473794"/>
                <a:gd name="connsiteY28" fmla="*/ 741201 h 1140451"/>
                <a:gd name="connsiteX29" fmla="*/ 2270561 w 2473794"/>
                <a:gd name="connsiteY29" fmla="*/ 981481 h 1140451"/>
                <a:gd name="connsiteX30" fmla="*/ 2010258 w 2473794"/>
                <a:gd name="connsiteY30" fmla="*/ 1061575 h 1140451"/>
                <a:gd name="connsiteX31" fmla="*/ 1916815 w 2473794"/>
                <a:gd name="connsiteY31" fmla="*/ 921411 h 1140451"/>
                <a:gd name="connsiteX32" fmla="*/ 1910141 w 2473794"/>
                <a:gd name="connsiteY32" fmla="*/ 667782 h 1140451"/>
                <a:gd name="connsiteX33" fmla="*/ 1816699 w 2473794"/>
                <a:gd name="connsiteY33" fmla="*/ 500921 h 1140451"/>
                <a:gd name="connsiteX34" fmla="*/ 1723256 w 2473794"/>
                <a:gd name="connsiteY34" fmla="*/ 614387 h 1140451"/>
                <a:gd name="connsiteX35" fmla="*/ 1743280 w 2473794"/>
                <a:gd name="connsiteY35" fmla="*/ 881365 h 1140451"/>
                <a:gd name="connsiteX36" fmla="*/ 1769977 w 2473794"/>
                <a:gd name="connsiteY36" fmla="*/ 1061575 h 1140451"/>
                <a:gd name="connsiteX37" fmla="*/ 1543046 w 2473794"/>
                <a:gd name="connsiteY37" fmla="*/ 1088273 h 1140451"/>
                <a:gd name="connsiteX38" fmla="*/ 1469627 w 2473794"/>
                <a:gd name="connsiteY38" fmla="*/ 654433 h 1140451"/>
                <a:gd name="connsiteX39" fmla="*/ 1449604 w 2473794"/>
                <a:gd name="connsiteY39" fmla="*/ 367432 h 1140451"/>
                <a:gd name="connsiteX40" fmla="*/ 1349487 w 2473794"/>
                <a:gd name="connsiteY40" fmla="*/ 360757 h 1140451"/>
                <a:gd name="connsiteX41" fmla="*/ 1362836 w 2473794"/>
                <a:gd name="connsiteY41" fmla="*/ 581014 h 1140451"/>
                <a:gd name="connsiteX42" fmla="*/ 1389534 w 2473794"/>
                <a:gd name="connsiteY42" fmla="*/ 827969 h 1140451"/>
                <a:gd name="connsiteX43" fmla="*/ 1369510 w 2473794"/>
                <a:gd name="connsiteY43" fmla="*/ 1034877 h 1140451"/>
                <a:gd name="connsiteX44" fmla="*/ 1195974 w 2473794"/>
                <a:gd name="connsiteY44" fmla="*/ 1128319 h 1140451"/>
                <a:gd name="connsiteX45" fmla="*/ 1009090 w 2473794"/>
                <a:gd name="connsiteY45" fmla="*/ 1054900 h 1140451"/>
                <a:gd name="connsiteX46" fmla="*/ 989066 w 2473794"/>
                <a:gd name="connsiteY46" fmla="*/ 734527 h 1140451"/>
                <a:gd name="connsiteX47" fmla="*/ 1029113 w 2473794"/>
                <a:gd name="connsiteY47" fmla="*/ 440851 h 1140451"/>
                <a:gd name="connsiteX48" fmla="*/ 982392 w 2473794"/>
                <a:gd name="connsiteY48" fmla="*/ 360757 h 1140451"/>
                <a:gd name="connsiteX49" fmla="*/ 915647 w 2473794"/>
                <a:gd name="connsiteY49" fmla="*/ 360757 h 1140451"/>
                <a:gd name="connsiteX50" fmla="*/ 895624 w 2473794"/>
                <a:gd name="connsiteY50" fmla="*/ 527619 h 1140451"/>
                <a:gd name="connsiteX51" fmla="*/ 888950 w 2473794"/>
                <a:gd name="connsiteY51" fmla="*/ 1048226 h 1140451"/>
                <a:gd name="connsiteX52" fmla="*/ 822205 w 2473794"/>
                <a:gd name="connsiteY52" fmla="*/ 1048226 h 1140451"/>
                <a:gd name="connsiteX53" fmla="*/ 775484 w 2473794"/>
                <a:gd name="connsiteY53" fmla="*/ 827969 h 1140451"/>
                <a:gd name="connsiteX54" fmla="*/ 695391 w 2473794"/>
                <a:gd name="connsiteY54" fmla="*/ 721178 h 1140451"/>
                <a:gd name="connsiteX55" fmla="*/ 621972 w 2473794"/>
                <a:gd name="connsiteY55" fmla="*/ 794597 h 1140451"/>
                <a:gd name="connsiteX56" fmla="*/ 635320 w 2473794"/>
                <a:gd name="connsiteY56" fmla="*/ 948109 h 1140451"/>
                <a:gd name="connsiteX57" fmla="*/ 568576 w 2473794"/>
                <a:gd name="connsiteY57" fmla="*/ 954784 h 1140451"/>
                <a:gd name="connsiteX58" fmla="*/ 528529 w 2473794"/>
                <a:gd name="connsiteY58" fmla="*/ 821295 h 1140451"/>
                <a:gd name="connsiteX59" fmla="*/ 495157 w 2473794"/>
                <a:gd name="connsiteY59" fmla="*/ 1114971 h 1140451"/>
                <a:gd name="connsiteX60" fmla="*/ 288249 w 2473794"/>
                <a:gd name="connsiteY60" fmla="*/ 1094947 h 1140451"/>
                <a:gd name="connsiteX61" fmla="*/ 294923 w 2473794"/>
                <a:gd name="connsiteY61" fmla="*/ 847992 h 1140451"/>
                <a:gd name="connsiteX62" fmla="*/ 261551 w 2473794"/>
                <a:gd name="connsiteY62" fmla="*/ 527619 h 1140451"/>
                <a:gd name="connsiteX63" fmla="*/ 161434 w 2473794"/>
                <a:gd name="connsiteY63" fmla="*/ 507595 h 1140451"/>
                <a:gd name="connsiteX64" fmla="*/ 188132 w 2473794"/>
                <a:gd name="connsiteY64" fmla="*/ 821295 h 1140451"/>
                <a:gd name="connsiteX0" fmla="*/ 188132 w 2473794"/>
                <a:gd name="connsiteY0" fmla="*/ 787237 h 1106393"/>
                <a:gd name="connsiteX1" fmla="*/ 34620 w 2473794"/>
                <a:gd name="connsiteY1" fmla="*/ 647073 h 1106393"/>
                <a:gd name="connsiteX2" fmla="*/ 14596 w 2473794"/>
                <a:gd name="connsiteY2" fmla="*/ 380095 h 1106393"/>
                <a:gd name="connsiteX3" fmla="*/ 214830 w 2473794"/>
                <a:gd name="connsiteY3" fmla="*/ 179861 h 1106393"/>
                <a:gd name="connsiteX4" fmla="*/ 348319 w 2473794"/>
                <a:gd name="connsiteY4" fmla="*/ 186536 h 1106393"/>
                <a:gd name="connsiteX5" fmla="*/ 395040 w 2473794"/>
                <a:gd name="connsiteY5" fmla="*/ 800585 h 1106393"/>
                <a:gd name="connsiteX6" fmla="*/ 468459 w 2473794"/>
                <a:gd name="connsiteY6" fmla="*/ 680445 h 1106393"/>
                <a:gd name="connsiteX7" fmla="*/ 441761 w 2473794"/>
                <a:gd name="connsiteY7" fmla="*/ 119791 h 1106393"/>
                <a:gd name="connsiteX8" fmla="*/ 668693 w 2473794"/>
                <a:gd name="connsiteY8" fmla="*/ 99768 h 1106393"/>
                <a:gd name="connsiteX9" fmla="*/ 688716 w 2473794"/>
                <a:gd name="connsiteY9" fmla="*/ 373421 h 1106393"/>
                <a:gd name="connsiteX10" fmla="*/ 795507 w 2473794"/>
                <a:gd name="connsiteY10" fmla="*/ 386769 h 1106393"/>
                <a:gd name="connsiteX11" fmla="*/ 768810 w 2473794"/>
                <a:gd name="connsiteY11" fmla="*/ 86419 h 1106393"/>
                <a:gd name="connsiteX12" fmla="*/ 1109207 w 2473794"/>
                <a:gd name="connsiteY12" fmla="*/ 26349 h 1106393"/>
                <a:gd name="connsiteX13" fmla="*/ 1155928 w 2473794"/>
                <a:gd name="connsiteY13" fmla="*/ 466863 h 1106393"/>
                <a:gd name="connsiteX14" fmla="*/ 1162602 w 2473794"/>
                <a:gd name="connsiteY14" fmla="*/ 820609 h 1106393"/>
                <a:gd name="connsiteX15" fmla="*/ 1282742 w 2473794"/>
                <a:gd name="connsiteY15" fmla="*/ 653748 h 1106393"/>
                <a:gd name="connsiteX16" fmla="*/ 1236021 w 2473794"/>
                <a:gd name="connsiteY16" fmla="*/ 219908 h 1106393"/>
                <a:gd name="connsiteX17" fmla="*/ 1296091 w 2473794"/>
                <a:gd name="connsiteY17" fmla="*/ 6326 h 1106393"/>
                <a:gd name="connsiteX18" fmla="*/ 1496325 w 2473794"/>
                <a:gd name="connsiteY18" fmla="*/ 99768 h 1106393"/>
                <a:gd name="connsiteX19" fmla="*/ 1569744 w 2473794"/>
                <a:gd name="connsiteY19" fmla="*/ 513584 h 1106393"/>
                <a:gd name="connsiteX20" fmla="*/ 1656512 w 2473794"/>
                <a:gd name="connsiteY20" fmla="*/ 433491 h 1106393"/>
                <a:gd name="connsiteX21" fmla="*/ 1639109 w 2473794"/>
                <a:gd name="connsiteY21" fmla="*/ 78486 h 1106393"/>
                <a:gd name="connsiteX22" fmla="*/ 1916815 w 2473794"/>
                <a:gd name="connsiteY22" fmla="*/ 13000 h 1106393"/>
                <a:gd name="connsiteX23" fmla="*/ 1996909 w 2473794"/>
                <a:gd name="connsiteY23" fmla="*/ 159838 h 1106393"/>
                <a:gd name="connsiteX24" fmla="*/ 1983560 w 2473794"/>
                <a:gd name="connsiteY24" fmla="*/ 566980 h 1106393"/>
                <a:gd name="connsiteX25" fmla="*/ 2103700 w 2473794"/>
                <a:gd name="connsiteY25" fmla="*/ 580329 h 1106393"/>
                <a:gd name="connsiteX26" fmla="*/ 2103700 w 2473794"/>
                <a:gd name="connsiteY26" fmla="*/ 233257 h 1106393"/>
                <a:gd name="connsiteX27" fmla="*/ 2370678 w 2473794"/>
                <a:gd name="connsiteY27" fmla="*/ 373421 h 1106393"/>
                <a:gd name="connsiteX28" fmla="*/ 2470795 w 2473794"/>
                <a:gd name="connsiteY28" fmla="*/ 707143 h 1106393"/>
                <a:gd name="connsiteX29" fmla="*/ 2270561 w 2473794"/>
                <a:gd name="connsiteY29" fmla="*/ 947423 h 1106393"/>
                <a:gd name="connsiteX30" fmla="*/ 2010258 w 2473794"/>
                <a:gd name="connsiteY30" fmla="*/ 1027517 h 1106393"/>
                <a:gd name="connsiteX31" fmla="*/ 1916815 w 2473794"/>
                <a:gd name="connsiteY31" fmla="*/ 887353 h 1106393"/>
                <a:gd name="connsiteX32" fmla="*/ 1910141 w 2473794"/>
                <a:gd name="connsiteY32" fmla="*/ 633724 h 1106393"/>
                <a:gd name="connsiteX33" fmla="*/ 1816699 w 2473794"/>
                <a:gd name="connsiteY33" fmla="*/ 466863 h 1106393"/>
                <a:gd name="connsiteX34" fmla="*/ 1723256 w 2473794"/>
                <a:gd name="connsiteY34" fmla="*/ 580329 h 1106393"/>
                <a:gd name="connsiteX35" fmla="*/ 1743280 w 2473794"/>
                <a:gd name="connsiteY35" fmla="*/ 847307 h 1106393"/>
                <a:gd name="connsiteX36" fmla="*/ 1769977 w 2473794"/>
                <a:gd name="connsiteY36" fmla="*/ 1027517 h 1106393"/>
                <a:gd name="connsiteX37" fmla="*/ 1543046 w 2473794"/>
                <a:gd name="connsiteY37" fmla="*/ 1054215 h 1106393"/>
                <a:gd name="connsiteX38" fmla="*/ 1469627 w 2473794"/>
                <a:gd name="connsiteY38" fmla="*/ 620375 h 1106393"/>
                <a:gd name="connsiteX39" fmla="*/ 1449604 w 2473794"/>
                <a:gd name="connsiteY39" fmla="*/ 333374 h 1106393"/>
                <a:gd name="connsiteX40" fmla="*/ 1349487 w 2473794"/>
                <a:gd name="connsiteY40" fmla="*/ 326699 h 1106393"/>
                <a:gd name="connsiteX41" fmla="*/ 1362836 w 2473794"/>
                <a:gd name="connsiteY41" fmla="*/ 546956 h 1106393"/>
                <a:gd name="connsiteX42" fmla="*/ 1389534 w 2473794"/>
                <a:gd name="connsiteY42" fmla="*/ 793911 h 1106393"/>
                <a:gd name="connsiteX43" fmla="*/ 1369510 w 2473794"/>
                <a:gd name="connsiteY43" fmla="*/ 1000819 h 1106393"/>
                <a:gd name="connsiteX44" fmla="*/ 1195974 w 2473794"/>
                <a:gd name="connsiteY44" fmla="*/ 1094261 h 1106393"/>
                <a:gd name="connsiteX45" fmla="*/ 1009090 w 2473794"/>
                <a:gd name="connsiteY45" fmla="*/ 1020842 h 1106393"/>
                <a:gd name="connsiteX46" fmla="*/ 989066 w 2473794"/>
                <a:gd name="connsiteY46" fmla="*/ 700469 h 1106393"/>
                <a:gd name="connsiteX47" fmla="*/ 1029113 w 2473794"/>
                <a:gd name="connsiteY47" fmla="*/ 406793 h 1106393"/>
                <a:gd name="connsiteX48" fmla="*/ 982392 w 2473794"/>
                <a:gd name="connsiteY48" fmla="*/ 326699 h 1106393"/>
                <a:gd name="connsiteX49" fmla="*/ 915647 w 2473794"/>
                <a:gd name="connsiteY49" fmla="*/ 326699 h 1106393"/>
                <a:gd name="connsiteX50" fmla="*/ 895624 w 2473794"/>
                <a:gd name="connsiteY50" fmla="*/ 493561 h 1106393"/>
                <a:gd name="connsiteX51" fmla="*/ 888950 w 2473794"/>
                <a:gd name="connsiteY51" fmla="*/ 1014168 h 1106393"/>
                <a:gd name="connsiteX52" fmla="*/ 822205 w 2473794"/>
                <a:gd name="connsiteY52" fmla="*/ 1014168 h 1106393"/>
                <a:gd name="connsiteX53" fmla="*/ 775484 w 2473794"/>
                <a:gd name="connsiteY53" fmla="*/ 793911 h 1106393"/>
                <a:gd name="connsiteX54" fmla="*/ 695391 w 2473794"/>
                <a:gd name="connsiteY54" fmla="*/ 687120 h 1106393"/>
                <a:gd name="connsiteX55" fmla="*/ 621972 w 2473794"/>
                <a:gd name="connsiteY55" fmla="*/ 760539 h 1106393"/>
                <a:gd name="connsiteX56" fmla="*/ 635320 w 2473794"/>
                <a:gd name="connsiteY56" fmla="*/ 914051 h 1106393"/>
                <a:gd name="connsiteX57" fmla="*/ 568576 w 2473794"/>
                <a:gd name="connsiteY57" fmla="*/ 920726 h 1106393"/>
                <a:gd name="connsiteX58" fmla="*/ 528529 w 2473794"/>
                <a:gd name="connsiteY58" fmla="*/ 787237 h 1106393"/>
                <a:gd name="connsiteX59" fmla="*/ 495157 w 2473794"/>
                <a:gd name="connsiteY59" fmla="*/ 1080913 h 1106393"/>
                <a:gd name="connsiteX60" fmla="*/ 288249 w 2473794"/>
                <a:gd name="connsiteY60" fmla="*/ 1060889 h 1106393"/>
                <a:gd name="connsiteX61" fmla="*/ 294923 w 2473794"/>
                <a:gd name="connsiteY61" fmla="*/ 813934 h 1106393"/>
                <a:gd name="connsiteX62" fmla="*/ 261551 w 2473794"/>
                <a:gd name="connsiteY62" fmla="*/ 493561 h 1106393"/>
                <a:gd name="connsiteX63" fmla="*/ 161434 w 2473794"/>
                <a:gd name="connsiteY63" fmla="*/ 473537 h 1106393"/>
                <a:gd name="connsiteX64" fmla="*/ 188132 w 2473794"/>
                <a:gd name="connsiteY64" fmla="*/ 787237 h 1106393"/>
                <a:gd name="connsiteX0" fmla="*/ 188132 w 2473794"/>
                <a:gd name="connsiteY0" fmla="*/ 787237 h 1106393"/>
                <a:gd name="connsiteX1" fmla="*/ 34620 w 2473794"/>
                <a:gd name="connsiteY1" fmla="*/ 647073 h 1106393"/>
                <a:gd name="connsiteX2" fmla="*/ 14596 w 2473794"/>
                <a:gd name="connsiteY2" fmla="*/ 380095 h 1106393"/>
                <a:gd name="connsiteX3" fmla="*/ 214830 w 2473794"/>
                <a:gd name="connsiteY3" fmla="*/ 179861 h 1106393"/>
                <a:gd name="connsiteX4" fmla="*/ 348319 w 2473794"/>
                <a:gd name="connsiteY4" fmla="*/ 186536 h 1106393"/>
                <a:gd name="connsiteX5" fmla="*/ 395040 w 2473794"/>
                <a:gd name="connsiteY5" fmla="*/ 800585 h 1106393"/>
                <a:gd name="connsiteX6" fmla="*/ 468459 w 2473794"/>
                <a:gd name="connsiteY6" fmla="*/ 680445 h 1106393"/>
                <a:gd name="connsiteX7" fmla="*/ 441761 w 2473794"/>
                <a:gd name="connsiteY7" fmla="*/ 119791 h 1106393"/>
                <a:gd name="connsiteX8" fmla="*/ 668693 w 2473794"/>
                <a:gd name="connsiteY8" fmla="*/ 99768 h 1106393"/>
                <a:gd name="connsiteX9" fmla="*/ 688716 w 2473794"/>
                <a:gd name="connsiteY9" fmla="*/ 373421 h 1106393"/>
                <a:gd name="connsiteX10" fmla="*/ 795507 w 2473794"/>
                <a:gd name="connsiteY10" fmla="*/ 386769 h 1106393"/>
                <a:gd name="connsiteX11" fmla="*/ 768810 w 2473794"/>
                <a:gd name="connsiteY11" fmla="*/ 86419 h 1106393"/>
                <a:gd name="connsiteX12" fmla="*/ 1109207 w 2473794"/>
                <a:gd name="connsiteY12" fmla="*/ 26349 h 1106393"/>
                <a:gd name="connsiteX13" fmla="*/ 1155928 w 2473794"/>
                <a:gd name="connsiteY13" fmla="*/ 466863 h 1106393"/>
                <a:gd name="connsiteX14" fmla="*/ 1162602 w 2473794"/>
                <a:gd name="connsiteY14" fmla="*/ 820609 h 1106393"/>
                <a:gd name="connsiteX15" fmla="*/ 1282742 w 2473794"/>
                <a:gd name="connsiteY15" fmla="*/ 653748 h 1106393"/>
                <a:gd name="connsiteX16" fmla="*/ 1236021 w 2473794"/>
                <a:gd name="connsiteY16" fmla="*/ 219908 h 1106393"/>
                <a:gd name="connsiteX17" fmla="*/ 1296091 w 2473794"/>
                <a:gd name="connsiteY17" fmla="*/ 6326 h 1106393"/>
                <a:gd name="connsiteX18" fmla="*/ 1496325 w 2473794"/>
                <a:gd name="connsiteY18" fmla="*/ 99768 h 1106393"/>
                <a:gd name="connsiteX19" fmla="*/ 1569744 w 2473794"/>
                <a:gd name="connsiteY19" fmla="*/ 513584 h 1106393"/>
                <a:gd name="connsiteX20" fmla="*/ 1656512 w 2473794"/>
                <a:gd name="connsiteY20" fmla="*/ 433491 h 1106393"/>
                <a:gd name="connsiteX21" fmla="*/ 1639109 w 2473794"/>
                <a:gd name="connsiteY21" fmla="*/ 78486 h 1106393"/>
                <a:gd name="connsiteX22" fmla="*/ 1916345 w 2473794"/>
                <a:gd name="connsiteY22" fmla="*/ 45380 h 1106393"/>
                <a:gd name="connsiteX23" fmla="*/ 1996909 w 2473794"/>
                <a:gd name="connsiteY23" fmla="*/ 159838 h 1106393"/>
                <a:gd name="connsiteX24" fmla="*/ 1983560 w 2473794"/>
                <a:gd name="connsiteY24" fmla="*/ 566980 h 1106393"/>
                <a:gd name="connsiteX25" fmla="*/ 2103700 w 2473794"/>
                <a:gd name="connsiteY25" fmla="*/ 580329 h 1106393"/>
                <a:gd name="connsiteX26" fmla="*/ 2103700 w 2473794"/>
                <a:gd name="connsiteY26" fmla="*/ 233257 h 1106393"/>
                <a:gd name="connsiteX27" fmla="*/ 2370678 w 2473794"/>
                <a:gd name="connsiteY27" fmla="*/ 373421 h 1106393"/>
                <a:gd name="connsiteX28" fmla="*/ 2470795 w 2473794"/>
                <a:gd name="connsiteY28" fmla="*/ 707143 h 1106393"/>
                <a:gd name="connsiteX29" fmla="*/ 2270561 w 2473794"/>
                <a:gd name="connsiteY29" fmla="*/ 947423 h 1106393"/>
                <a:gd name="connsiteX30" fmla="*/ 2010258 w 2473794"/>
                <a:gd name="connsiteY30" fmla="*/ 1027517 h 1106393"/>
                <a:gd name="connsiteX31" fmla="*/ 1916815 w 2473794"/>
                <a:gd name="connsiteY31" fmla="*/ 887353 h 1106393"/>
                <a:gd name="connsiteX32" fmla="*/ 1910141 w 2473794"/>
                <a:gd name="connsiteY32" fmla="*/ 633724 h 1106393"/>
                <a:gd name="connsiteX33" fmla="*/ 1816699 w 2473794"/>
                <a:gd name="connsiteY33" fmla="*/ 466863 h 1106393"/>
                <a:gd name="connsiteX34" fmla="*/ 1723256 w 2473794"/>
                <a:gd name="connsiteY34" fmla="*/ 580329 h 1106393"/>
                <a:gd name="connsiteX35" fmla="*/ 1743280 w 2473794"/>
                <a:gd name="connsiteY35" fmla="*/ 847307 h 1106393"/>
                <a:gd name="connsiteX36" fmla="*/ 1769977 w 2473794"/>
                <a:gd name="connsiteY36" fmla="*/ 1027517 h 1106393"/>
                <a:gd name="connsiteX37" fmla="*/ 1543046 w 2473794"/>
                <a:gd name="connsiteY37" fmla="*/ 1054215 h 1106393"/>
                <a:gd name="connsiteX38" fmla="*/ 1469627 w 2473794"/>
                <a:gd name="connsiteY38" fmla="*/ 620375 h 1106393"/>
                <a:gd name="connsiteX39" fmla="*/ 1449604 w 2473794"/>
                <a:gd name="connsiteY39" fmla="*/ 333374 h 1106393"/>
                <a:gd name="connsiteX40" fmla="*/ 1349487 w 2473794"/>
                <a:gd name="connsiteY40" fmla="*/ 326699 h 1106393"/>
                <a:gd name="connsiteX41" fmla="*/ 1362836 w 2473794"/>
                <a:gd name="connsiteY41" fmla="*/ 546956 h 1106393"/>
                <a:gd name="connsiteX42" fmla="*/ 1389534 w 2473794"/>
                <a:gd name="connsiteY42" fmla="*/ 793911 h 1106393"/>
                <a:gd name="connsiteX43" fmla="*/ 1369510 w 2473794"/>
                <a:gd name="connsiteY43" fmla="*/ 1000819 h 1106393"/>
                <a:gd name="connsiteX44" fmla="*/ 1195974 w 2473794"/>
                <a:gd name="connsiteY44" fmla="*/ 1094261 h 1106393"/>
                <a:gd name="connsiteX45" fmla="*/ 1009090 w 2473794"/>
                <a:gd name="connsiteY45" fmla="*/ 1020842 h 1106393"/>
                <a:gd name="connsiteX46" fmla="*/ 989066 w 2473794"/>
                <a:gd name="connsiteY46" fmla="*/ 700469 h 1106393"/>
                <a:gd name="connsiteX47" fmla="*/ 1029113 w 2473794"/>
                <a:gd name="connsiteY47" fmla="*/ 406793 h 1106393"/>
                <a:gd name="connsiteX48" fmla="*/ 982392 w 2473794"/>
                <a:gd name="connsiteY48" fmla="*/ 326699 h 1106393"/>
                <a:gd name="connsiteX49" fmla="*/ 915647 w 2473794"/>
                <a:gd name="connsiteY49" fmla="*/ 326699 h 1106393"/>
                <a:gd name="connsiteX50" fmla="*/ 895624 w 2473794"/>
                <a:gd name="connsiteY50" fmla="*/ 493561 h 1106393"/>
                <a:gd name="connsiteX51" fmla="*/ 888950 w 2473794"/>
                <a:gd name="connsiteY51" fmla="*/ 1014168 h 1106393"/>
                <a:gd name="connsiteX52" fmla="*/ 822205 w 2473794"/>
                <a:gd name="connsiteY52" fmla="*/ 1014168 h 1106393"/>
                <a:gd name="connsiteX53" fmla="*/ 775484 w 2473794"/>
                <a:gd name="connsiteY53" fmla="*/ 793911 h 1106393"/>
                <a:gd name="connsiteX54" fmla="*/ 695391 w 2473794"/>
                <a:gd name="connsiteY54" fmla="*/ 687120 h 1106393"/>
                <a:gd name="connsiteX55" fmla="*/ 621972 w 2473794"/>
                <a:gd name="connsiteY55" fmla="*/ 760539 h 1106393"/>
                <a:gd name="connsiteX56" fmla="*/ 635320 w 2473794"/>
                <a:gd name="connsiteY56" fmla="*/ 914051 h 1106393"/>
                <a:gd name="connsiteX57" fmla="*/ 568576 w 2473794"/>
                <a:gd name="connsiteY57" fmla="*/ 920726 h 1106393"/>
                <a:gd name="connsiteX58" fmla="*/ 528529 w 2473794"/>
                <a:gd name="connsiteY58" fmla="*/ 787237 h 1106393"/>
                <a:gd name="connsiteX59" fmla="*/ 495157 w 2473794"/>
                <a:gd name="connsiteY59" fmla="*/ 1080913 h 1106393"/>
                <a:gd name="connsiteX60" fmla="*/ 288249 w 2473794"/>
                <a:gd name="connsiteY60" fmla="*/ 1060889 h 1106393"/>
                <a:gd name="connsiteX61" fmla="*/ 294923 w 2473794"/>
                <a:gd name="connsiteY61" fmla="*/ 813934 h 1106393"/>
                <a:gd name="connsiteX62" fmla="*/ 261551 w 2473794"/>
                <a:gd name="connsiteY62" fmla="*/ 493561 h 1106393"/>
                <a:gd name="connsiteX63" fmla="*/ 161434 w 2473794"/>
                <a:gd name="connsiteY63" fmla="*/ 473537 h 1106393"/>
                <a:gd name="connsiteX64" fmla="*/ 188132 w 2473794"/>
                <a:gd name="connsiteY64" fmla="*/ 787237 h 1106393"/>
                <a:gd name="connsiteX0" fmla="*/ 188132 w 2473794"/>
                <a:gd name="connsiteY0" fmla="*/ 787237 h 1178506"/>
                <a:gd name="connsiteX1" fmla="*/ 34620 w 2473794"/>
                <a:gd name="connsiteY1" fmla="*/ 647073 h 1178506"/>
                <a:gd name="connsiteX2" fmla="*/ 14596 w 2473794"/>
                <a:gd name="connsiteY2" fmla="*/ 380095 h 1178506"/>
                <a:gd name="connsiteX3" fmla="*/ 214830 w 2473794"/>
                <a:gd name="connsiteY3" fmla="*/ 179861 h 1178506"/>
                <a:gd name="connsiteX4" fmla="*/ 348319 w 2473794"/>
                <a:gd name="connsiteY4" fmla="*/ 186536 h 1178506"/>
                <a:gd name="connsiteX5" fmla="*/ 395040 w 2473794"/>
                <a:gd name="connsiteY5" fmla="*/ 800585 h 1178506"/>
                <a:gd name="connsiteX6" fmla="*/ 468459 w 2473794"/>
                <a:gd name="connsiteY6" fmla="*/ 680445 h 1178506"/>
                <a:gd name="connsiteX7" fmla="*/ 441761 w 2473794"/>
                <a:gd name="connsiteY7" fmla="*/ 119791 h 1178506"/>
                <a:gd name="connsiteX8" fmla="*/ 668693 w 2473794"/>
                <a:gd name="connsiteY8" fmla="*/ 99768 h 1178506"/>
                <a:gd name="connsiteX9" fmla="*/ 688716 w 2473794"/>
                <a:gd name="connsiteY9" fmla="*/ 373421 h 1178506"/>
                <a:gd name="connsiteX10" fmla="*/ 795507 w 2473794"/>
                <a:gd name="connsiteY10" fmla="*/ 386769 h 1178506"/>
                <a:gd name="connsiteX11" fmla="*/ 768810 w 2473794"/>
                <a:gd name="connsiteY11" fmla="*/ 86419 h 1178506"/>
                <a:gd name="connsiteX12" fmla="*/ 1109207 w 2473794"/>
                <a:gd name="connsiteY12" fmla="*/ 26349 h 1178506"/>
                <a:gd name="connsiteX13" fmla="*/ 1155928 w 2473794"/>
                <a:gd name="connsiteY13" fmla="*/ 466863 h 1178506"/>
                <a:gd name="connsiteX14" fmla="*/ 1162602 w 2473794"/>
                <a:gd name="connsiteY14" fmla="*/ 820609 h 1178506"/>
                <a:gd name="connsiteX15" fmla="*/ 1282742 w 2473794"/>
                <a:gd name="connsiteY15" fmla="*/ 653748 h 1178506"/>
                <a:gd name="connsiteX16" fmla="*/ 1236021 w 2473794"/>
                <a:gd name="connsiteY16" fmla="*/ 219908 h 1178506"/>
                <a:gd name="connsiteX17" fmla="*/ 1296091 w 2473794"/>
                <a:gd name="connsiteY17" fmla="*/ 6326 h 1178506"/>
                <a:gd name="connsiteX18" fmla="*/ 1496325 w 2473794"/>
                <a:gd name="connsiteY18" fmla="*/ 99768 h 1178506"/>
                <a:gd name="connsiteX19" fmla="*/ 1569744 w 2473794"/>
                <a:gd name="connsiteY19" fmla="*/ 513584 h 1178506"/>
                <a:gd name="connsiteX20" fmla="*/ 1656512 w 2473794"/>
                <a:gd name="connsiteY20" fmla="*/ 433491 h 1178506"/>
                <a:gd name="connsiteX21" fmla="*/ 1639109 w 2473794"/>
                <a:gd name="connsiteY21" fmla="*/ 78486 h 1178506"/>
                <a:gd name="connsiteX22" fmla="*/ 1916345 w 2473794"/>
                <a:gd name="connsiteY22" fmla="*/ 45380 h 1178506"/>
                <a:gd name="connsiteX23" fmla="*/ 1996909 w 2473794"/>
                <a:gd name="connsiteY23" fmla="*/ 159838 h 1178506"/>
                <a:gd name="connsiteX24" fmla="*/ 1983560 w 2473794"/>
                <a:gd name="connsiteY24" fmla="*/ 566980 h 1178506"/>
                <a:gd name="connsiteX25" fmla="*/ 2103700 w 2473794"/>
                <a:gd name="connsiteY25" fmla="*/ 580329 h 1178506"/>
                <a:gd name="connsiteX26" fmla="*/ 2103700 w 2473794"/>
                <a:gd name="connsiteY26" fmla="*/ 233257 h 1178506"/>
                <a:gd name="connsiteX27" fmla="*/ 2370678 w 2473794"/>
                <a:gd name="connsiteY27" fmla="*/ 373421 h 1178506"/>
                <a:gd name="connsiteX28" fmla="*/ 2470795 w 2473794"/>
                <a:gd name="connsiteY28" fmla="*/ 707143 h 1178506"/>
                <a:gd name="connsiteX29" fmla="*/ 2270561 w 2473794"/>
                <a:gd name="connsiteY29" fmla="*/ 947423 h 1178506"/>
                <a:gd name="connsiteX30" fmla="*/ 2010258 w 2473794"/>
                <a:gd name="connsiteY30" fmla="*/ 1027517 h 1178506"/>
                <a:gd name="connsiteX31" fmla="*/ 1916815 w 2473794"/>
                <a:gd name="connsiteY31" fmla="*/ 887353 h 1178506"/>
                <a:gd name="connsiteX32" fmla="*/ 1910141 w 2473794"/>
                <a:gd name="connsiteY32" fmla="*/ 633724 h 1178506"/>
                <a:gd name="connsiteX33" fmla="*/ 1816699 w 2473794"/>
                <a:gd name="connsiteY33" fmla="*/ 466863 h 1178506"/>
                <a:gd name="connsiteX34" fmla="*/ 1723256 w 2473794"/>
                <a:gd name="connsiteY34" fmla="*/ 580329 h 1178506"/>
                <a:gd name="connsiteX35" fmla="*/ 1743280 w 2473794"/>
                <a:gd name="connsiteY35" fmla="*/ 847307 h 1178506"/>
                <a:gd name="connsiteX36" fmla="*/ 1769977 w 2473794"/>
                <a:gd name="connsiteY36" fmla="*/ 1027517 h 1178506"/>
                <a:gd name="connsiteX37" fmla="*/ 1543928 w 2473794"/>
                <a:gd name="connsiteY37" fmla="*/ 1161128 h 1178506"/>
                <a:gd name="connsiteX38" fmla="*/ 1469627 w 2473794"/>
                <a:gd name="connsiteY38" fmla="*/ 620375 h 1178506"/>
                <a:gd name="connsiteX39" fmla="*/ 1449604 w 2473794"/>
                <a:gd name="connsiteY39" fmla="*/ 333374 h 1178506"/>
                <a:gd name="connsiteX40" fmla="*/ 1349487 w 2473794"/>
                <a:gd name="connsiteY40" fmla="*/ 326699 h 1178506"/>
                <a:gd name="connsiteX41" fmla="*/ 1362836 w 2473794"/>
                <a:gd name="connsiteY41" fmla="*/ 546956 h 1178506"/>
                <a:gd name="connsiteX42" fmla="*/ 1389534 w 2473794"/>
                <a:gd name="connsiteY42" fmla="*/ 793911 h 1178506"/>
                <a:gd name="connsiteX43" fmla="*/ 1369510 w 2473794"/>
                <a:gd name="connsiteY43" fmla="*/ 1000819 h 1178506"/>
                <a:gd name="connsiteX44" fmla="*/ 1195974 w 2473794"/>
                <a:gd name="connsiteY44" fmla="*/ 1094261 h 1178506"/>
                <a:gd name="connsiteX45" fmla="*/ 1009090 w 2473794"/>
                <a:gd name="connsiteY45" fmla="*/ 1020842 h 1178506"/>
                <a:gd name="connsiteX46" fmla="*/ 989066 w 2473794"/>
                <a:gd name="connsiteY46" fmla="*/ 700469 h 1178506"/>
                <a:gd name="connsiteX47" fmla="*/ 1029113 w 2473794"/>
                <a:gd name="connsiteY47" fmla="*/ 406793 h 1178506"/>
                <a:gd name="connsiteX48" fmla="*/ 982392 w 2473794"/>
                <a:gd name="connsiteY48" fmla="*/ 326699 h 1178506"/>
                <a:gd name="connsiteX49" fmla="*/ 915647 w 2473794"/>
                <a:gd name="connsiteY49" fmla="*/ 326699 h 1178506"/>
                <a:gd name="connsiteX50" fmla="*/ 895624 w 2473794"/>
                <a:gd name="connsiteY50" fmla="*/ 493561 h 1178506"/>
                <a:gd name="connsiteX51" fmla="*/ 888950 w 2473794"/>
                <a:gd name="connsiteY51" fmla="*/ 1014168 h 1178506"/>
                <a:gd name="connsiteX52" fmla="*/ 822205 w 2473794"/>
                <a:gd name="connsiteY52" fmla="*/ 1014168 h 1178506"/>
                <a:gd name="connsiteX53" fmla="*/ 775484 w 2473794"/>
                <a:gd name="connsiteY53" fmla="*/ 793911 h 1178506"/>
                <a:gd name="connsiteX54" fmla="*/ 695391 w 2473794"/>
                <a:gd name="connsiteY54" fmla="*/ 687120 h 1178506"/>
                <a:gd name="connsiteX55" fmla="*/ 621972 w 2473794"/>
                <a:gd name="connsiteY55" fmla="*/ 760539 h 1178506"/>
                <a:gd name="connsiteX56" fmla="*/ 635320 w 2473794"/>
                <a:gd name="connsiteY56" fmla="*/ 914051 h 1178506"/>
                <a:gd name="connsiteX57" fmla="*/ 568576 w 2473794"/>
                <a:gd name="connsiteY57" fmla="*/ 920726 h 1178506"/>
                <a:gd name="connsiteX58" fmla="*/ 528529 w 2473794"/>
                <a:gd name="connsiteY58" fmla="*/ 787237 h 1178506"/>
                <a:gd name="connsiteX59" fmla="*/ 495157 w 2473794"/>
                <a:gd name="connsiteY59" fmla="*/ 1080913 h 1178506"/>
                <a:gd name="connsiteX60" fmla="*/ 288249 w 2473794"/>
                <a:gd name="connsiteY60" fmla="*/ 1060889 h 1178506"/>
                <a:gd name="connsiteX61" fmla="*/ 294923 w 2473794"/>
                <a:gd name="connsiteY61" fmla="*/ 813934 h 1178506"/>
                <a:gd name="connsiteX62" fmla="*/ 261551 w 2473794"/>
                <a:gd name="connsiteY62" fmla="*/ 493561 h 1178506"/>
                <a:gd name="connsiteX63" fmla="*/ 161434 w 2473794"/>
                <a:gd name="connsiteY63" fmla="*/ 473537 h 1178506"/>
                <a:gd name="connsiteX64" fmla="*/ 188132 w 2473794"/>
                <a:gd name="connsiteY64" fmla="*/ 787237 h 1178506"/>
                <a:gd name="connsiteX0" fmla="*/ 188132 w 2473794"/>
                <a:gd name="connsiteY0" fmla="*/ 787237 h 1204274"/>
                <a:gd name="connsiteX1" fmla="*/ 34620 w 2473794"/>
                <a:gd name="connsiteY1" fmla="*/ 647073 h 1204274"/>
                <a:gd name="connsiteX2" fmla="*/ 14596 w 2473794"/>
                <a:gd name="connsiteY2" fmla="*/ 380095 h 1204274"/>
                <a:gd name="connsiteX3" fmla="*/ 214830 w 2473794"/>
                <a:gd name="connsiteY3" fmla="*/ 179861 h 1204274"/>
                <a:gd name="connsiteX4" fmla="*/ 348319 w 2473794"/>
                <a:gd name="connsiteY4" fmla="*/ 186536 h 1204274"/>
                <a:gd name="connsiteX5" fmla="*/ 395040 w 2473794"/>
                <a:gd name="connsiteY5" fmla="*/ 800585 h 1204274"/>
                <a:gd name="connsiteX6" fmla="*/ 468459 w 2473794"/>
                <a:gd name="connsiteY6" fmla="*/ 680445 h 1204274"/>
                <a:gd name="connsiteX7" fmla="*/ 441761 w 2473794"/>
                <a:gd name="connsiteY7" fmla="*/ 119791 h 1204274"/>
                <a:gd name="connsiteX8" fmla="*/ 668693 w 2473794"/>
                <a:gd name="connsiteY8" fmla="*/ 99768 h 1204274"/>
                <a:gd name="connsiteX9" fmla="*/ 688716 w 2473794"/>
                <a:gd name="connsiteY9" fmla="*/ 373421 h 1204274"/>
                <a:gd name="connsiteX10" fmla="*/ 795507 w 2473794"/>
                <a:gd name="connsiteY10" fmla="*/ 386769 h 1204274"/>
                <a:gd name="connsiteX11" fmla="*/ 768810 w 2473794"/>
                <a:gd name="connsiteY11" fmla="*/ 86419 h 1204274"/>
                <a:gd name="connsiteX12" fmla="*/ 1109207 w 2473794"/>
                <a:gd name="connsiteY12" fmla="*/ 26349 h 1204274"/>
                <a:gd name="connsiteX13" fmla="*/ 1155928 w 2473794"/>
                <a:gd name="connsiteY13" fmla="*/ 466863 h 1204274"/>
                <a:gd name="connsiteX14" fmla="*/ 1162602 w 2473794"/>
                <a:gd name="connsiteY14" fmla="*/ 820609 h 1204274"/>
                <a:gd name="connsiteX15" fmla="*/ 1282742 w 2473794"/>
                <a:gd name="connsiteY15" fmla="*/ 653748 h 1204274"/>
                <a:gd name="connsiteX16" fmla="*/ 1236021 w 2473794"/>
                <a:gd name="connsiteY16" fmla="*/ 219908 h 1204274"/>
                <a:gd name="connsiteX17" fmla="*/ 1296091 w 2473794"/>
                <a:gd name="connsiteY17" fmla="*/ 6326 h 1204274"/>
                <a:gd name="connsiteX18" fmla="*/ 1496325 w 2473794"/>
                <a:gd name="connsiteY18" fmla="*/ 99768 h 1204274"/>
                <a:gd name="connsiteX19" fmla="*/ 1569744 w 2473794"/>
                <a:gd name="connsiteY19" fmla="*/ 513584 h 1204274"/>
                <a:gd name="connsiteX20" fmla="*/ 1656512 w 2473794"/>
                <a:gd name="connsiteY20" fmla="*/ 433491 h 1204274"/>
                <a:gd name="connsiteX21" fmla="*/ 1639109 w 2473794"/>
                <a:gd name="connsiteY21" fmla="*/ 78486 h 1204274"/>
                <a:gd name="connsiteX22" fmla="*/ 1916345 w 2473794"/>
                <a:gd name="connsiteY22" fmla="*/ 45380 h 1204274"/>
                <a:gd name="connsiteX23" fmla="*/ 1996909 w 2473794"/>
                <a:gd name="connsiteY23" fmla="*/ 159838 h 1204274"/>
                <a:gd name="connsiteX24" fmla="*/ 1983560 w 2473794"/>
                <a:gd name="connsiteY24" fmla="*/ 566980 h 1204274"/>
                <a:gd name="connsiteX25" fmla="*/ 2103700 w 2473794"/>
                <a:gd name="connsiteY25" fmla="*/ 580329 h 1204274"/>
                <a:gd name="connsiteX26" fmla="*/ 2103700 w 2473794"/>
                <a:gd name="connsiteY26" fmla="*/ 233257 h 1204274"/>
                <a:gd name="connsiteX27" fmla="*/ 2370678 w 2473794"/>
                <a:gd name="connsiteY27" fmla="*/ 373421 h 1204274"/>
                <a:gd name="connsiteX28" fmla="*/ 2470795 w 2473794"/>
                <a:gd name="connsiteY28" fmla="*/ 707143 h 1204274"/>
                <a:gd name="connsiteX29" fmla="*/ 2270561 w 2473794"/>
                <a:gd name="connsiteY29" fmla="*/ 947423 h 1204274"/>
                <a:gd name="connsiteX30" fmla="*/ 2010258 w 2473794"/>
                <a:gd name="connsiteY30" fmla="*/ 1027517 h 1204274"/>
                <a:gd name="connsiteX31" fmla="*/ 1916815 w 2473794"/>
                <a:gd name="connsiteY31" fmla="*/ 887353 h 1204274"/>
                <a:gd name="connsiteX32" fmla="*/ 1910141 w 2473794"/>
                <a:gd name="connsiteY32" fmla="*/ 633724 h 1204274"/>
                <a:gd name="connsiteX33" fmla="*/ 1816699 w 2473794"/>
                <a:gd name="connsiteY33" fmla="*/ 466863 h 1204274"/>
                <a:gd name="connsiteX34" fmla="*/ 1723256 w 2473794"/>
                <a:gd name="connsiteY34" fmla="*/ 580329 h 1204274"/>
                <a:gd name="connsiteX35" fmla="*/ 1743280 w 2473794"/>
                <a:gd name="connsiteY35" fmla="*/ 847307 h 1204274"/>
                <a:gd name="connsiteX36" fmla="*/ 1783025 w 2473794"/>
                <a:gd name="connsiteY36" fmla="*/ 1134742 h 1204274"/>
                <a:gd name="connsiteX37" fmla="*/ 1543928 w 2473794"/>
                <a:gd name="connsiteY37" fmla="*/ 1161128 h 1204274"/>
                <a:gd name="connsiteX38" fmla="*/ 1469627 w 2473794"/>
                <a:gd name="connsiteY38" fmla="*/ 620375 h 1204274"/>
                <a:gd name="connsiteX39" fmla="*/ 1449604 w 2473794"/>
                <a:gd name="connsiteY39" fmla="*/ 333374 h 1204274"/>
                <a:gd name="connsiteX40" fmla="*/ 1349487 w 2473794"/>
                <a:gd name="connsiteY40" fmla="*/ 326699 h 1204274"/>
                <a:gd name="connsiteX41" fmla="*/ 1362836 w 2473794"/>
                <a:gd name="connsiteY41" fmla="*/ 546956 h 1204274"/>
                <a:gd name="connsiteX42" fmla="*/ 1389534 w 2473794"/>
                <a:gd name="connsiteY42" fmla="*/ 793911 h 1204274"/>
                <a:gd name="connsiteX43" fmla="*/ 1369510 w 2473794"/>
                <a:gd name="connsiteY43" fmla="*/ 1000819 h 1204274"/>
                <a:gd name="connsiteX44" fmla="*/ 1195974 w 2473794"/>
                <a:gd name="connsiteY44" fmla="*/ 1094261 h 1204274"/>
                <a:gd name="connsiteX45" fmla="*/ 1009090 w 2473794"/>
                <a:gd name="connsiteY45" fmla="*/ 1020842 h 1204274"/>
                <a:gd name="connsiteX46" fmla="*/ 989066 w 2473794"/>
                <a:gd name="connsiteY46" fmla="*/ 700469 h 1204274"/>
                <a:gd name="connsiteX47" fmla="*/ 1029113 w 2473794"/>
                <a:gd name="connsiteY47" fmla="*/ 406793 h 1204274"/>
                <a:gd name="connsiteX48" fmla="*/ 982392 w 2473794"/>
                <a:gd name="connsiteY48" fmla="*/ 326699 h 1204274"/>
                <a:gd name="connsiteX49" fmla="*/ 915647 w 2473794"/>
                <a:gd name="connsiteY49" fmla="*/ 326699 h 1204274"/>
                <a:gd name="connsiteX50" fmla="*/ 895624 w 2473794"/>
                <a:gd name="connsiteY50" fmla="*/ 493561 h 1204274"/>
                <a:gd name="connsiteX51" fmla="*/ 888950 w 2473794"/>
                <a:gd name="connsiteY51" fmla="*/ 1014168 h 1204274"/>
                <a:gd name="connsiteX52" fmla="*/ 822205 w 2473794"/>
                <a:gd name="connsiteY52" fmla="*/ 1014168 h 1204274"/>
                <a:gd name="connsiteX53" fmla="*/ 775484 w 2473794"/>
                <a:gd name="connsiteY53" fmla="*/ 793911 h 1204274"/>
                <a:gd name="connsiteX54" fmla="*/ 695391 w 2473794"/>
                <a:gd name="connsiteY54" fmla="*/ 687120 h 1204274"/>
                <a:gd name="connsiteX55" fmla="*/ 621972 w 2473794"/>
                <a:gd name="connsiteY55" fmla="*/ 760539 h 1204274"/>
                <a:gd name="connsiteX56" fmla="*/ 635320 w 2473794"/>
                <a:gd name="connsiteY56" fmla="*/ 914051 h 1204274"/>
                <a:gd name="connsiteX57" fmla="*/ 568576 w 2473794"/>
                <a:gd name="connsiteY57" fmla="*/ 920726 h 1204274"/>
                <a:gd name="connsiteX58" fmla="*/ 528529 w 2473794"/>
                <a:gd name="connsiteY58" fmla="*/ 787237 h 1204274"/>
                <a:gd name="connsiteX59" fmla="*/ 495157 w 2473794"/>
                <a:gd name="connsiteY59" fmla="*/ 1080913 h 1204274"/>
                <a:gd name="connsiteX60" fmla="*/ 288249 w 2473794"/>
                <a:gd name="connsiteY60" fmla="*/ 1060889 h 1204274"/>
                <a:gd name="connsiteX61" fmla="*/ 294923 w 2473794"/>
                <a:gd name="connsiteY61" fmla="*/ 813934 h 1204274"/>
                <a:gd name="connsiteX62" fmla="*/ 261551 w 2473794"/>
                <a:gd name="connsiteY62" fmla="*/ 493561 h 1204274"/>
                <a:gd name="connsiteX63" fmla="*/ 161434 w 2473794"/>
                <a:gd name="connsiteY63" fmla="*/ 473537 h 1204274"/>
                <a:gd name="connsiteX64" fmla="*/ 188132 w 2473794"/>
                <a:gd name="connsiteY64" fmla="*/ 787237 h 1204274"/>
                <a:gd name="connsiteX0" fmla="*/ 188132 w 2473794"/>
                <a:gd name="connsiteY0" fmla="*/ 787237 h 1269347"/>
                <a:gd name="connsiteX1" fmla="*/ 34620 w 2473794"/>
                <a:gd name="connsiteY1" fmla="*/ 647073 h 1269347"/>
                <a:gd name="connsiteX2" fmla="*/ 14596 w 2473794"/>
                <a:gd name="connsiteY2" fmla="*/ 380095 h 1269347"/>
                <a:gd name="connsiteX3" fmla="*/ 214830 w 2473794"/>
                <a:gd name="connsiteY3" fmla="*/ 179861 h 1269347"/>
                <a:gd name="connsiteX4" fmla="*/ 348319 w 2473794"/>
                <a:gd name="connsiteY4" fmla="*/ 186536 h 1269347"/>
                <a:gd name="connsiteX5" fmla="*/ 395040 w 2473794"/>
                <a:gd name="connsiteY5" fmla="*/ 800585 h 1269347"/>
                <a:gd name="connsiteX6" fmla="*/ 468459 w 2473794"/>
                <a:gd name="connsiteY6" fmla="*/ 680445 h 1269347"/>
                <a:gd name="connsiteX7" fmla="*/ 441761 w 2473794"/>
                <a:gd name="connsiteY7" fmla="*/ 119791 h 1269347"/>
                <a:gd name="connsiteX8" fmla="*/ 668693 w 2473794"/>
                <a:gd name="connsiteY8" fmla="*/ 99768 h 1269347"/>
                <a:gd name="connsiteX9" fmla="*/ 688716 w 2473794"/>
                <a:gd name="connsiteY9" fmla="*/ 373421 h 1269347"/>
                <a:gd name="connsiteX10" fmla="*/ 795507 w 2473794"/>
                <a:gd name="connsiteY10" fmla="*/ 386769 h 1269347"/>
                <a:gd name="connsiteX11" fmla="*/ 768810 w 2473794"/>
                <a:gd name="connsiteY11" fmla="*/ 86419 h 1269347"/>
                <a:gd name="connsiteX12" fmla="*/ 1109207 w 2473794"/>
                <a:gd name="connsiteY12" fmla="*/ 26349 h 1269347"/>
                <a:gd name="connsiteX13" fmla="*/ 1155928 w 2473794"/>
                <a:gd name="connsiteY13" fmla="*/ 466863 h 1269347"/>
                <a:gd name="connsiteX14" fmla="*/ 1162602 w 2473794"/>
                <a:gd name="connsiteY14" fmla="*/ 820609 h 1269347"/>
                <a:gd name="connsiteX15" fmla="*/ 1282742 w 2473794"/>
                <a:gd name="connsiteY15" fmla="*/ 653748 h 1269347"/>
                <a:gd name="connsiteX16" fmla="*/ 1236021 w 2473794"/>
                <a:gd name="connsiteY16" fmla="*/ 219908 h 1269347"/>
                <a:gd name="connsiteX17" fmla="*/ 1296091 w 2473794"/>
                <a:gd name="connsiteY17" fmla="*/ 6326 h 1269347"/>
                <a:gd name="connsiteX18" fmla="*/ 1496325 w 2473794"/>
                <a:gd name="connsiteY18" fmla="*/ 99768 h 1269347"/>
                <a:gd name="connsiteX19" fmla="*/ 1569744 w 2473794"/>
                <a:gd name="connsiteY19" fmla="*/ 513584 h 1269347"/>
                <a:gd name="connsiteX20" fmla="*/ 1656512 w 2473794"/>
                <a:gd name="connsiteY20" fmla="*/ 433491 h 1269347"/>
                <a:gd name="connsiteX21" fmla="*/ 1639109 w 2473794"/>
                <a:gd name="connsiteY21" fmla="*/ 78486 h 1269347"/>
                <a:gd name="connsiteX22" fmla="*/ 1916345 w 2473794"/>
                <a:gd name="connsiteY22" fmla="*/ 45380 h 1269347"/>
                <a:gd name="connsiteX23" fmla="*/ 1996909 w 2473794"/>
                <a:gd name="connsiteY23" fmla="*/ 159838 h 1269347"/>
                <a:gd name="connsiteX24" fmla="*/ 1983560 w 2473794"/>
                <a:gd name="connsiteY24" fmla="*/ 566980 h 1269347"/>
                <a:gd name="connsiteX25" fmla="*/ 2103700 w 2473794"/>
                <a:gd name="connsiteY25" fmla="*/ 580329 h 1269347"/>
                <a:gd name="connsiteX26" fmla="*/ 2103700 w 2473794"/>
                <a:gd name="connsiteY26" fmla="*/ 233257 h 1269347"/>
                <a:gd name="connsiteX27" fmla="*/ 2370678 w 2473794"/>
                <a:gd name="connsiteY27" fmla="*/ 373421 h 1269347"/>
                <a:gd name="connsiteX28" fmla="*/ 2470795 w 2473794"/>
                <a:gd name="connsiteY28" fmla="*/ 707143 h 1269347"/>
                <a:gd name="connsiteX29" fmla="*/ 2270561 w 2473794"/>
                <a:gd name="connsiteY29" fmla="*/ 947423 h 1269347"/>
                <a:gd name="connsiteX30" fmla="*/ 2010258 w 2473794"/>
                <a:gd name="connsiteY30" fmla="*/ 1027517 h 1269347"/>
                <a:gd name="connsiteX31" fmla="*/ 1916815 w 2473794"/>
                <a:gd name="connsiteY31" fmla="*/ 887353 h 1269347"/>
                <a:gd name="connsiteX32" fmla="*/ 1910141 w 2473794"/>
                <a:gd name="connsiteY32" fmla="*/ 633724 h 1269347"/>
                <a:gd name="connsiteX33" fmla="*/ 1816699 w 2473794"/>
                <a:gd name="connsiteY33" fmla="*/ 466863 h 1269347"/>
                <a:gd name="connsiteX34" fmla="*/ 1723256 w 2473794"/>
                <a:gd name="connsiteY34" fmla="*/ 580329 h 1269347"/>
                <a:gd name="connsiteX35" fmla="*/ 1743280 w 2473794"/>
                <a:gd name="connsiteY35" fmla="*/ 847307 h 1269347"/>
                <a:gd name="connsiteX36" fmla="*/ 1783025 w 2473794"/>
                <a:gd name="connsiteY36" fmla="*/ 1134742 h 1269347"/>
                <a:gd name="connsiteX37" fmla="*/ 1543928 w 2473794"/>
                <a:gd name="connsiteY37" fmla="*/ 1161128 h 1269347"/>
                <a:gd name="connsiteX38" fmla="*/ 1469627 w 2473794"/>
                <a:gd name="connsiteY38" fmla="*/ 620375 h 1269347"/>
                <a:gd name="connsiteX39" fmla="*/ 1449604 w 2473794"/>
                <a:gd name="connsiteY39" fmla="*/ 333374 h 1269347"/>
                <a:gd name="connsiteX40" fmla="*/ 1349487 w 2473794"/>
                <a:gd name="connsiteY40" fmla="*/ 326699 h 1269347"/>
                <a:gd name="connsiteX41" fmla="*/ 1362836 w 2473794"/>
                <a:gd name="connsiteY41" fmla="*/ 546956 h 1269347"/>
                <a:gd name="connsiteX42" fmla="*/ 1389534 w 2473794"/>
                <a:gd name="connsiteY42" fmla="*/ 793911 h 1269347"/>
                <a:gd name="connsiteX43" fmla="*/ 1369510 w 2473794"/>
                <a:gd name="connsiteY43" fmla="*/ 1000819 h 1269347"/>
                <a:gd name="connsiteX44" fmla="*/ 1200735 w 2473794"/>
                <a:gd name="connsiteY44" fmla="*/ 1269295 h 1269347"/>
                <a:gd name="connsiteX45" fmla="*/ 1009090 w 2473794"/>
                <a:gd name="connsiteY45" fmla="*/ 1020842 h 1269347"/>
                <a:gd name="connsiteX46" fmla="*/ 989066 w 2473794"/>
                <a:gd name="connsiteY46" fmla="*/ 700469 h 1269347"/>
                <a:gd name="connsiteX47" fmla="*/ 1029113 w 2473794"/>
                <a:gd name="connsiteY47" fmla="*/ 406793 h 1269347"/>
                <a:gd name="connsiteX48" fmla="*/ 982392 w 2473794"/>
                <a:gd name="connsiteY48" fmla="*/ 326699 h 1269347"/>
                <a:gd name="connsiteX49" fmla="*/ 915647 w 2473794"/>
                <a:gd name="connsiteY49" fmla="*/ 326699 h 1269347"/>
                <a:gd name="connsiteX50" fmla="*/ 895624 w 2473794"/>
                <a:gd name="connsiteY50" fmla="*/ 493561 h 1269347"/>
                <a:gd name="connsiteX51" fmla="*/ 888950 w 2473794"/>
                <a:gd name="connsiteY51" fmla="*/ 1014168 h 1269347"/>
                <a:gd name="connsiteX52" fmla="*/ 822205 w 2473794"/>
                <a:gd name="connsiteY52" fmla="*/ 1014168 h 1269347"/>
                <a:gd name="connsiteX53" fmla="*/ 775484 w 2473794"/>
                <a:gd name="connsiteY53" fmla="*/ 793911 h 1269347"/>
                <a:gd name="connsiteX54" fmla="*/ 695391 w 2473794"/>
                <a:gd name="connsiteY54" fmla="*/ 687120 h 1269347"/>
                <a:gd name="connsiteX55" fmla="*/ 621972 w 2473794"/>
                <a:gd name="connsiteY55" fmla="*/ 760539 h 1269347"/>
                <a:gd name="connsiteX56" fmla="*/ 635320 w 2473794"/>
                <a:gd name="connsiteY56" fmla="*/ 914051 h 1269347"/>
                <a:gd name="connsiteX57" fmla="*/ 568576 w 2473794"/>
                <a:gd name="connsiteY57" fmla="*/ 920726 h 1269347"/>
                <a:gd name="connsiteX58" fmla="*/ 528529 w 2473794"/>
                <a:gd name="connsiteY58" fmla="*/ 787237 h 1269347"/>
                <a:gd name="connsiteX59" fmla="*/ 495157 w 2473794"/>
                <a:gd name="connsiteY59" fmla="*/ 1080913 h 1269347"/>
                <a:gd name="connsiteX60" fmla="*/ 288249 w 2473794"/>
                <a:gd name="connsiteY60" fmla="*/ 1060889 h 1269347"/>
                <a:gd name="connsiteX61" fmla="*/ 294923 w 2473794"/>
                <a:gd name="connsiteY61" fmla="*/ 813934 h 1269347"/>
                <a:gd name="connsiteX62" fmla="*/ 261551 w 2473794"/>
                <a:gd name="connsiteY62" fmla="*/ 493561 h 1269347"/>
                <a:gd name="connsiteX63" fmla="*/ 161434 w 2473794"/>
                <a:gd name="connsiteY63" fmla="*/ 473537 h 1269347"/>
                <a:gd name="connsiteX64" fmla="*/ 188132 w 2473794"/>
                <a:gd name="connsiteY64" fmla="*/ 787237 h 1269347"/>
                <a:gd name="connsiteX0" fmla="*/ 188132 w 2473794"/>
                <a:gd name="connsiteY0" fmla="*/ 787237 h 1270849"/>
                <a:gd name="connsiteX1" fmla="*/ 34620 w 2473794"/>
                <a:gd name="connsiteY1" fmla="*/ 647073 h 1270849"/>
                <a:gd name="connsiteX2" fmla="*/ 14596 w 2473794"/>
                <a:gd name="connsiteY2" fmla="*/ 380095 h 1270849"/>
                <a:gd name="connsiteX3" fmla="*/ 214830 w 2473794"/>
                <a:gd name="connsiteY3" fmla="*/ 179861 h 1270849"/>
                <a:gd name="connsiteX4" fmla="*/ 348319 w 2473794"/>
                <a:gd name="connsiteY4" fmla="*/ 186536 h 1270849"/>
                <a:gd name="connsiteX5" fmla="*/ 395040 w 2473794"/>
                <a:gd name="connsiteY5" fmla="*/ 800585 h 1270849"/>
                <a:gd name="connsiteX6" fmla="*/ 468459 w 2473794"/>
                <a:gd name="connsiteY6" fmla="*/ 680445 h 1270849"/>
                <a:gd name="connsiteX7" fmla="*/ 441761 w 2473794"/>
                <a:gd name="connsiteY7" fmla="*/ 119791 h 1270849"/>
                <a:gd name="connsiteX8" fmla="*/ 668693 w 2473794"/>
                <a:gd name="connsiteY8" fmla="*/ 99768 h 1270849"/>
                <a:gd name="connsiteX9" fmla="*/ 688716 w 2473794"/>
                <a:gd name="connsiteY9" fmla="*/ 373421 h 1270849"/>
                <a:gd name="connsiteX10" fmla="*/ 795507 w 2473794"/>
                <a:gd name="connsiteY10" fmla="*/ 386769 h 1270849"/>
                <a:gd name="connsiteX11" fmla="*/ 768810 w 2473794"/>
                <a:gd name="connsiteY11" fmla="*/ 86419 h 1270849"/>
                <a:gd name="connsiteX12" fmla="*/ 1109207 w 2473794"/>
                <a:gd name="connsiteY12" fmla="*/ 26349 h 1270849"/>
                <a:gd name="connsiteX13" fmla="*/ 1155928 w 2473794"/>
                <a:gd name="connsiteY13" fmla="*/ 466863 h 1270849"/>
                <a:gd name="connsiteX14" fmla="*/ 1162602 w 2473794"/>
                <a:gd name="connsiteY14" fmla="*/ 820609 h 1270849"/>
                <a:gd name="connsiteX15" fmla="*/ 1282742 w 2473794"/>
                <a:gd name="connsiteY15" fmla="*/ 653748 h 1270849"/>
                <a:gd name="connsiteX16" fmla="*/ 1236021 w 2473794"/>
                <a:gd name="connsiteY16" fmla="*/ 219908 h 1270849"/>
                <a:gd name="connsiteX17" fmla="*/ 1296091 w 2473794"/>
                <a:gd name="connsiteY17" fmla="*/ 6326 h 1270849"/>
                <a:gd name="connsiteX18" fmla="*/ 1496325 w 2473794"/>
                <a:gd name="connsiteY18" fmla="*/ 99768 h 1270849"/>
                <a:gd name="connsiteX19" fmla="*/ 1569744 w 2473794"/>
                <a:gd name="connsiteY19" fmla="*/ 513584 h 1270849"/>
                <a:gd name="connsiteX20" fmla="*/ 1656512 w 2473794"/>
                <a:gd name="connsiteY20" fmla="*/ 433491 h 1270849"/>
                <a:gd name="connsiteX21" fmla="*/ 1639109 w 2473794"/>
                <a:gd name="connsiteY21" fmla="*/ 78486 h 1270849"/>
                <a:gd name="connsiteX22" fmla="*/ 1916345 w 2473794"/>
                <a:gd name="connsiteY22" fmla="*/ 45380 h 1270849"/>
                <a:gd name="connsiteX23" fmla="*/ 1996909 w 2473794"/>
                <a:gd name="connsiteY23" fmla="*/ 159838 h 1270849"/>
                <a:gd name="connsiteX24" fmla="*/ 1983560 w 2473794"/>
                <a:gd name="connsiteY24" fmla="*/ 566980 h 1270849"/>
                <a:gd name="connsiteX25" fmla="*/ 2103700 w 2473794"/>
                <a:gd name="connsiteY25" fmla="*/ 580329 h 1270849"/>
                <a:gd name="connsiteX26" fmla="*/ 2103700 w 2473794"/>
                <a:gd name="connsiteY26" fmla="*/ 233257 h 1270849"/>
                <a:gd name="connsiteX27" fmla="*/ 2370678 w 2473794"/>
                <a:gd name="connsiteY27" fmla="*/ 373421 h 1270849"/>
                <a:gd name="connsiteX28" fmla="*/ 2470795 w 2473794"/>
                <a:gd name="connsiteY28" fmla="*/ 707143 h 1270849"/>
                <a:gd name="connsiteX29" fmla="*/ 2270561 w 2473794"/>
                <a:gd name="connsiteY29" fmla="*/ 947423 h 1270849"/>
                <a:gd name="connsiteX30" fmla="*/ 2010258 w 2473794"/>
                <a:gd name="connsiteY30" fmla="*/ 1027517 h 1270849"/>
                <a:gd name="connsiteX31" fmla="*/ 1916815 w 2473794"/>
                <a:gd name="connsiteY31" fmla="*/ 887353 h 1270849"/>
                <a:gd name="connsiteX32" fmla="*/ 1910141 w 2473794"/>
                <a:gd name="connsiteY32" fmla="*/ 633724 h 1270849"/>
                <a:gd name="connsiteX33" fmla="*/ 1816699 w 2473794"/>
                <a:gd name="connsiteY33" fmla="*/ 466863 h 1270849"/>
                <a:gd name="connsiteX34" fmla="*/ 1723256 w 2473794"/>
                <a:gd name="connsiteY34" fmla="*/ 580329 h 1270849"/>
                <a:gd name="connsiteX35" fmla="*/ 1743280 w 2473794"/>
                <a:gd name="connsiteY35" fmla="*/ 847307 h 1270849"/>
                <a:gd name="connsiteX36" fmla="*/ 1783025 w 2473794"/>
                <a:gd name="connsiteY36" fmla="*/ 1134742 h 1270849"/>
                <a:gd name="connsiteX37" fmla="*/ 1543928 w 2473794"/>
                <a:gd name="connsiteY37" fmla="*/ 1161128 h 1270849"/>
                <a:gd name="connsiteX38" fmla="*/ 1469627 w 2473794"/>
                <a:gd name="connsiteY38" fmla="*/ 620375 h 1270849"/>
                <a:gd name="connsiteX39" fmla="*/ 1449604 w 2473794"/>
                <a:gd name="connsiteY39" fmla="*/ 333374 h 1270849"/>
                <a:gd name="connsiteX40" fmla="*/ 1349487 w 2473794"/>
                <a:gd name="connsiteY40" fmla="*/ 326699 h 1270849"/>
                <a:gd name="connsiteX41" fmla="*/ 1362836 w 2473794"/>
                <a:gd name="connsiteY41" fmla="*/ 546956 h 1270849"/>
                <a:gd name="connsiteX42" fmla="*/ 1389534 w 2473794"/>
                <a:gd name="connsiteY42" fmla="*/ 793911 h 1270849"/>
                <a:gd name="connsiteX43" fmla="*/ 1369510 w 2473794"/>
                <a:gd name="connsiteY43" fmla="*/ 1000819 h 1270849"/>
                <a:gd name="connsiteX44" fmla="*/ 1200735 w 2473794"/>
                <a:gd name="connsiteY44" fmla="*/ 1269295 h 1270849"/>
                <a:gd name="connsiteX45" fmla="*/ 1009090 w 2473794"/>
                <a:gd name="connsiteY45" fmla="*/ 1020842 h 1270849"/>
                <a:gd name="connsiteX46" fmla="*/ 989066 w 2473794"/>
                <a:gd name="connsiteY46" fmla="*/ 700469 h 1270849"/>
                <a:gd name="connsiteX47" fmla="*/ 1029113 w 2473794"/>
                <a:gd name="connsiteY47" fmla="*/ 406793 h 1270849"/>
                <a:gd name="connsiteX48" fmla="*/ 982392 w 2473794"/>
                <a:gd name="connsiteY48" fmla="*/ 326699 h 1270849"/>
                <a:gd name="connsiteX49" fmla="*/ 915647 w 2473794"/>
                <a:gd name="connsiteY49" fmla="*/ 326699 h 1270849"/>
                <a:gd name="connsiteX50" fmla="*/ 895624 w 2473794"/>
                <a:gd name="connsiteY50" fmla="*/ 493561 h 1270849"/>
                <a:gd name="connsiteX51" fmla="*/ 888950 w 2473794"/>
                <a:gd name="connsiteY51" fmla="*/ 1014168 h 1270849"/>
                <a:gd name="connsiteX52" fmla="*/ 822205 w 2473794"/>
                <a:gd name="connsiteY52" fmla="*/ 1014168 h 1270849"/>
                <a:gd name="connsiteX53" fmla="*/ 775484 w 2473794"/>
                <a:gd name="connsiteY53" fmla="*/ 793911 h 1270849"/>
                <a:gd name="connsiteX54" fmla="*/ 695391 w 2473794"/>
                <a:gd name="connsiteY54" fmla="*/ 687120 h 1270849"/>
                <a:gd name="connsiteX55" fmla="*/ 621972 w 2473794"/>
                <a:gd name="connsiteY55" fmla="*/ 760539 h 1270849"/>
                <a:gd name="connsiteX56" fmla="*/ 635320 w 2473794"/>
                <a:gd name="connsiteY56" fmla="*/ 914051 h 1270849"/>
                <a:gd name="connsiteX57" fmla="*/ 568576 w 2473794"/>
                <a:gd name="connsiteY57" fmla="*/ 920726 h 1270849"/>
                <a:gd name="connsiteX58" fmla="*/ 528529 w 2473794"/>
                <a:gd name="connsiteY58" fmla="*/ 787237 h 1270849"/>
                <a:gd name="connsiteX59" fmla="*/ 495157 w 2473794"/>
                <a:gd name="connsiteY59" fmla="*/ 1080913 h 1270849"/>
                <a:gd name="connsiteX60" fmla="*/ 288249 w 2473794"/>
                <a:gd name="connsiteY60" fmla="*/ 1060889 h 1270849"/>
                <a:gd name="connsiteX61" fmla="*/ 294923 w 2473794"/>
                <a:gd name="connsiteY61" fmla="*/ 813934 h 1270849"/>
                <a:gd name="connsiteX62" fmla="*/ 261551 w 2473794"/>
                <a:gd name="connsiteY62" fmla="*/ 493561 h 1270849"/>
                <a:gd name="connsiteX63" fmla="*/ 161434 w 2473794"/>
                <a:gd name="connsiteY63" fmla="*/ 473537 h 1270849"/>
                <a:gd name="connsiteX64" fmla="*/ 188132 w 2473794"/>
                <a:gd name="connsiteY64" fmla="*/ 787237 h 1270849"/>
                <a:gd name="connsiteX0" fmla="*/ 188132 w 2473794"/>
                <a:gd name="connsiteY0" fmla="*/ 787237 h 1271866"/>
                <a:gd name="connsiteX1" fmla="*/ 34620 w 2473794"/>
                <a:gd name="connsiteY1" fmla="*/ 647073 h 1271866"/>
                <a:gd name="connsiteX2" fmla="*/ 14596 w 2473794"/>
                <a:gd name="connsiteY2" fmla="*/ 380095 h 1271866"/>
                <a:gd name="connsiteX3" fmla="*/ 214830 w 2473794"/>
                <a:gd name="connsiteY3" fmla="*/ 179861 h 1271866"/>
                <a:gd name="connsiteX4" fmla="*/ 348319 w 2473794"/>
                <a:gd name="connsiteY4" fmla="*/ 186536 h 1271866"/>
                <a:gd name="connsiteX5" fmla="*/ 395040 w 2473794"/>
                <a:gd name="connsiteY5" fmla="*/ 800585 h 1271866"/>
                <a:gd name="connsiteX6" fmla="*/ 468459 w 2473794"/>
                <a:gd name="connsiteY6" fmla="*/ 680445 h 1271866"/>
                <a:gd name="connsiteX7" fmla="*/ 441761 w 2473794"/>
                <a:gd name="connsiteY7" fmla="*/ 119791 h 1271866"/>
                <a:gd name="connsiteX8" fmla="*/ 668693 w 2473794"/>
                <a:gd name="connsiteY8" fmla="*/ 99768 h 1271866"/>
                <a:gd name="connsiteX9" fmla="*/ 688716 w 2473794"/>
                <a:gd name="connsiteY9" fmla="*/ 373421 h 1271866"/>
                <a:gd name="connsiteX10" fmla="*/ 795507 w 2473794"/>
                <a:gd name="connsiteY10" fmla="*/ 386769 h 1271866"/>
                <a:gd name="connsiteX11" fmla="*/ 768810 w 2473794"/>
                <a:gd name="connsiteY11" fmla="*/ 86419 h 1271866"/>
                <a:gd name="connsiteX12" fmla="*/ 1109207 w 2473794"/>
                <a:gd name="connsiteY12" fmla="*/ 26349 h 1271866"/>
                <a:gd name="connsiteX13" fmla="*/ 1155928 w 2473794"/>
                <a:gd name="connsiteY13" fmla="*/ 466863 h 1271866"/>
                <a:gd name="connsiteX14" fmla="*/ 1162602 w 2473794"/>
                <a:gd name="connsiteY14" fmla="*/ 820609 h 1271866"/>
                <a:gd name="connsiteX15" fmla="*/ 1282742 w 2473794"/>
                <a:gd name="connsiteY15" fmla="*/ 653748 h 1271866"/>
                <a:gd name="connsiteX16" fmla="*/ 1236021 w 2473794"/>
                <a:gd name="connsiteY16" fmla="*/ 219908 h 1271866"/>
                <a:gd name="connsiteX17" fmla="*/ 1296091 w 2473794"/>
                <a:gd name="connsiteY17" fmla="*/ 6326 h 1271866"/>
                <a:gd name="connsiteX18" fmla="*/ 1496325 w 2473794"/>
                <a:gd name="connsiteY18" fmla="*/ 99768 h 1271866"/>
                <a:gd name="connsiteX19" fmla="*/ 1569744 w 2473794"/>
                <a:gd name="connsiteY19" fmla="*/ 513584 h 1271866"/>
                <a:gd name="connsiteX20" fmla="*/ 1656512 w 2473794"/>
                <a:gd name="connsiteY20" fmla="*/ 433491 h 1271866"/>
                <a:gd name="connsiteX21" fmla="*/ 1639109 w 2473794"/>
                <a:gd name="connsiteY21" fmla="*/ 78486 h 1271866"/>
                <a:gd name="connsiteX22" fmla="*/ 1916345 w 2473794"/>
                <a:gd name="connsiteY22" fmla="*/ 45380 h 1271866"/>
                <a:gd name="connsiteX23" fmla="*/ 1996909 w 2473794"/>
                <a:gd name="connsiteY23" fmla="*/ 159838 h 1271866"/>
                <a:gd name="connsiteX24" fmla="*/ 1983560 w 2473794"/>
                <a:gd name="connsiteY24" fmla="*/ 566980 h 1271866"/>
                <a:gd name="connsiteX25" fmla="*/ 2103700 w 2473794"/>
                <a:gd name="connsiteY25" fmla="*/ 580329 h 1271866"/>
                <a:gd name="connsiteX26" fmla="*/ 2103700 w 2473794"/>
                <a:gd name="connsiteY26" fmla="*/ 233257 h 1271866"/>
                <a:gd name="connsiteX27" fmla="*/ 2370678 w 2473794"/>
                <a:gd name="connsiteY27" fmla="*/ 373421 h 1271866"/>
                <a:gd name="connsiteX28" fmla="*/ 2470795 w 2473794"/>
                <a:gd name="connsiteY28" fmla="*/ 707143 h 1271866"/>
                <a:gd name="connsiteX29" fmla="*/ 2270561 w 2473794"/>
                <a:gd name="connsiteY29" fmla="*/ 947423 h 1271866"/>
                <a:gd name="connsiteX30" fmla="*/ 2010258 w 2473794"/>
                <a:gd name="connsiteY30" fmla="*/ 1027517 h 1271866"/>
                <a:gd name="connsiteX31" fmla="*/ 1916815 w 2473794"/>
                <a:gd name="connsiteY31" fmla="*/ 887353 h 1271866"/>
                <a:gd name="connsiteX32" fmla="*/ 1910141 w 2473794"/>
                <a:gd name="connsiteY32" fmla="*/ 633724 h 1271866"/>
                <a:gd name="connsiteX33" fmla="*/ 1816699 w 2473794"/>
                <a:gd name="connsiteY33" fmla="*/ 466863 h 1271866"/>
                <a:gd name="connsiteX34" fmla="*/ 1723256 w 2473794"/>
                <a:gd name="connsiteY34" fmla="*/ 580329 h 1271866"/>
                <a:gd name="connsiteX35" fmla="*/ 1743280 w 2473794"/>
                <a:gd name="connsiteY35" fmla="*/ 847307 h 1271866"/>
                <a:gd name="connsiteX36" fmla="*/ 1783025 w 2473794"/>
                <a:gd name="connsiteY36" fmla="*/ 1134742 h 1271866"/>
                <a:gd name="connsiteX37" fmla="*/ 1543928 w 2473794"/>
                <a:gd name="connsiteY37" fmla="*/ 1161128 h 1271866"/>
                <a:gd name="connsiteX38" fmla="*/ 1469627 w 2473794"/>
                <a:gd name="connsiteY38" fmla="*/ 620375 h 1271866"/>
                <a:gd name="connsiteX39" fmla="*/ 1449604 w 2473794"/>
                <a:gd name="connsiteY39" fmla="*/ 333374 h 1271866"/>
                <a:gd name="connsiteX40" fmla="*/ 1349487 w 2473794"/>
                <a:gd name="connsiteY40" fmla="*/ 326699 h 1271866"/>
                <a:gd name="connsiteX41" fmla="*/ 1362836 w 2473794"/>
                <a:gd name="connsiteY41" fmla="*/ 546956 h 1271866"/>
                <a:gd name="connsiteX42" fmla="*/ 1389534 w 2473794"/>
                <a:gd name="connsiteY42" fmla="*/ 793911 h 1271866"/>
                <a:gd name="connsiteX43" fmla="*/ 1369510 w 2473794"/>
                <a:gd name="connsiteY43" fmla="*/ 1000819 h 1271866"/>
                <a:gd name="connsiteX44" fmla="*/ 1200735 w 2473794"/>
                <a:gd name="connsiteY44" fmla="*/ 1269295 h 1271866"/>
                <a:gd name="connsiteX45" fmla="*/ 1009090 w 2473794"/>
                <a:gd name="connsiteY45" fmla="*/ 1020842 h 1271866"/>
                <a:gd name="connsiteX46" fmla="*/ 989066 w 2473794"/>
                <a:gd name="connsiteY46" fmla="*/ 700469 h 1271866"/>
                <a:gd name="connsiteX47" fmla="*/ 1029113 w 2473794"/>
                <a:gd name="connsiteY47" fmla="*/ 406793 h 1271866"/>
                <a:gd name="connsiteX48" fmla="*/ 982392 w 2473794"/>
                <a:gd name="connsiteY48" fmla="*/ 326699 h 1271866"/>
                <a:gd name="connsiteX49" fmla="*/ 915647 w 2473794"/>
                <a:gd name="connsiteY49" fmla="*/ 326699 h 1271866"/>
                <a:gd name="connsiteX50" fmla="*/ 895624 w 2473794"/>
                <a:gd name="connsiteY50" fmla="*/ 493561 h 1271866"/>
                <a:gd name="connsiteX51" fmla="*/ 888950 w 2473794"/>
                <a:gd name="connsiteY51" fmla="*/ 1014168 h 1271866"/>
                <a:gd name="connsiteX52" fmla="*/ 822205 w 2473794"/>
                <a:gd name="connsiteY52" fmla="*/ 1014168 h 1271866"/>
                <a:gd name="connsiteX53" fmla="*/ 775484 w 2473794"/>
                <a:gd name="connsiteY53" fmla="*/ 793911 h 1271866"/>
                <a:gd name="connsiteX54" fmla="*/ 695391 w 2473794"/>
                <a:gd name="connsiteY54" fmla="*/ 687120 h 1271866"/>
                <a:gd name="connsiteX55" fmla="*/ 621972 w 2473794"/>
                <a:gd name="connsiteY55" fmla="*/ 760539 h 1271866"/>
                <a:gd name="connsiteX56" fmla="*/ 635320 w 2473794"/>
                <a:gd name="connsiteY56" fmla="*/ 914051 h 1271866"/>
                <a:gd name="connsiteX57" fmla="*/ 568576 w 2473794"/>
                <a:gd name="connsiteY57" fmla="*/ 920726 h 1271866"/>
                <a:gd name="connsiteX58" fmla="*/ 528529 w 2473794"/>
                <a:gd name="connsiteY58" fmla="*/ 787237 h 1271866"/>
                <a:gd name="connsiteX59" fmla="*/ 495157 w 2473794"/>
                <a:gd name="connsiteY59" fmla="*/ 1080913 h 1271866"/>
                <a:gd name="connsiteX60" fmla="*/ 288249 w 2473794"/>
                <a:gd name="connsiteY60" fmla="*/ 1060889 h 1271866"/>
                <a:gd name="connsiteX61" fmla="*/ 294923 w 2473794"/>
                <a:gd name="connsiteY61" fmla="*/ 813934 h 1271866"/>
                <a:gd name="connsiteX62" fmla="*/ 261551 w 2473794"/>
                <a:gd name="connsiteY62" fmla="*/ 493561 h 1271866"/>
                <a:gd name="connsiteX63" fmla="*/ 161434 w 2473794"/>
                <a:gd name="connsiteY63" fmla="*/ 473537 h 1271866"/>
                <a:gd name="connsiteX64" fmla="*/ 188132 w 2473794"/>
                <a:gd name="connsiteY64" fmla="*/ 787237 h 1271866"/>
                <a:gd name="connsiteX0" fmla="*/ 188132 w 2473794"/>
                <a:gd name="connsiteY0" fmla="*/ 787237 h 1271668"/>
                <a:gd name="connsiteX1" fmla="*/ 34620 w 2473794"/>
                <a:gd name="connsiteY1" fmla="*/ 647073 h 1271668"/>
                <a:gd name="connsiteX2" fmla="*/ 14596 w 2473794"/>
                <a:gd name="connsiteY2" fmla="*/ 380095 h 1271668"/>
                <a:gd name="connsiteX3" fmla="*/ 214830 w 2473794"/>
                <a:gd name="connsiteY3" fmla="*/ 179861 h 1271668"/>
                <a:gd name="connsiteX4" fmla="*/ 348319 w 2473794"/>
                <a:gd name="connsiteY4" fmla="*/ 186536 h 1271668"/>
                <a:gd name="connsiteX5" fmla="*/ 395040 w 2473794"/>
                <a:gd name="connsiteY5" fmla="*/ 800585 h 1271668"/>
                <a:gd name="connsiteX6" fmla="*/ 468459 w 2473794"/>
                <a:gd name="connsiteY6" fmla="*/ 680445 h 1271668"/>
                <a:gd name="connsiteX7" fmla="*/ 441761 w 2473794"/>
                <a:gd name="connsiteY7" fmla="*/ 119791 h 1271668"/>
                <a:gd name="connsiteX8" fmla="*/ 668693 w 2473794"/>
                <a:gd name="connsiteY8" fmla="*/ 99768 h 1271668"/>
                <a:gd name="connsiteX9" fmla="*/ 688716 w 2473794"/>
                <a:gd name="connsiteY9" fmla="*/ 373421 h 1271668"/>
                <a:gd name="connsiteX10" fmla="*/ 795507 w 2473794"/>
                <a:gd name="connsiteY10" fmla="*/ 386769 h 1271668"/>
                <a:gd name="connsiteX11" fmla="*/ 768810 w 2473794"/>
                <a:gd name="connsiteY11" fmla="*/ 86419 h 1271668"/>
                <a:gd name="connsiteX12" fmla="*/ 1109207 w 2473794"/>
                <a:gd name="connsiteY12" fmla="*/ 26349 h 1271668"/>
                <a:gd name="connsiteX13" fmla="*/ 1155928 w 2473794"/>
                <a:gd name="connsiteY13" fmla="*/ 466863 h 1271668"/>
                <a:gd name="connsiteX14" fmla="*/ 1162602 w 2473794"/>
                <a:gd name="connsiteY14" fmla="*/ 820609 h 1271668"/>
                <a:gd name="connsiteX15" fmla="*/ 1282742 w 2473794"/>
                <a:gd name="connsiteY15" fmla="*/ 653748 h 1271668"/>
                <a:gd name="connsiteX16" fmla="*/ 1236021 w 2473794"/>
                <a:gd name="connsiteY16" fmla="*/ 219908 h 1271668"/>
                <a:gd name="connsiteX17" fmla="*/ 1296091 w 2473794"/>
                <a:gd name="connsiteY17" fmla="*/ 6326 h 1271668"/>
                <a:gd name="connsiteX18" fmla="*/ 1496325 w 2473794"/>
                <a:gd name="connsiteY18" fmla="*/ 99768 h 1271668"/>
                <a:gd name="connsiteX19" fmla="*/ 1569744 w 2473794"/>
                <a:gd name="connsiteY19" fmla="*/ 513584 h 1271668"/>
                <a:gd name="connsiteX20" fmla="*/ 1656512 w 2473794"/>
                <a:gd name="connsiteY20" fmla="*/ 433491 h 1271668"/>
                <a:gd name="connsiteX21" fmla="*/ 1639109 w 2473794"/>
                <a:gd name="connsiteY21" fmla="*/ 78486 h 1271668"/>
                <a:gd name="connsiteX22" fmla="*/ 1916345 w 2473794"/>
                <a:gd name="connsiteY22" fmla="*/ 45380 h 1271668"/>
                <a:gd name="connsiteX23" fmla="*/ 1996909 w 2473794"/>
                <a:gd name="connsiteY23" fmla="*/ 159838 h 1271668"/>
                <a:gd name="connsiteX24" fmla="*/ 1983560 w 2473794"/>
                <a:gd name="connsiteY24" fmla="*/ 566980 h 1271668"/>
                <a:gd name="connsiteX25" fmla="*/ 2103700 w 2473794"/>
                <a:gd name="connsiteY25" fmla="*/ 580329 h 1271668"/>
                <a:gd name="connsiteX26" fmla="*/ 2103700 w 2473794"/>
                <a:gd name="connsiteY26" fmla="*/ 233257 h 1271668"/>
                <a:gd name="connsiteX27" fmla="*/ 2370678 w 2473794"/>
                <a:gd name="connsiteY27" fmla="*/ 373421 h 1271668"/>
                <a:gd name="connsiteX28" fmla="*/ 2470795 w 2473794"/>
                <a:gd name="connsiteY28" fmla="*/ 707143 h 1271668"/>
                <a:gd name="connsiteX29" fmla="*/ 2270561 w 2473794"/>
                <a:gd name="connsiteY29" fmla="*/ 947423 h 1271668"/>
                <a:gd name="connsiteX30" fmla="*/ 2010258 w 2473794"/>
                <a:gd name="connsiteY30" fmla="*/ 1027517 h 1271668"/>
                <a:gd name="connsiteX31" fmla="*/ 1916815 w 2473794"/>
                <a:gd name="connsiteY31" fmla="*/ 887353 h 1271668"/>
                <a:gd name="connsiteX32" fmla="*/ 1910141 w 2473794"/>
                <a:gd name="connsiteY32" fmla="*/ 633724 h 1271668"/>
                <a:gd name="connsiteX33" fmla="*/ 1816699 w 2473794"/>
                <a:gd name="connsiteY33" fmla="*/ 466863 h 1271668"/>
                <a:gd name="connsiteX34" fmla="*/ 1723256 w 2473794"/>
                <a:gd name="connsiteY34" fmla="*/ 580329 h 1271668"/>
                <a:gd name="connsiteX35" fmla="*/ 1743280 w 2473794"/>
                <a:gd name="connsiteY35" fmla="*/ 847307 h 1271668"/>
                <a:gd name="connsiteX36" fmla="*/ 1783025 w 2473794"/>
                <a:gd name="connsiteY36" fmla="*/ 1134742 h 1271668"/>
                <a:gd name="connsiteX37" fmla="*/ 1543928 w 2473794"/>
                <a:gd name="connsiteY37" fmla="*/ 1161128 h 1271668"/>
                <a:gd name="connsiteX38" fmla="*/ 1469627 w 2473794"/>
                <a:gd name="connsiteY38" fmla="*/ 620375 h 1271668"/>
                <a:gd name="connsiteX39" fmla="*/ 1449604 w 2473794"/>
                <a:gd name="connsiteY39" fmla="*/ 333374 h 1271668"/>
                <a:gd name="connsiteX40" fmla="*/ 1349487 w 2473794"/>
                <a:gd name="connsiteY40" fmla="*/ 326699 h 1271668"/>
                <a:gd name="connsiteX41" fmla="*/ 1362836 w 2473794"/>
                <a:gd name="connsiteY41" fmla="*/ 546956 h 1271668"/>
                <a:gd name="connsiteX42" fmla="*/ 1389534 w 2473794"/>
                <a:gd name="connsiteY42" fmla="*/ 793911 h 1271668"/>
                <a:gd name="connsiteX43" fmla="*/ 1369510 w 2473794"/>
                <a:gd name="connsiteY43" fmla="*/ 1000819 h 1271668"/>
                <a:gd name="connsiteX44" fmla="*/ 1200735 w 2473794"/>
                <a:gd name="connsiteY44" fmla="*/ 1269295 h 1271668"/>
                <a:gd name="connsiteX45" fmla="*/ 1005858 w 2473794"/>
                <a:gd name="connsiteY45" fmla="*/ 1075824 h 1271668"/>
                <a:gd name="connsiteX46" fmla="*/ 989066 w 2473794"/>
                <a:gd name="connsiteY46" fmla="*/ 700469 h 1271668"/>
                <a:gd name="connsiteX47" fmla="*/ 1029113 w 2473794"/>
                <a:gd name="connsiteY47" fmla="*/ 406793 h 1271668"/>
                <a:gd name="connsiteX48" fmla="*/ 982392 w 2473794"/>
                <a:gd name="connsiteY48" fmla="*/ 326699 h 1271668"/>
                <a:gd name="connsiteX49" fmla="*/ 915647 w 2473794"/>
                <a:gd name="connsiteY49" fmla="*/ 326699 h 1271668"/>
                <a:gd name="connsiteX50" fmla="*/ 895624 w 2473794"/>
                <a:gd name="connsiteY50" fmla="*/ 493561 h 1271668"/>
                <a:gd name="connsiteX51" fmla="*/ 888950 w 2473794"/>
                <a:gd name="connsiteY51" fmla="*/ 1014168 h 1271668"/>
                <a:gd name="connsiteX52" fmla="*/ 822205 w 2473794"/>
                <a:gd name="connsiteY52" fmla="*/ 1014168 h 1271668"/>
                <a:gd name="connsiteX53" fmla="*/ 775484 w 2473794"/>
                <a:gd name="connsiteY53" fmla="*/ 793911 h 1271668"/>
                <a:gd name="connsiteX54" fmla="*/ 695391 w 2473794"/>
                <a:gd name="connsiteY54" fmla="*/ 687120 h 1271668"/>
                <a:gd name="connsiteX55" fmla="*/ 621972 w 2473794"/>
                <a:gd name="connsiteY55" fmla="*/ 760539 h 1271668"/>
                <a:gd name="connsiteX56" fmla="*/ 635320 w 2473794"/>
                <a:gd name="connsiteY56" fmla="*/ 914051 h 1271668"/>
                <a:gd name="connsiteX57" fmla="*/ 568576 w 2473794"/>
                <a:gd name="connsiteY57" fmla="*/ 920726 h 1271668"/>
                <a:gd name="connsiteX58" fmla="*/ 528529 w 2473794"/>
                <a:gd name="connsiteY58" fmla="*/ 787237 h 1271668"/>
                <a:gd name="connsiteX59" fmla="*/ 495157 w 2473794"/>
                <a:gd name="connsiteY59" fmla="*/ 1080913 h 1271668"/>
                <a:gd name="connsiteX60" fmla="*/ 288249 w 2473794"/>
                <a:gd name="connsiteY60" fmla="*/ 1060889 h 1271668"/>
                <a:gd name="connsiteX61" fmla="*/ 294923 w 2473794"/>
                <a:gd name="connsiteY61" fmla="*/ 813934 h 1271668"/>
                <a:gd name="connsiteX62" fmla="*/ 261551 w 2473794"/>
                <a:gd name="connsiteY62" fmla="*/ 493561 h 1271668"/>
                <a:gd name="connsiteX63" fmla="*/ 161434 w 2473794"/>
                <a:gd name="connsiteY63" fmla="*/ 473537 h 1271668"/>
                <a:gd name="connsiteX64" fmla="*/ 188132 w 2473794"/>
                <a:gd name="connsiteY64" fmla="*/ 787237 h 1271668"/>
                <a:gd name="connsiteX0" fmla="*/ 188132 w 2473794"/>
                <a:gd name="connsiteY0" fmla="*/ 787237 h 1271668"/>
                <a:gd name="connsiteX1" fmla="*/ 34620 w 2473794"/>
                <a:gd name="connsiteY1" fmla="*/ 647073 h 1271668"/>
                <a:gd name="connsiteX2" fmla="*/ 14596 w 2473794"/>
                <a:gd name="connsiteY2" fmla="*/ 380095 h 1271668"/>
                <a:gd name="connsiteX3" fmla="*/ 214830 w 2473794"/>
                <a:gd name="connsiteY3" fmla="*/ 179861 h 1271668"/>
                <a:gd name="connsiteX4" fmla="*/ 348319 w 2473794"/>
                <a:gd name="connsiteY4" fmla="*/ 186536 h 1271668"/>
                <a:gd name="connsiteX5" fmla="*/ 395040 w 2473794"/>
                <a:gd name="connsiteY5" fmla="*/ 800585 h 1271668"/>
                <a:gd name="connsiteX6" fmla="*/ 468459 w 2473794"/>
                <a:gd name="connsiteY6" fmla="*/ 680445 h 1271668"/>
                <a:gd name="connsiteX7" fmla="*/ 441761 w 2473794"/>
                <a:gd name="connsiteY7" fmla="*/ 119791 h 1271668"/>
                <a:gd name="connsiteX8" fmla="*/ 668693 w 2473794"/>
                <a:gd name="connsiteY8" fmla="*/ 99768 h 1271668"/>
                <a:gd name="connsiteX9" fmla="*/ 688716 w 2473794"/>
                <a:gd name="connsiteY9" fmla="*/ 373421 h 1271668"/>
                <a:gd name="connsiteX10" fmla="*/ 795507 w 2473794"/>
                <a:gd name="connsiteY10" fmla="*/ 386769 h 1271668"/>
                <a:gd name="connsiteX11" fmla="*/ 768810 w 2473794"/>
                <a:gd name="connsiteY11" fmla="*/ 86419 h 1271668"/>
                <a:gd name="connsiteX12" fmla="*/ 1109207 w 2473794"/>
                <a:gd name="connsiteY12" fmla="*/ 26349 h 1271668"/>
                <a:gd name="connsiteX13" fmla="*/ 1155928 w 2473794"/>
                <a:gd name="connsiteY13" fmla="*/ 466863 h 1271668"/>
                <a:gd name="connsiteX14" fmla="*/ 1162602 w 2473794"/>
                <a:gd name="connsiteY14" fmla="*/ 820609 h 1271668"/>
                <a:gd name="connsiteX15" fmla="*/ 1282742 w 2473794"/>
                <a:gd name="connsiteY15" fmla="*/ 653748 h 1271668"/>
                <a:gd name="connsiteX16" fmla="*/ 1236021 w 2473794"/>
                <a:gd name="connsiteY16" fmla="*/ 219908 h 1271668"/>
                <a:gd name="connsiteX17" fmla="*/ 1296091 w 2473794"/>
                <a:gd name="connsiteY17" fmla="*/ 6326 h 1271668"/>
                <a:gd name="connsiteX18" fmla="*/ 1496325 w 2473794"/>
                <a:gd name="connsiteY18" fmla="*/ 99768 h 1271668"/>
                <a:gd name="connsiteX19" fmla="*/ 1569744 w 2473794"/>
                <a:gd name="connsiteY19" fmla="*/ 513584 h 1271668"/>
                <a:gd name="connsiteX20" fmla="*/ 1656512 w 2473794"/>
                <a:gd name="connsiteY20" fmla="*/ 433491 h 1271668"/>
                <a:gd name="connsiteX21" fmla="*/ 1639109 w 2473794"/>
                <a:gd name="connsiteY21" fmla="*/ 78486 h 1271668"/>
                <a:gd name="connsiteX22" fmla="*/ 1916345 w 2473794"/>
                <a:gd name="connsiteY22" fmla="*/ 45380 h 1271668"/>
                <a:gd name="connsiteX23" fmla="*/ 1996909 w 2473794"/>
                <a:gd name="connsiteY23" fmla="*/ 159838 h 1271668"/>
                <a:gd name="connsiteX24" fmla="*/ 1983560 w 2473794"/>
                <a:gd name="connsiteY24" fmla="*/ 566980 h 1271668"/>
                <a:gd name="connsiteX25" fmla="*/ 2103700 w 2473794"/>
                <a:gd name="connsiteY25" fmla="*/ 580329 h 1271668"/>
                <a:gd name="connsiteX26" fmla="*/ 2103700 w 2473794"/>
                <a:gd name="connsiteY26" fmla="*/ 233257 h 1271668"/>
                <a:gd name="connsiteX27" fmla="*/ 2370678 w 2473794"/>
                <a:gd name="connsiteY27" fmla="*/ 373421 h 1271668"/>
                <a:gd name="connsiteX28" fmla="*/ 2470795 w 2473794"/>
                <a:gd name="connsiteY28" fmla="*/ 707143 h 1271668"/>
                <a:gd name="connsiteX29" fmla="*/ 2270561 w 2473794"/>
                <a:gd name="connsiteY29" fmla="*/ 947423 h 1271668"/>
                <a:gd name="connsiteX30" fmla="*/ 2010258 w 2473794"/>
                <a:gd name="connsiteY30" fmla="*/ 1027517 h 1271668"/>
                <a:gd name="connsiteX31" fmla="*/ 1916815 w 2473794"/>
                <a:gd name="connsiteY31" fmla="*/ 887353 h 1271668"/>
                <a:gd name="connsiteX32" fmla="*/ 1910141 w 2473794"/>
                <a:gd name="connsiteY32" fmla="*/ 633724 h 1271668"/>
                <a:gd name="connsiteX33" fmla="*/ 1816699 w 2473794"/>
                <a:gd name="connsiteY33" fmla="*/ 466863 h 1271668"/>
                <a:gd name="connsiteX34" fmla="*/ 1723256 w 2473794"/>
                <a:gd name="connsiteY34" fmla="*/ 580329 h 1271668"/>
                <a:gd name="connsiteX35" fmla="*/ 1743280 w 2473794"/>
                <a:gd name="connsiteY35" fmla="*/ 847307 h 1271668"/>
                <a:gd name="connsiteX36" fmla="*/ 1783025 w 2473794"/>
                <a:gd name="connsiteY36" fmla="*/ 1134742 h 1271668"/>
                <a:gd name="connsiteX37" fmla="*/ 1543928 w 2473794"/>
                <a:gd name="connsiteY37" fmla="*/ 1161128 h 1271668"/>
                <a:gd name="connsiteX38" fmla="*/ 1469627 w 2473794"/>
                <a:gd name="connsiteY38" fmla="*/ 620375 h 1271668"/>
                <a:gd name="connsiteX39" fmla="*/ 1449604 w 2473794"/>
                <a:gd name="connsiteY39" fmla="*/ 333374 h 1271668"/>
                <a:gd name="connsiteX40" fmla="*/ 1349487 w 2473794"/>
                <a:gd name="connsiteY40" fmla="*/ 326699 h 1271668"/>
                <a:gd name="connsiteX41" fmla="*/ 1362836 w 2473794"/>
                <a:gd name="connsiteY41" fmla="*/ 546956 h 1271668"/>
                <a:gd name="connsiteX42" fmla="*/ 1389534 w 2473794"/>
                <a:gd name="connsiteY42" fmla="*/ 793911 h 1271668"/>
                <a:gd name="connsiteX43" fmla="*/ 1369510 w 2473794"/>
                <a:gd name="connsiteY43" fmla="*/ 1000819 h 1271668"/>
                <a:gd name="connsiteX44" fmla="*/ 1200735 w 2473794"/>
                <a:gd name="connsiteY44" fmla="*/ 1269295 h 1271668"/>
                <a:gd name="connsiteX45" fmla="*/ 1005858 w 2473794"/>
                <a:gd name="connsiteY45" fmla="*/ 1075824 h 1271668"/>
                <a:gd name="connsiteX46" fmla="*/ 989066 w 2473794"/>
                <a:gd name="connsiteY46" fmla="*/ 700469 h 1271668"/>
                <a:gd name="connsiteX47" fmla="*/ 1029113 w 2473794"/>
                <a:gd name="connsiteY47" fmla="*/ 406793 h 1271668"/>
                <a:gd name="connsiteX48" fmla="*/ 982392 w 2473794"/>
                <a:gd name="connsiteY48" fmla="*/ 326699 h 1271668"/>
                <a:gd name="connsiteX49" fmla="*/ 915647 w 2473794"/>
                <a:gd name="connsiteY49" fmla="*/ 326699 h 1271668"/>
                <a:gd name="connsiteX50" fmla="*/ 895624 w 2473794"/>
                <a:gd name="connsiteY50" fmla="*/ 493561 h 1271668"/>
                <a:gd name="connsiteX51" fmla="*/ 888950 w 2473794"/>
                <a:gd name="connsiteY51" fmla="*/ 1014168 h 1271668"/>
                <a:gd name="connsiteX52" fmla="*/ 822205 w 2473794"/>
                <a:gd name="connsiteY52" fmla="*/ 1014168 h 1271668"/>
                <a:gd name="connsiteX53" fmla="*/ 775484 w 2473794"/>
                <a:gd name="connsiteY53" fmla="*/ 793911 h 1271668"/>
                <a:gd name="connsiteX54" fmla="*/ 695391 w 2473794"/>
                <a:gd name="connsiteY54" fmla="*/ 687120 h 1271668"/>
                <a:gd name="connsiteX55" fmla="*/ 621972 w 2473794"/>
                <a:gd name="connsiteY55" fmla="*/ 760539 h 1271668"/>
                <a:gd name="connsiteX56" fmla="*/ 635320 w 2473794"/>
                <a:gd name="connsiteY56" fmla="*/ 914051 h 1271668"/>
                <a:gd name="connsiteX57" fmla="*/ 568576 w 2473794"/>
                <a:gd name="connsiteY57" fmla="*/ 920726 h 1271668"/>
                <a:gd name="connsiteX58" fmla="*/ 528529 w 2473794"/>
                <a:gd name="connsiteY58" fmla="*/ 787237 h 1271668"/>
                <a:gd name="connsiteX59" fmla="*/ 495157 w 2473794"/>
                <a:gd name="connsiteY59" fmla="*/ 1080913 h 1271668"/>
                <a:gd name="connsiteX60" fmla="*/ 317869 w 2473794"/>
                <a:gd name="connsiteY60" fmla="*/ 1032498 h 1271668"/>
                <a:gd name="connsiteX61" fmla="*/ 294923 w 2473794"/>
                <a:gd name="connsiteY61" fmla="*/ 813934 h 1271668"/>
                <a:gd name="connsiteX62" fmla="*/ 261551 w 2473794"/>
                <a:gd name="connsiteY62" fmla="*/ 493561 h 1271668"/>
                <a:gd name="connsiteX63" fmla="*/ 161434 w 2473794"/>
                <a:gd name="connsiteY63" fmla="*/ 473537 h 1271668"/>
                <a:gd name="connsiteX64" fmla="*/ 188132 w 2473794"/>
                <a:gd name="connsiteY64" fmla="*/ 787237 h 1271668"/>
                <a:gd name="connsiteX0" fmla="*/ 188132 w 2472499"/>
                <a:gd name="connsiteY0" fmla="*/ 787237 h 1271668"/>
                <a:gd name="connsiteX1" fmla="*/ 34620 w 2472499"/>
                <a:gd name="connsiteY1" fmla="*/ 647073 h 1271668"/>
                <a:gd name="connsiteX2" fmla="*/ 14596 w 2472499"/>
                <a:gd name="connsiteY2" fmla="*/ 380095 h 1271668"/>
                <a:gd name="connsiteX3" fmla="*/ 214830 w 2472499"/>
                <a:gd name="connsiteY3" fmla="*/ 179861 h 1271668"/>
                <a:gd name="connsiteX4" fmla="*/ 348319 w 2472499"/>
                <a:gd name="connsiteY4" fmla="*/ 186536 h 1271668"/>
                <a:gd name="connsiteX5" fmla="*/ 395040 w 2472499"/>
                <a:gd name="connsiteY5" fmla="*/ 800585 h 1271668"/>
                <a:gd name="connsiteX6" fmla="*/ 468459 w 2472499"/>
                <a:gd name="connsiteY6" fmla="*/ 680445 h 1271668"/>
                <a:gd name="connsiteX7" fmla="*/ 441761 w 2472499"/>
                <a:gd name="connsiteY7" fmla="*/ 119791 h 1271668"/>
                <a:gd name="connsiteX8" fmla="*/ 668693 w 2472499"/>
                <a:gd name="connsiteY8" fmla="*/ 99768 h 1271668"/>
                <a:gd name="connsiteX9" fmla="*/ 688716 w 2472499"/>
                <a:gd name="connsiteY9" fmla="*/ 373421 h 1271668"/>
                <a:gd name="connsiteX10" fmla="*/ 795507 w 2472499"/>
                <a:gd name="connsiteY10" fmla="*/ 386769 h 1271668"/>
                <a:gd name="connsiteX11" fmla="*/ 768810 w 2472499"/>
                <a:gd name="connsiteY11" fmla="*/ 86419 h 1271668"/>
                <a:gd name="connsiteX12" fmla="*/ 1109207 w 2472499"/>
                <a:gd name="connsiteY12" fmla="*/ 26349 h 1271668"/>
                <a:gd name="connsiteX13" fmla="*/ 1155928 w 2472499"/>
                <a:gd name="connsiteY13" fmla="*/ 466863 h 1271668"/>
                <a:gd name="connsiteX14" fmla="*/ 1162602 w 2472499"/>
                <a:gd name="connsiteY14" fmla="*/ 820609 h 1271668"/>
                <a:gd name="connsiteX15" fmla="*/ 1282742 w 2472499"/>
                <a:gd name="connsiteY15" fmla="*/ 653748 h 1271668"/>
                <a:gd name="connsiteX16" fmla="*/ 1236021 w 2472499"/>
                <a:gd name="connsiteY16" fmla="*/ 219908 h 1271668"/>
                <a:gd name="connsiteX17" fmla="*/ 1296091 w 2472499"/>
                <a:gd name="connsiteY17" fmla="*/ 6326 h 1271668"/>
                <a:gd name="connsiteX18" fmla="*/ 1496325 w 2472499"/>
                <a:gd name="connsiteY18" fmla="*/ 99768 h 1271668"/>
                <a:gd name="connsiteX19" fmla="*/ 1569744 w 2472499"/>
                <a:gd name="connsiteY19" fmla="*/ 513584 h 1271668"/>
                <a:gd name="connsiteX20" fmla="*/ 1656512 w 2472499"/>
                <a:gd name="connsiteY20" fmla="*/ 433491 h 1271668"/>
                <a:gd name="connsiteX21" fmla="*/ 1639109 w 2472499"/>
                <a:gd name="connsiteY21" fmla="*/ 78486 h 1271668"/>
                <a:gd name="connsiteX22" fmla="*/ 1916345 w 2472499"/>
                <a:gd name="connsiteY22" fmla="*/ 45380 h 1271668"/>
                <a:gd name="connsiteX23" fmla="*/ 1996909 w 2472499"/>
                <a:gd name="connsiteY23" fmla="*/ 159838 h 1271668"/>
                <a:gd name="connsiteX24" fmla="*/ 1983560 w 2472499"/>
                <a:gd name="connsiteY24" fmla="*/ 566980 h 1271668"/>
                <a:gd name="connsiteX25" fmla="*/ 2103700 w 2472499"/>
                <a:gd name="connsiteY25" fmla="*/ 580329 h 1271668"/>
                <a:gd name="connsiteX26" fmla="*/ 2103700 w 2472499"/>
                <a:gd name="connsiteY26" fmla="*/ 233257 h 1271668"/>
                <a:gd name="connsiteX27" fmla="*/ 2352400 w 2472499"/>
                <a:gd name="connsiteY27" fmla="*/ 123540 h 1271668"/>
                <a:gd name="connsiteX28" fmla="*/ 2470795 w 2472499"/>
                <a:gd name="connsiteY28" fmla="*/ 707143 h 1271668"/>
                <a:gd name="connsiteX29" fmla="*/ 2270561 w 2472499"/>
                <a:gd name="connsiteY29" fmla="*/ 947423 h 1271668"/>
                <a:gd name="connsiteX30" fmla="*/ 2010258 w 2472499"/>
                <a:gd name="connsiteY30" fmla="*/ 1027517 h 1271668"/>
                <a:gd name="connsiteX31" fmla="*/ 1916815 w 2472499"/>
                <a:gd name="connsiteY31" fmla="*/ 887353 h 1271668"/>
                <a:gd name="connsiteX32" fmla="*/ 1910141 w 2472499"/>
                <a:gd name="connsiteY32" fmla="*/ 633724 h 1271668"/>
                <a:gd name="connsiteX33" fmla="*/ 1816699 w 2472499"/>
                <a:gd name="connsiteY33" fmla="*/ 466863 h 1271668"/>
                <a:gd name="connsiteX34" fmla="*/ 1723256 w 2472499"/>
                <a:gd name="connsiteY34" fmla="*/ 580329 h 1271668"/>
                <a:gd name="connsiteX35" fmla="*/ 1743280 w 2472499"/>
                <a:gd name="connsiteY35" fmla="*/ 847307 h 1271668"/>
                <a:gd name="connsiteX36" fmla="*/ 1783025 w 2472499"/>
                <a:gd name="connsiteY36" fmla="*/ 1134742 h 1271668"/>
                <a:gd name="connsiteX37" fmla="*/ 1543928 w 2472499"/>
                <a:gd name="connsiteY37" fmla="*/ 1161128 h 1271668"/>
                <a:gd name="connsiteX38" fmla="*/ 1469627 w 2472499"/>
                <a:gd name="connsiteY38" fmla="*/ 620375 h 1271668"/>
                <a:gd name="connsiteX39" fmla="*/ 1449604 w 2472499"/>
                <a:gd name="connsiteY39" fmla="*/ 333374 h 1271668"/>
                <a:gd name="connsiteX40" fmla="*/ 1349487 w 2472499"/>
                <a:gd name="connsiteY40" fmla="*/ 326699 h 1271668"/>
                <a:gd name="connsiteX41" fmla="*/ 1362836 w 2472499"/>
                <a:gd name="connsiteY41" fmla="*/ 546956 h 1271668"/>
                <a:gd name="connsiteX42" fmla="*/ 1389534 w 2472499"/>
                <a:gd name="connsiteY42" fmla="*/ 793911 h 1271668"/>
                <a:gd name="connsiteX43" fmla="*/ 1369510 w 2472499"/>
                <a:gd name="connsiteY43" fmla="*/ 1000819 h 1271668"/>
                <a:gd name="connsiteX44" fmla="*/ 1200735 w 2472499"/>
                <a:gd name="connsiteY44" fmla="*/ 1269295 h 1271668"/>
                <a:gd name="connsiteX45" fmla="*/ 1005858 w 2472499"/>
                <a:gd name="connsiteY45" fmla="*/ 1075824 h 1271668"/>
                <a:gd name="connsiteX46" fmla="*/ 989066 w 2472499"/>
                <a:gd name="connsiteY46" fmla="*/ 700469 h 1271668"/>
                <a:gd name="connsiteX47" fmla="*/ 1029113 w 2472499"/>
                <a:gd name="connsiteY47" fmla="*/ 406793 h 1271668"/>
                <a:gd name="connsiteX48" fmla="*/ 982392 w 2472499"/>
                <a:gd name="connsiteY48" fmla="*/ 326699 h 1271668"/>
                <a:gd name="connsiteX49" fmla="*/ 915647 w 2472499"/>
                <a:gd name="connsiteY49" fmla="*/ 326699 h 1271668"/>
                <a:gd name="connsiteX50" fmla="*/ 895624 w 2472499"/>
                <a:gd name="connsiteY50" fmla="*/ 493561 h 1271668"/>
                <a:gd name="connsiteX51" fmla="*/ 888950 w 2472499"/>
                <a:gd name="connsiteY51" fmla="*/ 1014168 h 1271668"/>
                <a:gd name="connsiteX52" fmla="*/ 822205 w 2472499"/>
                <a:gd name="connsiteY52" fmla="*/ 1014168 h 1271668"/>
                <a:gd name="connsiteX53" fmla="*/ 775484 w 2472499"/>
                <a:gd name="connsiteY53" fmla="*/ 793911 h 1271668"/>
                <a:gd name="connsiteX54" fmla="*/ 695391 w 2472499"/>
                <a:gd name="connsiteY54" fmla="*/ 687120 h 1271668"/>
                <a:gd name="connsiteX55" fmla="*/ 621972 w 2472499"/>
                <a:gd name="connsiteY55" fmla="*/ 760539 h 1271668"/>
                <a:gd name="connsiteX56" fmla="*/ 635320 w 2472499"/>
                <a:gd name="connsiteY56" fmla="*/ 914051 h 1271668"/>
                <a:gd name="connsiteX57" fmla="*/ 568576 w 2472499"/>
                <a:gd name="connsiteY57" fmla="*/ 920726 h 1271668"/>
                <a:gd name="connsiteX58" fmla="*/ 528529 w 2472499"/>
                <a:gd name="connsiteY58" fmla="*/ 787237 h 1271668"/>
                <a:gd name="connsiteX59" fmla="*/ 495157 w 2472499"/>
                <a:gd name="connsiteY59" fmla="*/ 1080913 h 1271668"/>
                <a:gd name="connsiteX60" fmla="*/ 317869 w 2472499"/>
                <a:gd name="connsiteY60" fmla="*/ 1032498 h 1271668"/>
                <a:gd name="connsiteX61" fmla="*/ 294923 w 2472499"/>
                <a:gd name="connsiteY61" fmla="*/ 813934 h 1271668"/>
                <a:gd name="connsiteX62" fmla="*/ 261551 w 2472499"/>
                <a:gd name="connsiteY62" fmla="*/ 493561 h 1271668"/>
                <a:gd name="connsiteX63" fmla="*/ 161434 w 2472499"/>
                <a:gd name="connsiteY63" fmla="*/ 473537 h 1271668"/>
                <a:gd name="connsiteX64" fmla="*/ 188132 w 2472499"/>
                <a:gd name="connsiteY64" fmla="*/ 787237 h 1271668"/>
                <a:gd name="connsiteX0" fmla="*/ 188132 w 2405547"/>
                <a:gd name="connsiteY0" fmla="*/ 787237 h 1271668"/>
                <a:gd name="connsiteX1" fmla="*/ 34620 w 2405547"/>
                <a:gd name="connsiteY1" fmla="*/ 647073 h 1271668"/>
                <a:gd name="connsiteX2" fmla="*/ 14596 w 2405547"/>
                <a:gd name="connsiteY2" fmla="*/ 380095 h 1271668"/>
                <a:gd name="connsiteX3" fmla="*/ 214830 w 2405547"/>
                <a:gd name="connsiteY3" fmla="*/ 179861 h 1271668"/>
                <a:gd name="connsiteX4" fmla="*/ 348319 w 2405547"/>
                <a:gd name="connsiteY4" fmla="*/ 186536 h 1271668"/>
                <a:gd name="connsiteX5" fmla="*/ 395040 w 2405547"/>
                <a:gd name="connsiteY5" fmla="*/ 800585 h 1271668"/>
                <a:gd name="connsiteX6" fmla="*/ 468459 w 2405547"/>
                <a:gd name="connsiteY6" fmla="*/ 680445 h 1271668"/>
                <a:gd name="connsiteX7" fmla="*/ 441761 w 2405547"/>
                <a:gd name="connsiteY7" fmla="*/ 119791 h 1271668"/>
                <a:gd name="connsiteX8" fmla="*/ 668693 w 2405547"/>
                <a:gd name="connsiteY8" fmla="*/ 99768 h 1271668"/>
                <a:gd name="connsiteX9" fmla="*/ 688716 w 2405547"/>
                <a:gd name="connsiteY9" fmla="*/ 373421 h 1271668"/>
                <a:gd name="connsiteX10" fmla="*/ 795507 w 2405547"/>
                <a:gd name="connsiteY10" fmla="*/ 386769 h 1271668"/>
                <a:gd name="connsiteX11" fmla="*/ 768810 w 2405547"/>
                <a:gd name="connsiteY11" fmla="*/ 86419 h 1271668"/>
                <a:gd name="connsiteX12" fmla="*/ 1109207 w 2405547"/>
                <a:gd name="connsiteY12" fmla="*/ 26349 h 1271668"/>
                <a:gd name="connsiteX13" fmla="*/ 1155928 w 2405547"/>
                <a:gd name="connsiteY13" fmla="*/ 466863 h 1271668"/>
                <a:gd name="connsiteX14" fmla="*/ 1162602 w 2405547"/>
                <a:gd name="connsiteY14" fmla="*/ 820609 h 1271668"/>
                <a:gd name="connsiteX15" fmla="*/ 1282742 w 2405547"/>
                <a:gd name="connsiteY15" fmla="*/ 653748 h 1271668"/>
                <a:gd name="connsiteX16" fmla="*/ 1236021 w 2405547"/>
                <a:gd name="connsiteY16" fmla="*/ 219908 h 1271668"/>
                <a:gd name="connsiteX17" fmla="*/ 1296091 w 2405547"/>
                <a:gd name="connsiteY17" fmla="*/ 6326 h 1271668"/>
                <a:gd name="connsiteX18" fmla="*/ 1496325 w 2405547"/>
                <a:gd name="connsiteY18" fmla="*/ 99768 h 1271668"/>
                <a:gd name="connsiteX19" fmla="*/ 1569744 w 2405547"/>
                <a:gd name="connsiteY19" fmla="*/ 513584 h 1271668"/>
                <a:gd name="connsiteX20" fmla="*/ 1656512 w 2405547"/>
                <a:gd name="connsiteY20" fmla="*/ 433491 h 1271668"/>
                <a:gd name="connsiteX21" fmla="*/ 1639109 w 2405547"/>
                <a:gd name="connsiteY21" fmla="*/ 78486 h 1271668"/>
                <a:gd name="connsiteX22" fmla="*/ 1916345 w 2405547"/>
                <a:gd name="connsiteY22" fmla="*/ 45380 h 1271668"/>
                <a:gd name="connsiteX23" fmla="*/ 1996909 w 2405547"/>
                <a:gd name="connsiteY23" fmla="*/ 159838 h 1271668"/>
                <a:gd name="connsiteX24" fmla="*/ 1983560 w 2405547"/>
                <a:gd name="connsiteY24" fmla="*/ 566980 h 1271668"/>
                <a:gd name="connsiteX25" fmla="*/ 2103700 w 2405547"/>
                <a:gd name="connsiteY25" fmla="*/ 580329 h 1271668"/>
                <a:gd name="connsiteX26" fmla="*/ 2103700 w 2405547"/>
                <a:gd name="connsiteY26" fmla="*/ 233257 h 1271668"/>
                <a:gd name="connsiteX27" fmla="*/ 2352400 w 2405547"/>
                <a:gd name="connsiteY27" fmla="*/ 123540 h 1271668"/>
                <a:gd name="connsiteX28" fmla="*/ 2400330 w 2405547"/>
                <a:gd name="connsiteY28" fmla="*/ 698853 h 1271668"/>
                <a:gd name="connsiteX29" fmla="*/ 2270561 w 2405547"/>
                <a:gd name="connsiteY29" fmla="*/ 947423 h 1271668"/>
                <a:gd name="connsiteX30" fmla="*/ 2010258 w 2405547"/>
                <a:gd name="connsiteY30" fmla="*/ 1027517 h 1271668"/>
                <a:gd name="connsiteX31" fmla="*/ 1916815 w 2405547"/>
                <a:gd name="connsiteY31" fmla="*/ 887353 h 1271668"/>
                <a:gd name="connsiteX32" fmla="*/ 1910141 w 2405547"/>
                <a:gd name="connsiteY32" fmla="*/ 633724 h 1271668"/>
                <a:gd name="connsiteX33" fmla="*/ 1816699 w 2405547"/>
                <a:gd name="connsiteY33" fmla="*/ 466863 h 1271668"/>
                <a:gd name="connsiteX34" fmla="*/ 1723256 w 2405547"/>
                <a:gd name="connsiteY34" fmla="*/ 580329 h 1271668"/>
                <a:gd name="connsiteX35" fmla="*/ 1743280 w 2405547"/>
                <a:gd name="connsiteY35" fmla="*/ 847307 h 1271668"/>
                <a:gd name="connsiteX36" fmla="*/ 1783025 w 2405547"/>
                <a:gd name="connsiteY36" fmla="*/ 1134742 h 1271668"/>
                <a:gd name="connsiteX37" fmla="*/ 1543928 w 2405547"/>
                <a:gd name="connsiteY37" fmla="*/ 1161128 h 1271668"/>
                <a:gd name="connsiteX38" fmla="*/ 1469627 w 2405547"/>
                <a:gd name="connsiteY38" fmla="*/ 620375 h 1271668"/>
                <a:gd name="connsiteX39" fmla="*/ 1449604 w 2405547"/>
                <a:gd name="connsiteY39" fmla="*/ 333374 h 1271668"/>
                <a:gd name="connsiteX40" fmla="*/ 1349487 w 2405547"/>
                <a:gd name="connsiteY40" fmla="*/ 326699 h 1271668"/>
                <a:gd name="connsiteX41" fmla="*/ 1362836 w 2405547"/>
                <a:gd name="connsiteY41" fmla="*/ 546956 h 1271668"/>
                <a:gd name="connsiteX42" fmla="*/ 1389534 w 2405547"/>
                <a:gd name="connsiteY42" fmla="*/ 793911 h 1271668"/>
                <a:gd name="connsiteX43" fmla="*/ 1369510 w 2405547"/>
                <a:gd name="connsiteY43" fmla="*/ 1000819 h 1271668"/>
                <a:gd name="connsiteX44" fmla="*/ 1200735 w 2405547"/>
                <a:gd name="connsiteY44" fmla="*/ 1269295 h 1271668"/>
                <a:gd name="connsiteX45" fmla="*/ 1005858 w 2405547"/>
                <a:gd name="connsiteY45" fmla="*/ 1075824 h 1271668"/>
                <a:gd name="connsiteX46" fmla="*/ 989066 w 2405547"/>
                <a:gd name="connsiteY46" fmla="*/ 700469 h 1271668"/>
                <a:gd name="connsiteX47" fmla="*/ 1029113 w 2405547"/>
                <a:gd name="connsiteY47" fmla="*/ 406793 h 1271668"/>
                <a:gd name="connsiteX48" fmla="*/ 982392 w 2405547"/>
                <a:gd name="connsiteY48" fmla="*/ 326699 h 1271668"/>
                <a:gd name="connsiteX49" fmla="*/ 915647 w 2405547"/>
                <a:gd name="connsiteY49" fmla="*/ 326699 h 1271668"/>
                <a:gd name="connsiteX50" fmla="*/ 895624 w 2405547"/>
                <a:gd name="connsiteY50" fmla="*/ 493561 h 1271668"/>
                <a:gd name="connsiteX51" fmla="*/ 888950 w 2405547"/>
                <a:gd name="connsiteY51" fmla="*/ 1014168 h 1271668"/>
                <a:gd name="connsiteX52" fmla="*/ 822205 w 2405547"/>
                <a:gd name="connsiteY52" fmla="*/ 1014168 h 1271668"/>
                <a:gd name="connsiteX53" fmla="*/ 775484 w 2405547"/>
                <a:gd name="connsiteY53" fmla="*/ 793911 h 1271668"/>
                <a:gd name="connsiteX54" fmla="*/ 695391 w 2405547"/>
                <a:gd name="connsiteY54" fmla="*/ 687120 h 1271668"/>
                <a:gd name="connsiteX55" fmla="*/ 621972 w 2405547"/>
                <a:gd name="connsiteY55" fmla="*/ 760539 h 1271668"/>
                <a:gd name="connsiteX56" fmla="*/ 635320 w 2405547"/>
                <a:gd name="connsiteY56" fmla="*/ 914051 h 1271668"/>
                <a:gd name="connsiteX57" fmla="*/ 568576 w 2405547"/>
                <a:gd name="connsiteY57" fmla="*/ 920726 h 1271668"/>
                <a:gd name="connsiteX58" fmla="*/ 528529 w 2405547"/>
                <a:gd name="connsiteY58" fmla="*/ 787237 h 1271668"/>
                <a:gd name="connsiteX59" fmla="*/ 495157 w 2405547"/>
                <a:gd name="connsiteY59" fmla="*/ 1080913 h 1271668"/>
                <a:gd name="connsiteX60" fmla="*/ 317869 w 2405547"/>
                <a:gd name="connsiteY60" fmla="*/ 1032498 h 1271668"/>
                <a:gd name="connsiteX61" fmla="*/ 294923 w 2405547"/>
                <a:gd name="connsiteY61" fmla="*/ 813934 h 1271668"/>
                <a:gd name="connsiteX62" fmla="*/ 261551 w 2405547"/>
                <a:gd name="connsiteY62" fmla="*/ 493561 h 1271668"/>
                <a:gd name="connsiteX63" fmla="*/ 161434 w 2405547"/>
                <a:gd name="connsiteY63" fmla="*/ 473537 h 1271668"/>
                <a:gd name="connsiteX64" fmla="*/ 188132 w 2405547"/>
                <a:gd name="connsiteY64" fmla="*/ 787237 h 1271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405547" h="1271668">
                  <a:moveTo>
                    <a:pt x="188132" y="787237"/>
                  </a:moveTo>
                  <a:cubicBezTo>
                    <a:pt x="166996" y="816160"/>
                    <a:pt x="63543" y="714930"/>
                    <a:pt x="34620" y="647073"/>
                  </a:cubicBezTo>
                  <a:cubicBezTo>
                    <a:pt x="5697" y="579216"/>
                    <a:pt x="-15439" y="457964"/>
                    <a:pt x="14596" y="380095"/>
                  </a:cubicBezTo>
                  <a:cubicBezTo>
                    <a:pt x="44631" y="302226"/>
                    <a:pt x="159209" y="212121"/>
                    <a:pt x="214830" y="179861"/>
                  </a:cubicBezTo>
                  <a:cubicBezTo>
                    <a:pt x="270451" y="147601"/>
                    <a:pt x="318284" y="83082"/>
                    <a:pt x="348319" y="186536"/>
                  </a:cubicBezTo>
                  <a:cubicBezTo>
                    <a:pt x="378354" y="289990"/>
                    <a:pt x="375017" y="718267"/>
                    <a:pt x="395040" y="800585"/>
                  </a:cubicBezTo>
                  <a:cubicBezTo>
                    <a:pt x="415063" y="882903"/>
                    <a:pt x="460672" y="793910"/>
                    <a:pt x="468459" y="680445"/>
                  </a:cubicBezTo>
                  <a:cubicBezTo>
                    <a:pt x="476246" y="566980"/>
                    <a:pt x="408389" y="216570"/>
                    <a:pt x="441761" y="119791"/>
                  </a:cubicBezTo>
                  <a:cubicBezTo>
                    <a:pt x="475133" y="23011"/>
                    <a:pt x="627534" y="57496"/>
                    <a:pt x="668693" y="99768"/>
                  </a:cubicBezTo>
                  <a:cubicBezTo>
                    <a:pt x="709852" y="142040"/>
                    <a:pt x="667580" y="325588"/>
                    <a:pt x="688716" y="373421"/>
                  </a:cubicBezTo>
                  <a:cubicBezTo>
                    <a:pt x="709852" y="421254"/>
                    <a:pt x="782158" y="434603"/>
                    <a:pt x="795507" y="386769"/>
                  </a:cubicBezTo>
                  <a:cubicBezTo>
                    <a:pt x="808856" y="338935"/>
                    <a:pt x="716527" y="146489"/>
                    <a:pt x="768810" y="86419"/>
                  </a:cubicBezTo>
                  <a:cubicBezTo>
                    <a:pt x="821093" y="26349"/>
                    <a:pt x="1044687" y="-37058"/>
                    <a:pt x="1109207" y="26349"/>
                  </a:cubicBezTo>
                  <a:cubicBezTo>
                    <a:pt x="1173727" y="89756"/>
                    <a:pt x="1147029" y="334486"/>
                    <a:pt x="1155928" y="466863"/>
                  </a:cubicBezTo>
                  <a:cubicBezTo>
                    <a:pt x="1164827" y="599240"/>
                    <a:pt x="1141466" y="789462"/>
                    <a:pt x="1162602" y="820609"/>
                  </a:cubicBezTo>
                  <a:cubicBezTo>
                    <a:pt x="1183738" y="851757"/>
                    <a:pt x="1270506" y="753865"/>
                    <a:pt x="1282742" y="653748"/>
                  </a:cubicBezTo>
                  <a:cubicBezTo>
                    <a:pt x="1294978" y="553631"/>
                    <a:pt x="1233796" y="327812"/>
                    <a:pt x="1236021" y="219908"/>
                  </a:cubicBezTo>
                  <a:cubicBezTo>
                    <a:pt x="1238246" y="112004"/>
                    <a:pt x="1252707" y="26349"/>
                    <a:pt x="1296091" y="6326"/>
                  </a:cubicBezTo>
                  <a:cubicBezTo>
                    <a:pt x="1339475" y="-13697"/>
                    <a:pt x="1450716" y="15225"/>
                    <a:pt x="1496325" y="99768"/>
                  </a:cubicBezTo>
                  <a:cubicBezTo>
                    <a:pt x="1541934" y="184311"/>
                    <a:pt x="1543046" y="457964"/>
                    <a:pt x="1569744" y="513584"/>
                  </a:cubicBezTo>
                  <a:cubicBezTo>
                    <a:pt x="1596442" y="569204"/>
                    <a:pt x="1644951" y="506007"/>
                    <a:pt x="1656512" y="433491"/>
                  </a:cubicBezTo>
                  <a:cubicBezTo>
                    <a:pt x="1668073" y="360975"/>
                    <a:pt x="1595804" y="143171"/>
                    <a:pt x="1639109" y="78486"/>
                  </a:cubicBezTo>
                  <a:cubicBezTo>
                    <a:pt x="1682414" y="13801"/>
                    <a:pt x="1856712" y="31821"/>
                    <a:pt x="1916345" y="45380"/>
                  </a:cubicBezTo>
                  <a:cubicBezTo>
                    <a:pt x="1975978" y="58939"/>
                    <a:pt x="1985707" y="72905"/>
                    <a:pt x="1996909" y="159838"/>
                  </a:cubicBezTo>
                  <a:cubicBezTo>
                    <a:pt x="2008111" y="246771"/>
                    <a:pt x="1965761" y="496898"/>
                    <a:pt x="1983560" y="566980"/>
                  </a:cubicBezTo>
                  <a:cubicBezTo>
                    <a:pt x="2001359" y="637062"/>
                    <a:pt x="2083677" y="635949"/>
                    <a:pt x="2103700" y="580329"/>
                  </a:cubicBezTo>
                  <a:cubicBezTo>
                    <a:pt x="2123723" y="524709"/>
                    <a:pt x="2062250" y="309388"/>
                    <a:pt x="2103700" y="233257"/>
                  </a:cubicBezTo>
                  <a:cubicBezTo>
                    <a:pt x="2145150" y="157126"/>
                    <a:pt x="2302962" y="45941"/>
                    <a:pt x="2352400" y="123540"/>
                  </a:cubicBezTo>
                  <a:cubicBezTo>
                    <a:pt x="2401838" y="201139"/>
                    <a:pt x="2413970" y="561539"/>
                    <a:pt x="2400330" y="698853"/>
                  </a:cubicBezTo>
                  <a:cubicBezTo>
                    <a:pt x="2386690" y="836167"/>
                    <a:pt x="2335573" y="892646"/>
                    <a:pt x="2270561" y="947423"/>
                  </a:cubicBezTo>
                  <a:cubicBezTo>
                    <a:pt x="2205549" y="1002200"/>
                    <a:pt x="2069216" y="1037529"/>
                    <a:pt x="2010258" y="1027517"/>
                  </a:cubicBezTo>
                  <a:cubicBezTo>
                    <a:pt x="1951300" y="1017505"/>
                    <a:pt x="1933501" y="952985"/>
                    <a:pt x="1916815" y="887353"/>
                  </a:cubicBezTo>
                  <a:cubicBezTo>
                    <a:pt x="1900129" y="821721"/>
                    <a:pt x="1926827" y="703806"/>
                    <a:pt x="1910141" y="633724"/>
                  </a:cubicBezTo>
                  <a:cubicBezTo>
                    <a:pt x="1893455" y="563642"/>
                    <a:pt x="1847846" y="475762"/>
                    <a:pt x="1816699" y="466863"/>
                  </a:cubicBezTo>
                  <a:cubicBezTo>
                    <a:pt x="1785552" y="457964"/>
                    <a:pt x="1735493" y="516922"/>
                    <a:pt x="1723256" y="580329"/>
                  </a:cubicBezTo>
                  <a:cubicBezTo>
                    <a:pt x="1711020" y="643736"/>
                    <a:pt x="1733319" y="754905"/>
                    <a:pt x="1743280" y="847307"/>
                  </a:cubicBezTo>
                  <a:cubicBezTo>
                    <a:pt x="1753242" y="939709"/>
                    <a:pt x="1816250" y="1082438"/>
                    <a:pt x="1783025" y="1134742"/>
                  </a:cubicBezTo>
                  <a:cubicBezTo>
                    <a:pt x="1749800" y="1187046"/>
                    <a:pt x="1596161" y="1246856"/>
                    <a:pt x="1543928" y="1161128"/>
                  </a:cubicBezTo>
                  <a:cubicBezTo>
                    <a:pt x="1491695" y="1075400"/>
                    <a:pt x="1485348" y="758334"/>
                    <a:pt x="1469627" y="620375"/>
                  </a:cubicBezTo>
                  <a:cubicBezTo>
                    <a:pt x="1453906" y="482416"/>
                    <a:pt x="1469627" y="382320"/>
                    <a:pt x="1449604" y="333374"/>
                  </a:cubicBezTo>
                  <a:cubicBezTo>
                    <a:pt x="1429581" y="284428"/>
                    <a:pt x="1363948" y="291102"/>
                    <a:pt x="1349487" y="326699"/>
                  </a:cubicBezTo>
                  <a:cubicBezTo>
                    <a:pt x="1335026" y="362296"/>
                    <a:pt x="1356162" y="469087"/>
                    <a:pt x="1362836" y="546956"/>
                  </a:cubicBezTo>
                  <a:cubicBezTo>
                    <a:pt x="1369511" y="624825"/>
                    <a:pt x="1388422" y="718267"/>
                    <a:pt x="1389534" y="793911"/>
                  </a:cubicBezTo>
                  <a:cubicBezTo>
                    <a:pt x="1390646" y="869555"/>
                    <a:pt x="1400977" y="921588"/>
                    <a:pt x="1369510" y="1000819"/>
                  </a:cubicBezTo>
                  <a:cubicBezTo>
                    <a:pt x="1338044" y="1080050"/>
                    <a:pt x="1261344" y="1256794"/>
                    <a:pt x="1200735" y="1269295"/>
                  </a:cubicBezTo>
                  <a:cubicBezTo>
                    <a:pt x="1140126" y="1281796"/>
                    <a:pt x="1059472" y="1248837"/>
                    <a:pt x="1005858" y="1075824"/>
                  </a:cubicBezTo>
                  <a:cubicBezTo>
                    <a:pt x="952244" y="902811"/>
                    <a:pt x="985190" y="811974"/>
                    <a:pt x="989066" y="700469"/>
                  </a:cubicBezTo>
                  <a:cubicBezTo>
                    <a:pt x="992942" y="588964"/>
                    <a:pt x="1030225" y="469088"/>
                    <a:pt x="1029113" y="406793"/>
                  </a:cubicBezTo>
                  <a:cubicBezTo>
                    <a:pt x="1028001" y="344498"/>
                    <a:pt x="1001303" y="340048"/>
                    <a:pt x="982392" y="326699"/>
                  </a:cubicBezTo>
                  <a:cubicBezTo>
                    <a:pt x="963481" y="313350"/>
                    <a:pt x="930108" y="298889"/>
                    <a:pt x="915647" y="326699"/>
                  </a:cubicBezTo>
                  <a:cubicBezTo>
                    <a:pt x="901186" y="354509"/>
                    <a:pt x="900073" y="378983"/>
                    <a:pt x="895624" y="493561"/>
                  </a:cubicBezTo>
                  <a:cubicBezTo>
                    <a:pt x="891175" y="608139"/>
                    <a:pt x="901186" y="927400"/>
                    <a:pt x="888950" y="1014168"/>
                  </a:cubicBezTo>
                  <a:cubicBezTo>
                    <a:pt x="876714" y="1100936"/>
                    <a:pt x="841116" y="1050877"/>
                    <a:pt x="822205" y="1014168"/>
                  </a:cubicBezTo>
                  <a:cubicBezTo>
                    <a:pt x="803294" y="977459"/>
                    <a:pt x="796620" y="848419"/>
                    <a:pt x="775484" y="793911"/>
                  </a:cubicBezTo>
                  <a:cubicBezTo>
                    <a:pt x="754348" y="739403"/>
                    <a:pt x="720976" y="692682"/>
                    <a:pt x="695391" y="687120"/>
                  </a:cubicBezTo>
                  <a:cubicBezTo>
                    <a:pt x="669806" y="681558"/>
                    <a:pt x="631984" y="722717"/>
                    <a:pt x="621972" y="760539"/>
                  </a:cubicBezTo>
                  <a:cubicBezTo>
                    <a:pt x="611960" y="798361"/>
                    <a:pt x="644219" y="887353"/>
                    <a:pt x="635320" y="914051"/>
                  </a:cubicBezTo>
                  <a:cubicBezTo>
                    <a:pt x="626421" y="940749"/>
                    <a:pt x="586375" y="941862"/>
                    <a:pt x="568576" y="920726"/>
                  </a:cubicBezTo>
                  <a:cubicBezTo>
                    <a:pt x="550777" y="899590"/>
                    <a:pt x="540765" y="760539"/>
                    <a:pt x="528529" y="787237"/>
                  </a:cubicBezTo>
                  <a:cubicBezTo>
                    <a:pt x="516293" y="813935"/>
                    <a:pt x="530267" y="1040036"/>
                    <a:pt x="495157" y="1080913"/>
                  </a:cubicBezTo>
                  <a:cubicBezTo>
                    <a:pt x="460047" y="1121790"/>
                    <a:pt x="351241" y="1076994"/>
                    <a:pt x="317869" y="1032498"/>
                  </a:cubicBezTo>
                  <a:cubicBezTo>
                    <a:pt x="284497" y="988002"/>
                    <a:pt x="304309" y="903757"/>
                    <a:pt x="294923" y="813934"/>
                  </a:cubicBezTo>
                  <a:cubicBezTo>
                    <a:pt x="285537" y="724111"/>
                    <a:pt x="283799" y="550294"/>
                    <a:pt x="261551" y="493561"/>
                  </a:cubicBezTo>
                  <a:cubicBezTo>
                    <a:pt x="239303" y="436828"/>
                    <a:pt x="170333" y="429041"/>
                    <a:pt x="161434" y="473537"/>
                  </a:cubicBezTo>
                  <a:cubicBezTo>
                    <a:pt x="152535" y="518033"/>
                    <a:pt x="209268" y="758314"/>
                    <a:pt x="188132" y="78723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6350">
              <a:solidFill>
                <a:srgbClr val="F6AA92">
                  <a:alpha val="0"/>
                </a:srgbClr>
              </a:solidFill>
            </a:ln>
            <a:effectLst>
              <a:innerShdw blurRad="63500" dir="13500000">
                <a:schemeClr val="accent2">
                  <a:alpha val="50000"/>
                </a:scheme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 21">
            <a:extLst>
              <a:ext uri="{FF2B5EF4-FFF2-40B4-BE49-F238E27FC236}">
                <a16:creationId xmlns:a16="http://schemas.microsoft.com/office/drawing/2014/main" id="{2C20F69C-77F5-8205-B97E-DC1B82FDEDA5}"/>
              </a:ext>
            </a:extLst>
          </p:cNvPr>
          <p:cNvSpPr>
            <a:spLocks/>
          </p:cNvSpPr>
          <p:nvPr/>
        </p:nvSpPr>
        <p:spPr>
          <a:xfrm>
            <a:off x="15182780" y="-4691702"/>
            <a:ext cx="4126472" cy="2517520"/>
          </a:xfrm>
          <a:custGeom>
            <a:avLst/>
            <a:gdLst>
              <a:gd name="connsiteX0" fmla="*/ 0 w 4723462"/>
              <a:gd name="connsiteY0" fmla="*/ 0 h 5865049"/>
              <a:gd name="connsiteX1" fmla="*/ 4723462 w 4723462"/>
              <a:gd name="connsiteY1" fmla="*/ 0 h 5865049"/>
              <a:gd name="connsiteX2" fmla="*/ 4723462 w 4723462"/>
              <a:gd name="connsiteY2" fmla="*/ 5865049 h 5865049"/>
              <a:gd name="connsiteX3" fmla="*/ 0 w 4723462"/>
              <a:gd name="connsiteY3" fmla="*/ 5865049 h 5865049"/>
              <a:gd name="connsiteX4" fmla="*/ 0 w 4723462"/>
              <a:gd name="connsiteY4" fmla="*/ 0 h 5865049"/>
              <a:gd name="connsiteX0" fmla="*/ 0 w 4723462"/>
              <a:gd name="connsiteY0" fmla="*/ 0 h 6177283"/>
              <a:gd name="connsiteX1" fmla="*/ 4723462 w 4723462"/>
              <a:gd name="connsiteY1" fmla="*/ 0 h 6177283"/>
              <a:gd name="connsiteX2" fmla="*/ 4723462 w 4723462"/>
              <a:gd name="connsiteY2" fmla="*/ 5865049 h 6177283"/>
              <a:gd name="connsiteX3" fmla="*/ 0 w 4723462"/>
              <a:gd name="connsiteY3" fmla="*/ 5865049 h 6177283"/>
              <a:gd name="connsiteX4" fmla="*/ 0 w 4723462"/>
              <a:gd name="connsiteY4" fmla="*/ 0 h 6177283"/>
              <a:gd name="connsiteX0" fmla="*/ 143726 w 4867188"/>
              <a:gd name="connsiteY0" fmla="*/ 0 h 6177283"/>
              <a:gd name="connsiteX1" fmla="*/ 4867188 w 4867188"/>
              <a:gd name="connsiteY1" fmla="*/ 0 h 6177283"/>
              <a:gd name="connsiteX2" fmla="*/ 4867188 w 4867188"/>
              <a:gd name="connsiteY2" fmla="*/ 5865049 h 6177283"/>
              <a:gd name="connsiteX3" fmla="*/ 143726 w 4867188"/>
              <a:gd name="connsiteY3" fmla="*/ 5865049 h 6177283"/>
              <a:gd name="connsiteX4" fmla="*/ 143726 w 4867188"/>
              <a:gd name="connsiteY4" fmla="*/ 0 h 6177283"/>
              <a:gd name="connsiteX0" fmla="*/ 27440 w 4750902"/>
              <a:gd name="connsiteY0" fmla="*/ 0 h 5967208"/>
              <a:gd name="connsiteX1" fmla="*/ 4750902 w 4750902"/>
              <a:gd name="connsiteY1" fmla="*/ 0 h 5967208"/>
              <a:gd name="connsiteX2" fmla="*/ 4750902 w 4750902"/>
              <a:gd name="connsiteY2" fmla="*/ 5865049 h 5967208"/>
              <a:gd name="connsiteX3" fmla="*/ 217010 w 4750902"/>
              <a:gd name="connsiteY3" fmla="*/ 5541664 h 5967208"/>
              <a:gd name="connsiteX4" fmla="*/ 27440 w 4750902"/>
              <a:gd name="connsiteY4" fmla="*/ 0 h 5967208"/>
              <a:gd name="connsiteX0" fmla="*/ 27440 w 4750902"/>
              <a:gd name="connsiteY0" fmla="*/ 0 h 5865049"/>
              <a:gd name="connsiteX1" fmla="*/ 4750902 w 4750902"/>
              <a:gd name="connsiteY1" fmla="*/ 0 h 5865049"/>
              <a:gd name="connsiteX2" fmla="*/ 4750902 w 4750902"/>
              <a:gd name="connsiteY2" fmla="*/ 5865049 h 5865049"/>
              <a:gd name="connsiteX3" fmla="*/ 217010 w 4750902"/>
              <a:gd name="connsiteY3" fmla="*/ 5541664 h 5865049"/>
              <a:gd name="connsiteX4" fmla="*/ 27440 w 4750902"/>
              <a:gd name="connsiteY4" fmla="*/ 0 h 5865049"/>
              <a:gd name="connsiteX0" fmla="*/ 27440 w 4750902"/>
              <a:gd name="connsiteY0" fmla="*/ 0 h 5865049"/>
              <a:gd name="connsiteX1" fmla="*/ 4750902 w 4750902"/>
              <a:gd name="connsiteY1" fmla="*/ 0 h 5865049"/>
              <a:gd name="connsiteX2" fmla="*/ 4750902 w 4750902"/>
              <a:gd name="connsiteY2" fmla="*/ 5865049 h 5865049"/>
              <a:gd name="connsiteX3" fmla="*/ 217010 w 4750902"/>
              <a:gd name="connsiteY3" fmla="*/ 5541664 h 5865049"/>
              <a:gd name="connsiteX4" fmla="*/ 27440 w 4750902"/>
              <a:gd name="connsiteY4" fmla="*/ 0 h 5865049"/>
              <a:gd name="connsiteX0" fmla="*/ 27440 w 4750902"/>
              <a:gd name="connsiteY0" fmla="*/ 0 h 6264884"/>
              <a:gd name="connsiteX1" fmla="*/ 4750902 w 4750902"/>
              <a:gd name="connsiteY1" fmla="*/ 0 h 6264884"/>
              <a:gd name="connsiteX2" fmla="*/ 4750902 w 4750902"/>
              <a:gd name="connsiteY2" fmla="*/ 5865049 h 6264884"/>
              <a:gd name="connsiteX3" fmla="*/ 1248216 w 4750902"/>
              <a:gd name="connsiteY3" fmla="*/ 5720580 h 6264884"/>
              <a:gd name="connsiteX4" fmla="*/ 217010 w 4750902"/>
              <a:gd name="connsiteY4" fmla="*/ 5541664 h 6264884"/>
              <a:gd name="connsiteX5" fmla="*/ 27440 w 4750902"/>
              <a:gd name="connsiteY5" fmla="*/ 0 h 6264884"/>
              <a:gd name="connsiteX0" fmla="*/ 27440 w 4750902"/>
              <a:gd name="connsiteY0" fmla="*/ 0 h 6280871"/>
              <a:gd name="connsiteX1" fmla="*/ 4750902 w 4750902"/>
              <a:gd name="connsiteY1" fmla="*/ 0 h 6280871"/>
              <a:gd name="connsiteX2" fmla="*/ 4750902 w 4750902"/>
              <a:gd name="connsiteY2" fmla="*/ 5865049 h 6280871"/>
              <a:gd name="connsiteX3" fmla="*/ 1727718 w 4750902"/>
              <a:gd name="connsiteY3" fmla="*/ 5787488 h 6280871"/>
              <a:gd name="connsiteX4" fmla="*/ 217010 w 4750902"/>
              <a:gd name="connsiteY4" fmla="*/ 5541664 h 6280871"/>
              <a:gd name="connsiteX5" fmla="*/ 27440 w 4750902"/>
              <a:gd name="connsiteY5" fmla="*/ 0 h 6280871"/>
              <a:gd name="connsiteX0" fmla="*/ 127444 w 4850906"/>
              <a:gd name="connsiteY0" fmla="*/ 0 h 6280871"/>
              <a:gd name="connsiteX1" fmla="*/ 4850906 w 4850906"/>
              <a:gd name="connsiteY1" fmla="*/ 0 h 6280871"/>
              <a:gd name="connsiteX2" fmla="*/ 4850906 w 4850906"/>
              <a:gd name="connsiteY2" fmla="*/ 5865049 h 6280871"/>
              <a:gd name="connsiteX3" fmla="*/ 1827722 w 4850906"/>
              <a:gd name="connsiteY3" fmla="*/ 5787488 h 6280871"/>
              <a:gd name="connsiteX4" fmla="*/ 149745 w 4850906"/>
              <a:gd name="connsiteY4" fmla="*/ 3980493 h 6280871"/>
              <a:gd name="connsiteX5" fmla="*/ 127444 w 4850906"/>
              <a:gd name="connsiteY5" fmla="*/ 0 h 6280871"/>
              <a:gd name="connsiteX0" fmla="*/ 127444 w 4850906"/>
              <a:gd name="connsiteY0" fmla="*/ 0 h 6289339"/>
              <a:gd name="connsiteX1" fmla="*/ 4850906 w 4850906"/>
              <a:gd name="connsiteY1" fmla="*/ 0 h 6289339"/>
              <a:gd name="connsiteX2" fmla="*/ 4850906 w 4850906"/>
              <a:gd name="connsiteY2" fmla="*/ 5865049 h 6289339"/>
              <a:gd name="connsiteX3" fmla="*/ 1381673 w 4850906"/>
              <a:gd name="connsiteY3" fmla="*/ 5820941 h 6289339"/>
              <a:gd name="connsiteX4" fmla="*/ 149745 w 4850906"/>
              <a:gd name="connsiteY4" fmla="*/ 3980493 h 6289339"/>
              <a:gd name="connsiteX5" fmla="*/ 127444 w 4850906"/>
              <a:gd name="connsiteY5" fmla="*/ 0 h 6289339"/>
              <a:gd name="connsiteX0" fmla="*/ 127444 w 4850906"/>
              <a:gd name="connsiteY0" fmla="*/ 0 h 6304220"/>
              <a:gd name="connsiteX1" fmla="*/ 4850906 w 4850906"/>
              <a:gd name="connsiteY1" fmla="*/ 0 h 6304220"/>
              <a:gd name="connsiteX2" fmla="*/ 4850906 w 4850906"/>
              <a:gd name="connsiteY2" fmla="*/ 5865049 h 6304220"/>
              <a:gd name="connsiteX3" fmla="*/ 1381673 w 4850906"/>
              <a:gd name="connsiteY3" fmla="*/ 5876698 h 6304220"/>
              <a:gd name="connsiteX4" fmla="*/ 149745 w 4850906"/>
              <a:gd name="connsiteY4" fmla="*/ 3980493 h 6304220"/>
              <a:gd name="connsiteX5" fmla="*/ 127444 w 4850906"/>
              <a:gd name="connsiteY5" fmla="*/ 0 h 6304220"/>
              <a:gd name="connsiteX0" fmla="*/ 127444 w 4850906"/>
              <a:gd name="connsiteY0" fmla="*/ 0 h 5998129"/>
              <a:gd name="connsiteX1" fmla="*/ 4850906 w 4850906"/>
              <a:gd name="connsiteY1" fmla="*/ 0 h 5998129"/>
              <a:gd name="connsiteX2" fmla="*/ 4850906 w 4850906"/>
              <a:gd name="connsiteY2" fmla="*/ 5865049 h 5998129"/>
              <a:gd name="connsiteX3" fmla="*/ 1381673 w 4850906"/>
              <a:gd name="connsiteY3" fmla="*/ 5876698 h 5998129"/>
              <a:gd name="connsiteX4" fmla="*/ 149745 w 4850906"/>
              <a:gd name="connsiteY4" fmla="*/ 3980493 h 5998129"/>
              <a:gd name="connsiteX5" fmla="*/ 127444 w 4850906"/>
              <a:gd name="connsiteY5" fmla="*/ 0 h 5998129"/>
              <a:gd name="connsiteX0" fmla="*/ 53826 w 4777288"/>
              <a:gd name="connsiteY0" fmla="*/ 0 h 5998129"/>
              <a:gd name="connsiteX1" fmla="*/ 4777288 w 4777288"/>
              <a:gd name="connsiteY1" fmla="*/ 0 h 5998129"/>
              <a:gd name="connsiteX2" fmla="*/ 4777288 w 4777288"/>
              <a:gd name="connsiteY2" fmla="*/ 5865049 h 5998129"/>
              <a:gd name="connsiteX3" fmla="*/ 1308055 w 4777288"/>
              <a:gd name="connsiteY3" fmla="*/ 5876698 h 5998129"/>
              <a:gd name="connsiteX4" fmla="*/ 76127 w 4777288"/>
              <a:gd name="connsiteY4" fmla="*/ 3980493 h 5998129"/>
              <a:gd name="connsiteX5" fmla="*/ 53826 w 4777288"/>
              <a:gd name="connsiteY5" fmla="*/ 0 h 5998129"/>
              <a:gd name="connsiteX0" fmla="*/ 53826 w 4777288"/>
              <a:gd name="connsiteY0" fmla="*/ 0 h 5998129"/>
              <a:gd name="connsiteX1" fmla="*/ 4777288 w 4777288"/>
              <a:gd name="connsiteY1" fmla="*/ 0 h 5998129"/>
              <a:gd name="connsiteX2" fmla="*/ 4777288 w 4777288"/>
              <a:gd name="connsiteY2" fmla="*/ 5865049 h 5998129"/>
              <a:gd name="connsiteX3" fmla="*/ 1308055 w 4777288"/>
              <a:gd name="connsiteY3" fmla="*/ 5876698 h 5998129"/>
              <a:gd name="connsiteX4" fmla="*/ 76127 w 4777288"/>
              <a:gd name="connsiteY4" fmla="*/ 3980493 h 5998129"/>
              <a:gd name="connsiteX5" fmla="*/ 53826 w 4777288"/>
              <a:gd name="connsiteY5" fmla="*/ 0 h 5998129"/>
              <a:gd name="connsiteX0" fmla="*/ 53826 w 4777288"/>
              <a:gd name="connsiteY0" fmla="*/ 0 h 5983934"/>
              <a:gd name="connsiteX1" fmla="*/ 4777288 w 4777288"/>
              <a:gd name="connsiteY1" fmla="*/ 0 h 5983934"/>
              <a:gd name="connsiteX2" fmla="*/ 4777288 w 4777288"/>
              <a:gd name="connsiteY2" fmla="*/ 5865049 h 5983934"/>
              <a:gd name="connsiteX3" fmla="*/ 1378258 w 4777288"/>
              <a:gd name="connsiteY3" fmla="*/ 5828148 h 5983934"/>
              <a:gd name="connsiteX4" fmla="*/ 76127 w 4777288"/>
              <a:gd name="connsiteY4" fmla="*/ 3980493 h 5983934"/>
              <a:gd name="connsiteX5" fmla="*/ 53826 w 4777288"/>
              <a:gd name="connsiteY5" fmla="*/ 0 h 5983934"/>
              <a:gd name="connsiteX0" fmla="*/ 53826 w 4777288"/>
              <a:gd name="connsiteY0" fmla="*/ 0 h 6074332"/>
              <a:gd name="connsiteX1" fmla="*/ 4777288 w 4777288"/>
              <a:gd name="connsiteY1" fmla="*/ 0 h 6074332"/>
              <a:gd name="connsiteX2" fmla="*/ 4777288 w 4777288"/>
              <a:gd name="connsiteY2" fmla="*/ 5865049 h 6074332"/>
              <a:gd name="connsiteX3" fmla="*/ 1378258 w 4777288"/>
              <a:gd name="connsiteY3" fmla="*/ 5828148 h 6074332"/>
              <a:gd name="connsiteX4" fmla="*/ 76127 w 4777288"/>
              <a:gd name="connsiteY4" fmla="*/ 3980493 h 6074332"/>
              <a:gd name="connsiteX5" fmla="*/ 53826 w 4777288"/>
              <a:gd name="connsiteY5" fmla="*/ 0 h 6074332"/>
              <a:gd name="connsiteX0" fmla="*/ 53826 w 4777288"/>
              <a:gd name="connsiteY0" fmla="*/ 0 h 6074332"/>
              <a:gd name="connsiteX1" fmla="*/ 4777288 w 4777288"/>
              <a:gd name="connsiteY1" fmla="*/ 0 h 6074332"/>
              <a:gd name="connsiteX2" fmla="*/ 4777288 w 4777288"/>
              <a:gd name="connsiteY2" fmla="*/ 5865049 h 6074332"/>
              <a:gd name="connsiteX3" fmla="*/ 1378258 w 4777288"/>
              <a:gd name="connsiteY3" fmla="*/ 5828148 h 6074332"/>
              <a:gd name="connsiteX4" fmla="*/ 76127 w 4777288"/>
              <a:gd name="connsiteY4" fmla="*/ 3980493 h 6074332"/>
              <a:gd name="connsiteX5" fmla="*/ 53826 w 4777288"/>
              <a:gd name="connsiteY5" fmla="*/ 0 h 6074332"/>
              <a:gd name="connsiteX0" fmla="*/ 53826 w 4824090"/>
              <a:gd name="connsiteY0" fmla="*/ 0 h 6366792"/>
              <a:gd name="connsiteX1" fmla="*/ 4777288 w 4824090"/>
              <a:gd name="connsiteY1" fmla="*/ 0 h 6366792"/>
              <a:gd name="connsiteX2" fmla="*/ 4824090 w 4824090"/>
              <a:gd name="connsiteY2" fmla="*/ 6277727 h 6366792"/>
              <a:gd name="connsiteX3" fmla="*/ 1378258 w 4824090"/>
              <a:gd name="connsiteY3" fmla="*/ 5828148 h 6366792"/>
              <a:gd name="connsiteX4" fmla="*/ 76127 w 4824090"/>
              <a:gd name="connsiteY4" fmla="*/ 3980493 h 6366792"/>
              <a:gd name="connsiteX5" fmla="*/ 53826 w 4824090"/>
              <a:gd name="connsiteY5" fmla="*/ 0 h 6366792"/>
              <a:gd name="connsiteX0" fmla="*/ 53826 w 4824090"/>
              <a:gd name="connsiteY0" fmla="*/ 0 h 6277727"/>
              <a:gd name="connsiteX1" fmla="*/ 4777288 w 4824090"/>
              <a:gd name="connsiteY1" fmla="*/ 0 h 6277727"/>
              <a:gd name="connsiteX2" fmla="*/ 4824090 w 4824090"/>
              <a:gd name="connsiteY2" fmla="*/ 6277727 h 6277727"/>
              <a:gd name="connsiteX3" fmla="*/ 1378258 w 4824090"/>
              <a:gd name="connsiteY3" fmla="*/ 5828148 h 6277727"/>
              <a:gd name="connsiteX4" fmla="*/ 76127 w 4824090"/>
              <a:gd name="connsiteY4" fmla="*/ 3980493 h 6277727"/>
              <a:gd name="connsiteX5" fmla="*/ 53826 w 4824090"/>
              <a:gd name="connsiteY5" fmla="*/ 0 h 6277727"/>
              <a:gd name="connsiteX0" fmla="*/ 53826 w 4824090"/>
              <a:gd name="connsiteY0" fmla="*/ 0 h 6277727"/>
              <a:gd name="connsiteX1" fmla="*/ 4777288 w 4824090"/>
              <a:gd name="connsiteY1" fmla="*/ 0 h 6277727"/>
              <a:gd name="connsiteX2" fmla="*/ 4824090 w 4824090"/>
              <a:gd name="connsiteY2" fmla="*/ 6277727 h 6277727"/>
              <a:gd name="connsiteX3" fmla="*/ 1396702 w 4824090"/>
              <a:gd name="connsiteY3" fmla="*/ 5726765 h 6277727"/>
              <a:gd name="connsiteX4" fmla="*/ 76127 w 4824090"/>
              <a:gd name="connsiteY4" fmla="*/ 3980493 h 6277727"/>
              <a:gd name="connsiteX5" fmla="*/ 53826 w 4824090"/>
              <a:gd name="connsiteY5" fmla="*/ 0 h 6277727"/>
              <a:gd name="connsiteX0" fmla="*/ 53826 w 4916313"/>
              <a:gd name="connsiteY0" fmla="*/ 0 h 5984349"/>
              <a:gd name="connsiteX1" fmla="*/ 4777288 w 4916313"/>
              <a:gd name="connsiteY1" fmla="*/ 0 h 5984349"/>
              <a:gd name="connsiteX2" fmla="*/ 4916313 w 4916313"/>
              <a:gd name="connsiteY2" fmla="*/ 5973577 h 5984349"/>
              <a:gd name="connsiteX3" fmla="*/ 1396702 w 4916313"/>
              <a:gd name="connsiteY3" fmla="*/ 5726765 h 5984349"/>
              <a:gd name="connsiteX4" fmla="*/ 76127 w 4916313"/>
              <a:gd name="connsiteY4" fmla="*/ 3980493 h 5984349"/>
              <a:gd name="connsiteX5" fmla="*/ 53826 w 4916313"/>
              <a:gd name="connsiteY5" fmla="*/ 0 h 5984349"/>
              <a:gd name="connsiteX0" fmla="*/ 48289 w 4918881"/>
              <a:gd name="connsiteY0" fmla="*/ 871857 h 5984349"/>
              <a:gd name="connsiteX1" fmla="*/ 4779856 w 4918881"/>
              <a:gd name="connsiteY1" fmla="*/ 0 h 5984349"/>
              <a:gd name="connsiteX2" fmla="*/ 4918881 w 4918881"/>
              <a:gd name="connsiteY2" fmla="*/ 5973577 h 5984349"/>
              <a:gd name="connsiteX3" fmla="*/ 1399270 w 4918881"/>
              <a:gd name="connsiteY3" fmla="*/ 5726765 h 5984349"/>
              <a:gd name="connsiteX4" fmla="*/ 78695 w 4918881"/>
              <a:gd name="connsiteY4" fmla="*/ 3980493 h 5984349"/>
              <a:gd name="connsiteX5" fmla="*/ 48289 w 4918881"/>
              <a:gd name="connsiteY5" fmla="*/ 871857 h 5984349"/>
              <a:gd name="connsiteX0" fmla="*/ 48289 w 4918881"/>
              <a:gd name="connsiteY0" fmla="*/ 0 h 5112492"/>
              <a:gd name="connsiteX1" fmla="*/ 4479979 w 4918881"/>
              <a:gd name="connsiteY1" fmla="*/ 156487 h 5112492"/>
              <a:gd name="connsiteX2" fmla="*/ 4918881 w 4918881"/>
              <a:gd name="connsiteY2" fmla="*/ 5101720 h 5112492"/>
              <a:gd name="connsiteX3" fmla="*/ 1399270 w 4918881"/>
              <a:gd name="connsiteY3" fmla="*/ 4854908 h 5112492"/>
              <a:gd name="connsiteX4" fmla="*/ 78695 w 4918881"/>
              <a:gd name="connsiteY4" fmla="*/ 3108636 h 5112492"/>
              <a:gd name="connsiteX5" fmla="*/ 48289 w 4918881"/>
              <a:gd name="connsiteY5" fmla="*/ 0 h 5112492"/>
              <a:gd name="connsiteX0" fmla="*/ 48289 w 4918881"/>
              <a:gd name="connsiteY0" fmla="*/ 0 h 5112492"/>
              <a:gd name="connsiteX1" fmla="*/ 4642075 w 4918881"/>
              <a:gd name="connsiteY1" fmla="*/ 0 h 5112492"/>
              <a:gd name="connsiteX2" fmla="*/ 4918881 w 4918881"/>
              <a:gd name="connsiteY2" fmla="*/ 5101720 h 5112492"/>
              <a:gd name="connsiteX3" fmla="*/ 1399270 w 4918881"/>
              <a:gd name="connsiteY3" fmla="*/ 4854908 h 5112492"/>
              <a:gd name="connsiteX4" fmla="*/ 78695 w 4918881"/>
              <a:gd name="connsiteY4" fmla="*/ 3108636 h 5112492"/>
              <a:gd name="connsiteX5" fmla="*/ 48289 w 4918881"/>
              <a:gd name="connsiteY5" fmla="*/ 0 h 5112492"/>
              <a:gd name="connsiteX0" fmla="*/ 48289 w 4659528"/>
              <a:gd name="connsiteY0" fmla="*/ 0 h 5128987"/>
              <a:gd name="connsiteX1" fmla="*/ 4642075 w 4659528"/>
              <a:gd name="connsiteY1" fmla="*/ 0 h 5128987"/>
              <a:gd name="connsiteX2" fmla="*/ 4659528 w 4659528"/>
              <a:gd name="connsiteY2" fmla="*/ 5124075 h 5128987"/>
              <a:gd name="connsiteX3" fmla="*/ 1399270 w 4659528"/>
              <a:gd name="connsiteY3" fmla="*/ 4854908 h 5128987"/>
              <a:gd name="connsiteX4" fmla="*/ 78695 w 4659528"/>
              <a:gd name="connsiteY4" fmla="*/ 3108636 h 5128987"/>
              <a:gd name="connsiteX5" fmla="*/ 48289 w 4659528"/>
              <a:gd name="connsiteY5" fmla="*/ 0 h 5128987"/>
              <a:gd name="connsiteX0" fmla="*/ 48289 w 4643316"/>
              <a:gd name="connsiteY0" fmla="*/ 0 h 5128987"/>
              <a:gd name="connsiteX1" fmla="*/ 4642075 w 4643316"/>
              <a:gd name="connsiteY1" fmla="*/ 0 h 5128987"/>
              <a:gd name="connsiteX2" fmla="*/ 4636872 w 4643316"/>
              <a:gd name="connsiteY2" fmla="*/ 5124075 h 5128987"/>
              <a:gd name="connsiteX3" fmla="*/ 1399270 w 4643316"/>
              <a:gd name="connsiteY3" fmla="*/ 4854908 h 5128987"/>
              <a:gd name="connsiteX4" fmla="*/ 78695 w 4643316"/>
              <a:gd name="connsiteY4" fmla="*/ 3108636 h 5128987"/>
              <a:gd name="connsiteX5" fmla="*/ 48289 w 4643316"/>
              <a:gd name="connsiteY5" fmla="*/ 0 h 5128987"/>
              <a:gd name="connsiteX0" fmla="*/ 48289 w 4643316"/>
              <a:gd name="connsiteY0" fmla="*/ 52077 h 5128987"/>
              <a:gd name="connsiteX1" fmla="*/ 4642075 w 4643316"/>
              <a:gd name="connsiteY1" fmla="*/ 0 h 5128987"/>
              <a:gd name="connsiteX2" fmla="*/ 4636872 w 4643316"/>
              <a:gd name="connsiteY2" fmla="*/ 5124075 h 5128987"/>
              <a:gd name="connsiteX3" fmla="*/ 1399270 w 4643316"/>
              <a:gd name="connsiteY3" fmla="*/ 4854908 h 5128987"/>
              <a:gd name="connsiteX4" fmla="*/ 78695 w 4643316"/>
              <a:gd name="connsiteY4" fmla="*/ 3108636 h 5128987"/>
              <a:gd name="connsiteX5" fmla="*/ 48289 w 4643316"/>
              <a:gd name="connsiteY5" fmla="*/ 52077 h 5128987"/>
              <a:gd name="connsiteX0" fmla="*/ 48289 w 4643316"/>
              <a:gd name="connsiteY0" fmla="*/ 52077 h 5124075"/>
              <a:gd name="connsiteX1" fmla="*/ 4642075 w 4643316"/>
              <a:gd name="connsiteY1" fmla="*/ 0 h 5124075"/>
              <a:gd name="connsiteX2" fmla="*/ 4636872 w 4643316"/>
              <a:gd name="connsiteY2" fmla="*/ 5124075 h 5124075"/>
              <a:gd name="connsiteX3" fmla="*/ 1399270 w 4643316"/>
              <a:gd name="connsiteY3" fmla="*/ 4854908 h 5124075"/>
              <a:gd name="connsiteX4" fmla="*/ 78695 w 4643316"/>
              <a:gd name="connsiteY4" fmla="*/ 3108636 h 5124075"/>
              <a:gd name="connsiteX5" fmla="*/ 48289 w 4643316"/>
              <a:gd name="connsiteY5" fmla="*/ 52077 h 5124075"/>
              <a:gd name="connsiteX0" fmla="*/ 48289 w 4643316"/>
              <a:gd name="connsiteY0" fmla="*/ 52077 h 5124075"/>
              <a:gd name="connsiteX1" fmla="*/ 4642075 w 4643316"/>
              <a:gd name="connsiteY1" fmla="*/ 0 h 5124075"/>
              <a:gd name="connsiteX2" fmla="*/ 4636872 w 4643316"/>
              <a:gd name="connsiteY2" fmla="*/ 5124075 h 5124075"/>
              <a:gd name="connsiteX3" fmla="*/ 1399270 w 4643316"/>
              <a:gd name="connsiteY3" fmla="*/ 4854908 h 5124075"/>
              <a:gd name="connsiteX4" fmla="*/ 78695 w 4643316"/>
              <a:gd name="connsiteY4" fmla="*/ 3108636 h 5124075"/>
              <a:gd name="connsiteX5" fmla="*/ 48289 w 4643316"/>
              <a:gd name="connsiteY5" fmla="*/ 52077 h 5124075"/>
              <a:gd name="connsiteX0" fmla="*/ 48289 w 4643316"/>
              <a:gd name="connsiteY0" fmla="*/ 52077 h 5147690"/>
              <a:gd name="connsiteX1" fmla="*/ 4642075 w 4643316"/>
              <a:gd name="connsiteY1" fmla="*/ 0 h 5147690"/>
              <a:gd name="connsiteX2" fmla="*/ 4636872 w 4643316"/>
              <a:gd name="connsiteY2" fmla="*/ 5124075 h 5147690"/>
              <a:gd name="connsiteX3" fmla="*/ 1399270 w 4643316"/>
              <a:gd name="connsiteY3" fmla="*/ 4854908 h 5147690"/>
              <a:gd name="connsiteX4" fmla="*/ 78695 w 4643316"/>
              <a:gd name="connsiteY4" fmla="*/ 3108636 h 5147690"/>
              <a:gd name="connsiteX5" fmla="*/ 48289 w 4643316"/>
              <a:gd name="connsiteY5" fmla="*/ 52077 h 5147690"/>
              <a:gd name="connsiteX0" fmla="*/ 48289 w 4643316"/>
              <a:gd name="connsiteY0" fmla="*/ 52077 h 5124075"/>
              <a:gd name="connsiteX1" fmla="*/ 4642075 w 4643316"/>
              <a:gd name="connsiteY1" fmla="*/ 0 h 5124075"/>
              <a:gd name="connsiteX2" fmla="*/ 4636872 w 4643316"/>
              <a:gd name="connsiteY2" fmla="*/ 5124075 h 5124075"/>
              <a:gd name="connsiteX3" fmla="*/ 1399270 w 4643316"/>
              <a:gd name="connsiteY3" fmla="*/ 4854908 h 5124075"/>
              <a:gd name="connsiteX4" fmla="*/ 78695 w 4643316"/>
              <a:gd name="connsiteY4" fmla="*/ 3108636 h 5124075"/>
              <a:gd name="connsiteX5" fmla="*/ 48289 w 4643316"/>
              <a:gd name="connsiteY5" fmla="*/ 52077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427316 w 4991937"/>
              <a:gd name="connsiteY4" fmla="*/ 3108636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5018913"/>
              <a:gd name="connsiteY0" fmla="*/ 0 h 4333652"/>
              <a:gd name="connsiteX1" fmla="*/ 5018388 w 5018913"/>
              <a:gd name="connsiteY1" fmla="*/ 11573 h 4333652"/>
              <a:gd name="connsiteX2" fmla="*/ 4985493 w 5018913"/>
              <a:gd name="connsiteY2" fmla="*/ 4333652 h 4333652"/>
              <a:gd name="connsiteX3" fmla="*/ 1747891 w 5018913"/>
              <a:gd name="connsiteY3" fmla="*/ 4064485 h 4333652"/>
              <a:gd name="connsiteX4" fmla="*/ 298089 w 5018913"/>
              <a:gd name="connsiteY4" fmla="*/ 2661926 h 4333652"/>
              <a:gd name="connsiteX5" fmla="*/ 0 w 5018913"/>
              <a:gd name="connsiteY5" fmla="*/ 0 h 4333652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47891 w 5028060"/>
              <a:gd name="connsiteY3" fmla="*/ 4091102 h 4360269"/>
              <a:gd name="connsiteX4" fmla="*/ 298089 w 5028060"/>
              <a:gd name="connsiteY4" fmla="*/ 2688543 h 4360269"/>
              <a:gd name="connsiteX5" fmla="*/ 0 w 5028060"/>
              <a:gd name="connsiteY5" fmla="*/ 26617 h 4360269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47891 w 5028060"/>
              <a:gd name="connsiteY3" fmla="*/ 4091102 h 4360269"/>
              <a:gd name="connsiteX4" fmla="*/ 298089 w 5028060"/>
              <a:gd name="connsiteY4" fmla="*/ 2688543 h 4360269"/>
              <a:gd name="connsiteX5" fmla="*/ 0 w 5028060"/>
              <a:gd name="connsiteY5" fmla="*/ 26617 h 4360269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47891 w 5028060"/>
              <a:gd name="connsiteY3" fmla="*/ 4091102 h 4360269"/>
              <a:gd name="connsiteX4" fmla="*/ 298089 w 5028060"/>
              <a:gd name="connsiteY4" fmla="*/ 2688543 h 4360269"/>
              <a:gd name="connsiteX5" fmla="*/ 0 w 5028060"/>
              <a:gd name="connsiteY5" fmla="*/ 26617 h 4360269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28870 w 5028060"/>
              <a:gd name="connsiteY3" fmla="*/ 3953543 h 4360269"/>
              <a:gd name="connsiteX4" fmla="*/ 298089 w 5028060"/>
              <a:gd name="connsiteY4" fmla="*/ 2688543 h 4360269"/>
              <a:gd name="connsiteX5" fmla="*/ 0 w 5028060"/>
              <a:gd name="connsiteY5" fmla="*/ 26617 h 4360269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28870 w 5028060"/>
              <a:gd name="connsiteY3" fmla="*/ 3953543 h 4360269"/>
              <a:gd name="connsiteX4" fmla="*/ 412214 w 5028060"/>
              <a:gd name="connsiteY4" fmla="*/ 2651027 h 4360269"/>
              <a:gd name="connsiteX5" fmla="*/ 0 w 5028060"/>
              <a:gd name="connsiteY5" fmla="*/ 26617 h 4360269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28870 w 5028060"/>
              <a:gd name="connsiteY3" fmla="*/ 3953543 h 4360269"/>
              <a:gd name="connsiteX4" fmla="*/ 222006 w 5028060"/>
              <a:gd name="connsiteY4" fmla="*/ 2663532 h 4360269"/>
              <a:gd name="connsiteX5" fmla="*/ 0 w 5028060"/>
              <a:gd name="connsiteY5" fmla="*/ 26617 h 4360269"/>
              <a:gd name="connsiteX0" fmla="*/ 95138 w 5123198"/>
              <a:gd name="connsiteY0" fmla="*/ 26617 h 4360269"/>
              <a:gd name="connsiteX1" fmla="*/ 5122757 w 5123198"/>
              <a:gd name="connsiteY1" fmla="*/ 0 h 4360269"/>
              <a:gd name="connsiteX2" fmla="*/ 5080631 w 5123198"/>
              <a:gd name="connsiteY2" fmla="*/ 4360269 h 4360269"/>
              <a:gd name="connsiteX3" fmla="*/ 1824008 w 5123198"/>
              <a:gd name="connsiteY3" fmla="*/ 3953543 h 4360269"/>
              <a:gd name="connsiteX4" fmla="*/ 317144 w 5123198"/>
              <a:gd name="connsiteY4" fmla="*/ 2663532 h 4360269"/>
              <a:gd name="connsiteX5" fmla="*/ 95138 w 5123198"/>
              <a:gd name="connsiteY5" fmla="*/ 26617 h 4360269"/>
              <a:gd name="connsiteX0" fmla="*/ 0 w 5303630"/>
              <a:gd name="connsiteY0" fmla="*/ 979472 h 4360269"/>
              <a:gd name="connsiteX1" fmla="*/ 5303189 w 5303630"/>
              <a:gd name="connsiteY1" fmla="*/ 0 h 4360269"/>
              <a:gd name="connsiteX2" fmla="*/ 5261063 w 5303630"/>
              <a:gd name="connsiteY2" fmla="*/ 4360269 h 4360269"/>
              <a:gd name="connsiteX3" fmla="*/ 2004440 w 5303630"/>
              <a:gd name="connsiteY3" fmla="*/ 3953543 h 4360269"/>
              <a:gd name="connsiteX4" fmla="*/ 497576 w 5303630"/>
              <a:gd name="connsiteY4" fmla="*/ 2663532 h 4360269"/>
              <a:gd name="connsiteX5" fmla="*/ 0 w 5303630"/>
              <a:gd name="connsiteY5" fmla="*/ 979472 h 4360269"/>
              <a:gd name="connsiteX0" fmla="*/ 0 w 5261063"/>
              <a:gd name="connsiteY0" fmla="*/ 0 h 3380797"/>
              <a:gd name="connsiteX1" fmla="*/ 4139672 w 5261063"/>
              <a:gd name="connsiteY1" fmla="*/ 134430 h 3380797"/>
              <a:gd name="connsiteX2" fmla="*/ 5261063 w 5261063"/>
              <a:gd name="connsiteY2" fmla="*/ 3380797 h 3380797"/>
              <a:gd name="connsiteX3" fmla="*/ 2004440 w 5261063"/>
              <a:gd name="connsiteY3" fmla="*/ 2974071 h 3380797"/>
              <a:gd name="connsiteX4" fmla="*/ 497576 w 5261063"/>
              <a:gd name="connsiteY4" fmla="*/ 1684060 h 3380797"/>
              <a:gd name="connsiteX5" fmla="*/ 0 w 5261063"/>
              <a:gd name="connsiteY5" fmla="*/ 0 h 3380797"/>
              <a:gd name="connsiteX0" fmla="*/ 0 w 4220022"/>
              <a:gd name="connsiteY0" fmla="*/ 0 h 3340536"/>
              <a:gd name="connsiteX1" fmla="*/ 4139672 w 4220022"/>
              <a:gd name="connsiteY1" fmla="*/ 134430 h 3340536"/>
              <a:gd name="connsiteX2" fmla="*/ 4220022 w 4220022"/>
              <a:gd name="connsiteY2" fmla="*/ 3340536 h 3340536"/>
              <a:gd name="connsiteX3" fmla="*/ 2004440 w 4220022"/>
              <a:gd name="connsiteY3" fmla="*/ 2974071 h 3340536"/>
              <a:gd name="connsiteX4" fmla="*/ 497576 w 4220022"/>
              <a:gd name="connsiteY4" fmla="*/ 1684060 h 3340536"/>
              <a:gd name="connsiteX5" fmla="*/ 0 w 4220022"/>
              <a:gd name="connsiteY5" fmla="*/ 0 h 3340536"/>
              <a:gd name="connsiteX0" fmla="*/ 0 w 4189403"/>
              <a:gd name="connsiteY0" fmla="*/ 0 h 3340536"/>
              <a:gd name="connsiteX1" fmla="*/ 4139672 w 4189403"/>
              <a:gd name="connsiteY1" fmla="*/ 134430 h 3340536"/>
              <a:gd name="connsiteX2" fmla="*/ 4189403 w 4189403"/>
              <a:gd name="connsiteY2" fmla="*/ 3340536 h 3340536"/>
              <a:gd name="connsiteX3" fmla="*/ 2004440 w 4189403"/>
              <a:gd name="connsiteY3" fmla="*/ 2974071 h 3340536"/>
              <a:gd name="connsiteX4" fmla="*/ 497576 w 4189403"/>
              <a:gd name="connsiteY4" fmla="*/ 1684060 h 3340536"/>
              <a:gd name="connsiteX5" fmla="*/ 0 w 4189403"/>
              <a:gd name="connsiteY5" fmla="*/ 0 h 3340536"/>
              <a:gd name="connsiteX0" fmla="*/ 0 w 4189403"/>
              <a:gd name="connsiteY0" fmla="*/ 0 h 3340536"/>
              <a:gd name="connsiteX1" fmla="*/ 4139672 w 4189403"/>
              <a:gd name="connsiteY1" fmla="*/ 134430 h 3340536"/>
              <a:gd name="connsiteX2" fmla="*/ 4189403 w 4189403"/>
              <a:gd name="connsiteY2" fmla="*/ 3340536 h 3340536"/>
              <a:gd name="connsiteX3" fmla="*/ 2004440 w 4189403"/>
              <a:gd name="connsiteY3" fmla="*/ 2974071 h 3340536"/>
              <a:gd name="connsiteX4" fmla="*/ 446545 w 4189403"/>
              <a:gd name="connsiteY4" fmla="*/ 1710900 h 3340536"/>
              <a:gd name="connsiteX5" fmla="*/ 0 w 4189403"/>
              <a:gd name="connsiteY5" fmla="*/ 0 h 3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9403" h="3340536">
                <a:moveTo>
                  <a:pt x="0" y="0"/>
                </a:moveTo>
                <a:lnTo>
                  <a:pt x="4139672" y="134430"/>
                </a:lnTo>
                <a:cubicBezTo>
                  <a:pt x="4145490" y="1842455"/>
                  <a:pt x="4183585" y="1632511"/>
                  <a:pt x="4189403" y="3340536"/>
                </a:cubicBezTo>
                <a:cubicBezTo>
                  <a:pt x="2846574" y="3335564"/>
                  <a:pt x="2785674" y="3252692"/>
                  <a:pt x="2004440" y="2974071"/>
                </a:cubicBezTo>
                <a:cubicBezTo>
                  <a:pt x="1223206" y="2695450"/>
                  <a:pt x="780618" y="2206578"/>
                  <a:pt x="446545" y="1710900"/>
                </a:cubicBezTo>
                <a:cubicBezTo>
                  <a:pt x="112472" y="1215222"/>
                  <a:pt x="73844" y="1089370"/>
                  <a:pt x="0" y="0"/>
                </a:cubicBezTo>
                <a:close/>
              </a:path>
            </a:pathLst>
          </a:custGeom>
          <a:solidFill>
            <a:srgbClr val="DFE8CA"/>
          </a:solidFill>
          <a:ln w="28575">
            <a:solidFill>
              <a:srgbClr val="B6CB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BC4613D-E949-2B3D-029B-95203F07A3A7}"/>
              </a:ext>
            </a:extLst>
          </p:cNvPr>
          <p:cNvSpPr txBox="1"/>
          <p:nvPr/>
        </p:nvSpPr>
        <p:spPr>
          <a:xfrm>
            <a:off x="7935569" y="4250842"/>
            <a:ext cx="118950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Glycolate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3186376-FF8D-65E0-A4FC-9AF4CAD29B51}"/>
              </a:ext>
            </a:extLst>
          </p:cNvPr>
          <p:cNvSpPr txBox="1"/>
          <p:nvPr/>
        </p:nvSpPr>
        <p:spPr>
          <a:xfrm>
            <a:off x="7943669" y="4867832"/>
            <a:ext cx="118950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Glyoxylate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A06F06D-A761-0703-C635-98DBBF8BC3E3}"/>
              </a:ext>
            </a:extLst>
          </p:cNvPr>
          <p:cNvSpPr txBox="1"/>
          <p:nvPr/>
        </p:nvSpPr>
        <p:spPr>
          <a:xfrm>
            <a:off x="8046216" y="5519061"/>
            <a:ext cx="118950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Glycine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9D78BDDE-4B1F-6CC1-80E1-A1F94AB45040}"/>
              </a:ext>
            </a:extLst>
          </p:cNvPr>
          <p:cNvCxnSpPr>
            <a:cxnSpLocks/>
          </p:cNvCxnSpPr>
          <p:nvPr/>
        </p:nvCxnSpPr>
        <p:spPr>
          <a:xfrm>
            <a:off x="8326829" y="4471951"/>
            <a:ext cx="6747" cy="4455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6545ABCD-A2F2-D359-E579-77DB9054974E}"/>
              </a:ext>
            </a:extLst>
          </p:cNvPr>
          <p:cNvCxnSpPr>
            <a:cxnSpLocks/>
          </p:cNvCxnSpPr>
          <p:nvPr/>
        </p:nvCxnSpPr>
        <p:spPr>
          <a:xfrm>
            <a:off x="8326829" y="5086580"/>
            <a:ext cx="6747" cy="50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94B7F6DB-F56F-7E16-96D0-098C50CCC296}"/>
              </a:ext>
            </a:extLst>
          </p:cNvPr>
          <p:cNvCxnSpPr>
            <a:cxnSpLocks/>
          </p:cNvCxnSpPr>
          <p:nvPr/>
        </p:nvCxnSpPr>
        <p:spPr>
          <a:xfrm flipH="1" flipV="1">
            <a:off x="7496762" y="5644678"/>
            <a:ext cx="576000" cy="4259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ZoneTexte 140">
            <a:extLst>
              <a:ext uri="{FF2B5EF4-FFF2-40B4-BE49-F238E27FC236}">
                <a16:creationId xmlns:a16="http://schemas.microsoft.com/office/drawing/2014/main" id="{CD213692-D702-7D78-5671-180EB0DD78DD}"/>
              </a:ext>
            </a:extLst>
          </p:cNvPr>
          <p:cNvSpPr txBox="1"/>
          <p:nvPr/>
        </p:nvSpPr>
        <p:spPr>
          <a:xfrm>
            <a:off x="6943651" y="5533279"/>
            <a:ext cx="83199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Serine</a:t>
            </a: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id="{6181CC08-8020-F862-9EA5-A4F8E1D3E379}"/>
              </a:ext>
            </a:extLst>
          </p:cNvPr>
          <p:cNvSpPr txBox="1"/>
          <p:nvPr/>
        </p:nvSpPr>
        <p:spPr>
          <a:xfrm>
            <a:off x="6852442" y="4661609"/>
            <a:ext cx="160141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Hydroxypyruvate</a:t>
            </a:r>
            <a:endParaRPr lang="en-US" sz="1088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90F1334B-437B-ECDC-DF03-BAFB3756F6CD}"/>
              </a:ext>
            </a:extLst>
          </p:cNvPr>
          <p:cNvCxnSpPr>
            <a:cxnSpLocks/>
          </p:cNvCxnSpPr>
          <p:nvPr/>
        </p:nvCxnSpPr>
        <p:spPr>
          <a:xfrm flipV="1">
            <a:off x="7238554" y="4933638"/>
            <a:ext cx="8657" cy="435491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ZoneTexte 152">
            <a:extLst>
              <a:ext uri="{FF2B5EF4-FFF2-40B4-BE49-F238E27FC236}">
                <a16:creationId xmlns:a16="http://schemas.microsoft.com/office/drawing/2014/main" id="{07CB075D-4AE4-CCB3-F192-20E1D67DC4E2}"/>
              </a:ext>
            </a:extLst>
          </p:cNvPr>
          <p:cNvSpPr txBox="1"/>
          <p:nvPr/>
        </p:nvSpPr>
        <p:spPr>
          <a:xfrm>
            <a:off x="8322242" y="4572246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GYD1</a:t>
            </a:r>
          </a:p>
        </p:txBody>
      </p:sp>
      <p:sp>
        <p:nvSpPr>
          <p:cNvPr id="164" name="ZoneTexte 163">
            <a:extLst>
              <a:ext uri="{FF2B5EF4-FFF2-40B4-BE49-F238E27FC236}">
                <a16:creationId xmlns:a16="http://schemas.microsoft.com/office/drawing/2014/main" id="{AFFD3558-30D1-8FDE-B84A-2DC6511B3D9E}"/>
              </a:ext>
            </a:extLst>
          </p:cNvPr>
          <p:cNvSpPr txBox="1"/>
          <p:nvPr/>
        </p:nvSpPr>
        <p:spPr>
          <a:xfrm>
            <a:off x="8311817" y="5173554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AAT1</a:t>
            </a:r>
          </a:p>
        </p:txBody>
      </p:sp>
      <p:sp>
        <p:nvSpPr>
          <p:cNvPr id="165" name="ZoneTexte 164">
            <a:extLst>
              <a:ext uri="{FF2B5EF4-FFF2-40B4-BE49-F238E27FC236}">
                <a16:creationId xmlns:a16="http://schemas.microsoft.com/office/drawing/2014/main" id="{0AC66D55-A875-CF3D-BA61-85FFBD7E526F}"/>
              </a:ext>
            </a:extLst>
          </p:cNvPr>
          <p:cNvSpPr txBox="1"/>
          <p:nvPr/>
        </p:nvSpPr>
        <p:spPr>
          <a:xfrm>
            <a:off x="6900126" y="4081972"/>
            <a:ext cx="72650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Glycerate</a:t>
            </a:r>
          </a:p>
        </p:txBody>
      </p: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D093BCC7-0D7C-6BAF-FD54-AFDED2CF633C}"/>
              </a:ext>
            </a:extLst>
          </p:cNvPr>
          <p:cNvCxnSpPr>
            <a:cxnSpLocks/>
          </p:cNvCxnSpPr>
          <p:nvPr/>
        </p:nvCxnSpPr>
        <p:spPr>
          <a:xfrm flipV="1">
            <a:off x="7247500" y="4340524"/>
            <a:ext cx="0" cy="3591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ZoneTexte 199">
            <a:extLst>
              <a:ext uri="{FF2B5EF4-FFF2-40B4-BE49-F238E27FC236}">
                <a16:creationId xmlns:a16="http://schemas.microsoft.com/office/drawing/2014/main" id="{52228BF1-6F54-7D8A-61FD-C664697669CE}"/>
              </a:ext>
            </a:extLst>
          </p:cNvPr>
          <p:cNvSpPr txBox="1"/>
          <p:nvPr/>
        </p:nvSpPr>
        <p:spPr>
          <a:xfrm>
            <a:off x="7199202" y="4428962"/>
            <a:ext cx="558053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HPR1</a:t>
            </a:r>
          </a:p>
        </p:txBody>
      </p:sp>
      <p:sp>
        <p:nvSpPr>
          <p:cNvPr id="201" name="ZoneTexte 200">
            <a:extLst>
              <a:ext uri="{FF2B5EF4-FFF2-40B4-BE49-F238E27FC236}">
                <a16:creationId xmlns:a16="http://schemas.microsoft.com/office/drawing/2014/main" id="{8F173CD8-C61A-192B-DA88-DD12C155BE98}"/>
              </a:ext>
            </a:extLst>
          </p:cNvPr>
          <p:cNvSpPr txBox="1"/>
          <p:nvPr/>
        </p:nvSpPr>
        <p:spPr>
          <a:xfrm>
            <a:off x="7216352" y="4916801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SGAT</a:t>
            </a:r>
          </a:p>
        </p:txBody>
      </p:sp>
      <p:sp>
        <p:nvSpPr>
          <p:cNvPr id="202" name="Forme libre : forme 201">
            <a:extLst>
              <a:ext uri="{FF2B5EF4-FFF2-40B4-BE49-F238E27FC236}">
                <a16:creationId xmlns:a16="http://schemas.microsoft.com/office/drawing/2014/main" id="{853E63DE-B24D-6E8B-34B8-A1F32DE7B0EF}"/>
              </a:ext>
            </a:extLst>
          </p:cNvPr>
          <p:cNvSpPr/>
          <p:nvPr/>
        </p:nvSpPr>
        <p:spPr>
          <a:xfrm>
            <a:off x="7252900" y="5038858"/>
            <a:ext cx="819232" cy="552081"/>
          </a:xfrm>
          <a:custGeom>
            <a:avLst/>
            <a:gdLst>
              <a:gd name="connsiteX0" fmla="*/ 1584339 w 1785061"/>
              <a:gd name="connsiteY0" fmla="*/ 0 h 713678"/>
              <a:gd name="connsiteX1" fmla="*/ 380007 w 1785061"/>
              <a:gd name="connsiteY1" fmla="*/ 334537 h 713678"/>
              <a:gd name="connsiteX2" fmla="*/ 12017 w 1785061"/>
              <a:gd name="connsiteY2" fmla="*/ 301083 h 713678"/>
              <a:gd name="connsiteX3" fmla="*/ 257343 w 1785061"/>
              <a:gd name="connsiteY3" fmla="*/ 144966 h 713678"/>
              <a:gd name="connsiteX4" fmla="*/ 1785061 w 1785061"/>
              <a:gd name="connsiteY4" fmla="*/ 713678 h 713678"/>
              <a:gd name="connsiteX0" fmla="*/ 1731979 w 1785061"/>
              <a:gd name="connsiteY0" fmla="*/ 0 h 713678"/>
              <a:gd name="connsiteX1" fmla="*/ 380007 w 1785061"/>
              <a:gd name="connsiteY1" fmla="*/ 334537 h 713678"/>
              <a:gd name="connsiteX2" fmla="*/ 12017 w 1785061"/>
              <a:gd name="connsiteY2" fmla="*/ 301083 h 713678"/>
              <a:gd name="connsiteX3" fmla="*/ 257343 w 1785061"/>
              <a:gd name="connsiteY3" fmla="*/ 144966 h 713678"/>
              <a:gd name="connsiteX4" fmla="*/ 1785061 w 1785061"/>
              <a:gd name="connsiteY4" fmla="*/ 713678 h 713678"/>
              <a:gd name="connsiteX0" fmla="*/ 1731979 w 1844117"/>
              <a:gd name="connsiteY0" fmla="*/ 0 h 726915"/>
              <a:gd name="connsiteX1" fmla="*/ 380007 w 1844117"/>
              <a:gd name="connsiteY1" fmla="*/ 334537 h 726915"/>
              <a:gd name="connsiteX2" fmla="*/ 12017 w 1844117"/>
              <a:gd name="connsiteY2" fmla="*/ 301083 h 726915"/>
              <a:gd name="connsiteX3" fmla="*/ 257343 w 1844117"/>
              <a:gd name="connsiteY3" fmla="*/ 144966 h 726915"/>
              <a:gd name="connsiteX4" fmla="*/ 1844117 w 1844117"/>
              <a:gd name="connsiteY4" fmla="*/ 726915 h 72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4117" h="726915">
                <a:moveTo>
                  <a:pt x="1731979" y="0"/>
                </a:moveTo>
                <a:cubicBezTo>
                  <a:pt x="1260840" y="142178"/>
                  <a:pt x="666667" y="284356"/>
                  <a:pt x="380007" y="334537"/>
                </a:cubicBezTo>
                <a:cubicBezTo>
                  <a:pt x="93347" y="384718"/>
                  <a:pt x="32461" y="332678"/>
                  <a:pt x="12017" y="301083"/>
                </a:cubicBezTo>
                <a:cubicBezTo>
                  <a:pt x="-8427" y="269488"/>
                  <a:pt x="-38164" y="76200"/>
                  <a:pt x="257343" y="144966"/>
                </a:cubicBezTo>
                <a:cubicBezTo>
                  <a:pt x="552850" y="213732"/>
                  <a:pt x="1228011" y="476942"/>
                  <a:pt x="1844117" y="726915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7" name="ZoneTexte 206">
            <a:extLst>
              <a:ext uri="{FF2B5EF4-FFF2-40B4-BE49-F238E27FC236}">
                <a16:creationId xmlns:a16="http://schemas.microsoft.com/office/drawing/2014/main" id="{F78422A9-FDC2-66B3-BD15-4F8334E140B5}"/>
              </a:ext>
            </a:extLst>
          </p:cNvPr>
          <p:cNvSpPr txBox="1"/>
          <p:nvPr/>
        </p:nvSpPr>
        <p:spPr>
          <a:xfrm>
            <a:off x="7518614" y="5676841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GDC-H</a:t>
            </a:r>
          </a:p>
        </p:txBody>
      </p:sp>
      <p:sp>
        <p:nvSpPr>
          <p:cNvPr id="208" name="ZoneTexte 207">
            <a:extLst>
              <a:ext uri="{FF2B5EF4-FFF2-40B4-BE49-F238E27FC236}">
                <a16:creationId xmlns:a16="http://schemas.microsoft.com/office/drawing/2014/main" id="{9A05DE7A-ADEA-4D39-8381-41A738BE1147}"/>
              </a:ext>
            </a:extLst>
          </p:cNvPr>
          <p:cNvSpPr txBox="1"/>
          <p:nvPr/>
        </p:nvSpPr>
        <p:spPr>
          <a:xfrm>
            <a:off x="7159873" y="5398831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SHMT1</a:t>
            </a:r>
          </a:p>
        </p:txBody>
      </p:sp>
      <p:sp>
        <p:nvSpPr>
          <p:cNvPr id="210" name="Forme libre : forme 209">
            <a:extLst>
              <a:ext uri="{FF2B5EF4-FFF2-40B4-BE49-F238E27FC236}">
                <a16:creationId xmlns:a16="http://schemas.microsoft.com/office/drawing/2014/main" id="{EF02DEE1-93AC-7F8E-7193-E1BB3B55F324}"/>
              </a:ext>
            </a:extLst>
          </p:cNvPr>
          <p:cNvSpPr/>
          <p:nvPr/>
        </p:nvSpPr>
        <p:spPr>
          <a:xfrm>
            <a:off x="7562684" y="5648927"/>
            <a:ext cx="209740" cy="272736"/>
          </a:xfrm>
          <a:custGeom>
            <a:avLst/>
            <a:gdLst>
              <a:gd name="connsiteX0" fmla="*/ 313876 w 313876"/>
              <a:gd name="connsiteY0" fmla="*/ 0 h 253630"/>
              <a:gd name="connsiteX1" fmla="*/ 40223 w 313876"/>
              <a:gd name="connsiteY1" fmla="*/ 66745 h 253630"/>
              <a:gd name="connsiteX2" fmla="*/ 6851 w 313876"/>
              <a:gd name="connsiteY2" fmla="*/ 253630 h 25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876" h="253630">
                <a:moveTo>
                  <a:pt x="313876" y="0"/>
                </a:moveTo>
                <a:cubicBezTo>
                  <a:pt x="202635" y="12236"/>
                  <a:pt x="91394" y="24473"/>
                  <a:pt x="40223" y="66745"/>
                </a:cubicBezTo>
                <a:cubicBezTo>
                  <a:pt x="-10948" y="109017"/>
                  <a:pt x="-2049" y="181323"/>
                  <a:pt x="6851" y="253630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1" name="ZoneTexte 210">
            <a:extLst>
              <a:ext uri="{FF2B5EF4-FFF2-40B4-BE49-F238E27FC236}">
                <a16:creationId xmlns:a16="http://schemas.microsoft.com/office/drawing/2014/main" id="{76BBC5C9-B5BC-4FCA-4B2C-C22E133FD9E0}"/>
              </a:ext>
            </a:extLst>
          </p:cNvPr>
          <p:cNvSpPr txBox="1"/>
          <p:nvPr/>
        </p:nvSpPr>
        <p:spPr>
          <a:xfrm>
            <a:off x="7169089" y="5928174"/>
            <a:ext cx="72352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088" baseline="-25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 </a:t>
            </a:r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</a:t>
            </a:r>
            <a:r>
              <a:rPr lang="en-US" sz="1088" baseline="-25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3" name="Forme libre : forme 222">
            <a:extLst>
              <a:ext uri="{FF2B5EF4-FFF2-40B4-BE49-F238E27FC236}">
                <a16:creationId xmlns:a16="http://schemas.microsoft.com/office/drawing/2014/main" id="{DC8FE879-EE7B-1B59-2AAC-F23E1E92273E}"/>
              </a:ext>
            </a:extLst>
          </p:cNvPr>
          <p:cNvSpPr/>
          <p:nvPr/>
        </p:nvSpPr>
        <p:spPr>
          <a:xfrm>
            <a:off x="8334825" y="5108380"/>
            <a:ext cx="465524" cy="389508"/>
          </a:xfrm>
          <a:custGeom>
            <a:avLst/>
            <a:gdLst>
              <a:gd name="connsiteX0" fmla="*/ 733679 w 741991"/>
              <a:gd name="connsiteY0" fmla="*/ 2770 h 401781"/>
              <a:gd name="connsiteX1" fmla="*/ 101911 w 741991"/>
              <a:gd name="connsiteY1" fmla="*/ 27709 h 401781"/>
              <a:gd name="connsiteX2" fmla="*/ 10471 w 741991"/>
              <a:gd name="connsiteY2" fmla="*/ 202276 h 401781"/>
              <a:gd name="connsiteX3" fmla="*/ 201664 w 741991"/>
              <a:gd name="connsiteY3" fmla="*/ 351905 h 401781"/>
              <a:gd name="connsiteX4" fmla="*/ 741991 w 741991"/>
              <a:gd name="connsiteY4" fmla="*/ 401781 h 40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91" h="401781">
                <a:moveTo>
                  <a:pt x="733679" y="2770"/>
                </a:moveTo>
                <a:cubicBezTo>
                  <a:pt x="478062" y="-1386"/>
                  <a:pt x="222446" y="-5542"/>
                  <a:pt x="101911" y="27709"/>
                </a:cubicBezTo>
                <a:cubicBezTo>
                  <a:pt x="-18624" y="60960"/>
                  <a:pt x="-6155" y="148243"/>
                  <a:pt x="10471" y="202276"/>
                </a:cubicBezTo>
                <a:cubicBezTo>
                  <a:pt x="27097" y="256309"/>
                  <a:pt x="79744" y="318654"/>
                  <a:pt x="201664" y="351905"/>
                </a:cubicBezTo>
                <a:cubicBezTo>
                  <a:pt x="323584" y="385156"/>
                  <a:pt x="532787" y="393468"/>
                  <a:pt x="741991" y="401781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4" name="ZoneTexte 223">
            <a:extLst>
              <a:ext uri="{FF2B5EF4-FFF2-40B4-BE49-F238E27FC236}">
                <a16:creationId xmlns:a16="http://schemas.microsoft.com/office/drawing/2014/main" id="{F4817DF4-A025-E263-5D18-EB5A67511BAA}"/>
              </a:ext>
            </a:extLst>
          </p:cNvPr>
          <p:cNvSpPr txBox="1"/>
          <p:nvPr/>
        </p:nvSpPr>
        <p:spPr>
          <a:xfrm>
            <a:off x="8753347" y="5010422"/>
            <a:ext cx="455046" cy="259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Glu </a:t>
            </a:r>
          </a:p>
        </p:txBody>
      </p:sp>
      <p:sp>
        <p:nvSpPr>
          <p:cNvPr id="225" name="ZoneTexte 224">
            <a:extLst>
              <a:ext uri="{FF2B5EF4-FFF2-40B4-BE49-F238E27FC236}">
                <a16:creationId xmlns:a16="http://schemas.microsoft.com/office/drawing/2014/main" id="{8DA07AC2-EE87-A983-510D-4F8D854B4ED5}"/>
              </a:ext>
            </a:extLst>
          </p:cNvPr>
          <p:cNvSpPr txBox="1"/>
          <p:nvPr/>
        </p:nvSpPr>
        <p:spPr>
          <a:xfrm>
            <a:off x="8742843" y="5360549"/>
            <a:ext cx="455046" cy="259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Oxo </a:t>
            </a:r>
          </a:p>
        </p:txBody>
      </p:sp>
      <p:sp>
        <p:nvSpPr>
          <p:cNvPr id="227" name="ZoneTexte 226">
            <a:extLst>
              <a:ext uri="{FF2B5EF4-FFF2-40B4-BE49-F238E27FC236}">
                <a16:creationId xmlns:a16="http://schemas.microsoft.com/office/drawing/2014/main" id="{FDBAE4ED-C8EC-B06C-28D9-C2F2EC09A6B9}"/>
              </a:ext>
            </a:extLst>
          </p:cNvPr>
          <p:cNvSpPr txBox="1"/>
          <p:nvPr/>
        </p:nvSpPr>
        <p:spPr>
          <a:xfrm>
            <a:off x="9280031" y="5420916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GDH</a:t>
            </a:r>
          </a:p>
        </p:txBody>
      </p:sp>
      <p:sp>
        <p:nvSpPr>
          <p:cNvPr id="349" name="ZoneTexte 348">
            <a:extLst>
              <a:ext uri="{FF2B5EF4-FFF2-40B4-BE49-F238E27FC236}">
                <a16:creationId xmlns:a16="http://schemas.microsoft.com/office/drawing/2014/main" id="{F42AB701-5CB9-6481-A3EB-866DEAADBC85}"/>
              </a:ext>
            </a:extLst>
          </p:cNvPr>
          <p:cNvSpPr txBox="1"/>
          <p:nvPr/>
        </p:nvSpPr>
        <p:spPr>
          <a:xfrm>
            <a:off x="4529415" y="5324848"/>
            <a:ext cx="1524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rgbClr val="F280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Mitochondria</a:t>
            </a:r>
            <a:r>
              <a:rPr lang="fr-FR" sz="1200" b="1" dirty="0">
                <a:solidFill>
                  <a:srgbClr val="F280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50" name="ZoneTexte 349">
            <a:extLst>
              <a:ext uri="{FF2B5EF4-FFF2-40B4-BE49-F238E27FC236}">
                <a16:creationId xmlns:a16="http://schemas.microsoft.com/office/drawing/2014/main" id="{DE89171D-5531-D313-79BE-48FC48ED7C78}"/>
              </a:ext>
            </a:extLst>
          </p:cNvPr>
          <p:cNvSpPr txBox="1"/>
          <p:nvPr/>
        </p:nvSpPr>
        <p:spPr>
          <a:xfrm rot="822168">
            <a:off x="5369669" y="3201153"/>
            <a:ext cx="1524777" cy="23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F280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sz="907" dirty="0" err="1">
                <a:solidFill>
                  <a:srgbClr val="B6CB87"/>
                </a:solidFill>
              </a:rPr>
              <a:t>Chloroplast</a:t>
            </a:r>
            <a:r>
              <a:rPr lang="fr-FR" sz="907" dirty="0">
                <a:solidFill>
                  <a:srgbClr val="B6CB87"/>
                </a:solidFill>
              </a:rPr>
              <a:t> </a:t>
            </a:r>
            <a:r>
              <a:rPr lang="fr-FR" sz="907" dirty="0" err="1">
                <a:solidFill>
                  <a:srgbClr val="B6CB87"/>
                </a:solidFill>
              </a:rPr>
              <a:t>envelope</a:t>
            </a:r>
            <a:r>
              <a:rPr lang="fr-FR" sz="907" dirty="0">
                <a:solidFill>
                  <a:srgbClr val="B6CB87"/>
                </a:solidFill>
              </a:rPr>
              <a:t> </a:t>
            </a:r>
          </a:p>
        </p:txBody>
      </p:sp>
      <p:sp>
        <p:nvSpPr>
          <p:cNvPr id="409" name="ZoneTexte 408">
            <a:extLst>
              <a:ext uri="{FF2B5EF4-FFF2-40B4-BE49-F238E27FC236}">
                <a16:creationId xmlns:a16="http://schemas.microsoft.com/office/drawing/2014/main" id="{41BE0E30-A06E-4679-A465-8E45FF2D937E}"/>
              </a:ext>
            </a:extLst>
          </p:cNvPr>
          <p:cNvSpPr txBox="1"/>
          <p:nvPr/>
        </p:nvSpPr>
        <p:spPr>
          <a:xfrm rot="1421128">
            <a:off x="6845141" y="3368183"/>
            <a:ext cx="1253448" cy="2319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7" dirty="0">
                <a:solidFill>
                  <a:schemeClr val="bg2">
                    <a:lumMod val="75000"/>
                  </a:schemeClr>
                </a:solidFill>
              </a:rPr>
              <a:t>Starch</a:t>
            </a:r>
            <a:endParaRPr lang="fr-FR" sz="907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61" name="ZoneTexte 460">
            <a:extLst>
              <a:ext uri="{FF2B5EF4-FFF2-40B4-BE49-F238E27FC236}">
                <a16:creationId xmlns:a16="http://schemas.microsoft.com/office/drawing/2014/main" id="{5924D542-806D-4C9C-9FC2-6202C3DA7375}"/>
              </a:ext>
            </a:extLst>
          </p:cNvPr>
          <p:cNvSpPr txBox="1"/>
          <p:nvPr/>
        </p:nvSpPr>
        <p:spPr>
          <a:xfrm rot="756210">
            <a:off x="8072819" y="3405207"/>
            <a:ext cx="1524777" cy="2319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F280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sz="907" dirty="0" err="1">
                <a:solidFill>
                  <a:srgbClr val="627948"/>
                </a:solidFill>
              </a:rPr>
              <a:t>Thylakoid</a:t>
            </a:r>
            <a:r>
              <a:rPr lang="fr-FR" sz="907" dirty="0">
                <a:solidFill>
                  <a:srgbClr val="627948"/>
                </a:solidFill>
              </a:rPr>
              <a:t> pH 5.5</a:t>
            </a:r>
          </a:p>
        </p:txBody>
      </p:sp>
      <p:sp>
        <p:nvSpPr>
          <p:cNvPr id="536" name="ZoneTexte 535">
            <a:extLst>
              <a:ext uri="{FF2B5EF4-FFF2-40B4-BE49-F238E27FC236}">
                <a16:creationId xmlns:a16="http://schemas.microsoft.com/office/drawing/2014/main" id="{3BBE81E6-49D2-4233-9BB4-FE35C753CA2F}"/>
              </a:ext>
            </a:extLst>
          </p:cNvPr>
          <p:cNvSpPr txBox="1"/>
          <p:nvPr/>
        </p:nvSpPr>
        <p:spPr>
          <a:xfrm>
            <a:off x="9266827" y="4022927"/>
            <a:ext cx="2202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Glycolate excretion</a:t>
            </a:r>
          </a:p>
        </p:txBody>
      </p:sp>
      <p:sp>
        <p:nvSpPr>
          <p:cNvPr id="565" name="ZoneTexte 564">
            <a:extLst>
              <a:ext uri="{FF2B5EF4-FFF2-40B4-BE49-F238E27FC236}">
                <a16:creationId xmlns:a16="http://schemas.microsoft.com/office/drawing/2014/main" id="{BF52F2F2-181B-4A1E-B58B-17F3DAA4FA96}"/>
              </a:ext>
            </a:extLst>
          </p:cNvPr>
          <p:cNvSpPr txBox="1"/>
          <p:nvPr/>
        </p:nvSpPr>
        <p:spPr>
          <a:xfrm>
            <a:off x="3740061" y="3231038"/>
            <a:ext cx="448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2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8" name="Forme libre : forme 577">
            <a:extLst>
              <a:ext uri="{FF2B5EF4-FFF2-40B4-BE49-F238E27FC236}">
                <a16:creationId xmlns:a16="http://schemas.microsoft.com/office/drawing/2014/main" id="{F523EA44-33B8-4207-B3B6-00BE459BFA54}"/>
              </a:ext>
            </a:extLst>
          </p:cNvPr>
          <p:cNvSpPr/>
          <p:nvPr/>
        </p:nvSpPr>
        <p:spPr>
          <a:xfrm rot="4884396">
            <a:off x="7976975" y="4883583"/>
            <a:ext cx="971691" cy="1789685"/>
          </a:xfrm>
          <a:custGeom>
            <a:avLst/>
            <a:gdLst>
              <a:gd name="connsiteX0" fmla="*/ 0 w 474961"/>
              <a:gd name="connsiteY0" fmla="*/ 839585 h 839585"/>
              <a:gd name="connsiteX1" fmla="*/ 365760 w 474961"/>
              <a:gd name="connsiteY1" fmla="*/ 665018 h 839585"/>
              <a:gd name="connsiteX2" fmla="*/ 473825 w 474961"/>
              <a:gd name="connsiteY2" fmla="*/ 241069 h 839585"/>
              <a:gd name="connsiteX3" fmla="*/ 315883 w 474961"/>
              <a:gd name="connsiteY3" fmla="*/ 0 h 839585"/>
              <a:gd name="connsiteX0" fmla="*/ 0 w 474961"/>
              <a:gd name="connsiteY0" fmla="*/ 792864 h 792864"/>
              <a:gd name="connsiteX1" fmla="*/ 365760 w 474961"/>
              <a:gd name="connsiteY1" fmla="*/ 618297 h 792864"/>
              <a:gd name="connsiteX2" fmla="*/ 473825 w 474961"/>
              <a:gd name="connsiteY2" fmla="*/ 194348 h 792864"/>
              <a:gd name="connsiteX3" fmla="*/ 128999 w 474961"/>
              <a:gd name="connsiteY3" fmla="*/ 0 h 792864"/>
              <a:gd name="connsiteX0" fmla="*/ 0 w 488095"/>
              <a:gd name="connsiteY0" fmla="*/ 792864 h 792864"/>
              <a:gd name="connsiteX1" fmla="*/ 365760 w 488095"/>
              <a:gd name="connsiteY1" fmla="*/ 618297 h 792864"/>
              <a:gd name="connsiteX2" fmla="*/ 487174 w 488095"/>
              <a:gd name="connsiteY2" fmla="*/ 94232 h 792864"/>
              <a:gd name="connsiteX3" fmla="*/ 128999 w 488095"/>
              <a:gd name="connsiteY3" fmla="*/ 0 h 792864"/>
              <a:gd name="connsiteX0" fmla="*/ 0 w 488095"/>
              <a:gd name="connsiteY0" fmla="*/ 792864 h 792864"/>
              <a:gd name="connsiteX1" fmla="*/ 365760 w 488095"/>
              <a:gd name="connsiteY1" fmla="*/ 618297 h 792864"/>
              <a:gd name="connsiteX2" fmla="*/ 487174 w 488095"/>
              <a:gd name="connsiteY2" fmla="*/ 94232 h 792864"/>
              <a:gd name="connsiteX3" fmla="*/ 128999 w 488095"/>
              <a:gd name="connsiteY3" fmla="*/ 0 h 792864"/>
              <a:gd name="connsiteX0" fmla="*/ 0 w 491538"/>
              <a:gd name="connsiteY0" fmla="*/ 792864 h 792864"/>
              <a:gd name="connsiteX1" fmla="*/ 365760 w 491538"/>
              <a:gd name="connsiteY1" fmla="*/ 618297 h 792864"/>
              <a:gd name="connsiteX2" fmla="*/ 487174 w 491538"/>
              <a:gd name="connsiteY2" fmla="*/ 94232 h 792864"/>
              <a:gd name="connsiteX3" fmla="*/ 128999 w 491538"/>
              <a:gd name="connsiteY3" fmla="*/ 0 h 792864"/>
              <a:gd name="connsiteX0" fmla="*/ 0 w 491538"/>
              <a:gd name="connsiteY0" fmla="*/ 792864 h 792864"/>
              <a:gd name="connsiteX1" fmla="*/ 365760 w 491538"/>
              <a:gd name="connsiteY1" fmla="*/ 618297 h 792864"/>
              <a:gd name="connsiteX2" fmla="*/ 487174 w 491538"/>
              <a:gd name="connsiteY2" fmla="*/ 140954 h 792864"/>
              <a:gd name="connsiteX3" fmla="*/ 128999 w 491538"/>
              <a:gd name="connsiteY3" fmla="*/ 0 h 792864"/>
              <a:gd name="connsiteX0" fmla="*/ 0 w 530338"/>
              <a:gd name="connsiteY0" fmla="*/ 792864 h 792864"/>
              <a:gd name="connsiteX1" fmla="*/ 365760 w 530338"/>
              <a:gd name="connsiteY1" fmla="*/ 618297 h 792864"/>
              <a:gd name="connsiteX2" fmla="*/ 527221 w 530338"/>
              <a:gd name="connsiteY2" fmla="*/ 74209 h 792864"/>
              <a:gd name="connsiteX3" fmla="*/ 128999 w 530338"/>
              <a:gd name="connsiteY3" fmla="*/ 0 h 792864"/>
              <a:gd name="connsiteX0" fmla="*/ 0 w 530338"/>
              <a:gd name="connsiteY0" fmla="*/ 792864 h 792864"/>
              <a:gd name="connsiteX1" fmla="*/ 365760 w 530338"/>
              <a:gd name="connsiteY1" fmla="*/ 618297 h 792864"/>
              <a:gd name="connsiteX2" fmla="*/ 527221 w 530338"/>
              <a:gd name="connsiteY2" fmla="*/ 74209 h 792864"/>
              <a:gd name="connsiteX3" fmla="*/ 128999 w 530338"/>
              <a:gd name="connsiteY3" fmla="*/ 0 h 792864"/>
              <a:gd name="connsiteX0" fmla="*/ 0 w 527278"/>
              <a:gd name="connsiteY0" fmla="*/ 792864 h 792864"/>
              <a:gd name="connsiteX1" fmla="*/ 365760 w 527278"/>
              <a:gd name="connsiteY1" fmla="*/ 618297 h 792864"/>
              <a:gd name="connsiteX2" fmla="*/ 527221 w 527278"/>
              <a:gd name="connsiteY2" fmla="*/ 74209 h 792864"/>
              <a:gd name="connsiteX3" fmla="*/ 128999 w 527278"/>
              <a:gd name="connsiteY3" fmla="*/ 0 h 792864"/>
              <a:gd name="connsiteX0" fmla="*/ 0 w 620707"/>
              <a:gd name="connsiteY0" fmla="*/ 792864 h 792864"/>
              <a:gd name="connsiteX1" fmla="*/ 365760 w 620707"/>
              <a:gd name="connsiteY1" fmla="*/ 618297 h 792864"/>
              <a:gd name="connsiteX2" fmla="*/ 620663 w 620707"/>
              <a:gd name="connsiteY2" fmla="*/ 87557 h 792864"/>
              <a:gd name="connsiteX3" fmla="*/ 128999 w 620707"/>
              <a:gd name="connsiteY3" fmla="*/ 0 h 792864"/>
              <a:gd name="connsiteX0" fmla="*/ 0 w 668791"/>
              <a:gd name="connsiteY0" fmla="*/ 792864 h 792864"/>
              <a:gd name="connsiteX1" fmla="*/ 365760 w 668791"/>
              <a:gd name="connsiteY1" fmla="*/ 618297 h 792864"/>
              <a:gd name="connsiteX2" fmla="*/ 620663 w 668791"/>
              <a:gd name="connsiteY2" fmla="*/ 87557 h 792864"/>
              <a:gd name="connsiteX3" fmla="*/ 128999 w 668791"/>
              <a:gd name="connsiteY3" fmla="*/ 0 h 792864"/>
              <a:gd name="connsiteX0" fmla="*/ 0 w 668791"/>
              <a:gd name="connsiteY0" fmla="*/ 804022 h 804022"/>
              <a:gd name="connsiteX1" fmla="*/ 365760 w 668791"/>
              <a:gd name="connsiteY1" fmla="*/ 629455 h 804022"/>
              <a:gd name="connsiteX2" fmla="*/ 620663 w 668791"/>
              <a:gd name="connsiteY2" fmla="*/ 98715 h 804022"/>
              <a:gd name="connsiteX3" fmla="*/ 128999 w 668791"/>
              <a:gd name="connsiteY3" fmla="*/ 11158 h 804022"/>
              <a:gd name="connsiteX0" fmla="*/ 0 w 640883"/>
              <a:gd name="connsiteY0" fmla="*/ 792864 h 792864"/>
              <a:gd name="connsiteX1" fmla="*/ 492575 w 640883"/>
              <a:gd name="connsiteY1" fmla="*/ 531530 h 792864"/>
              <a:gd name="connsiteX2" fmla="*/ 620663 w 640883"/>
              <a:gd name="connsiteY2" fmla="*/ 87557 h 792864"/>
              <a:gd name="connsiteX3" fmla="*/ 128999 w 640883"/>
              <a:gd name="connsiteY3" fmla="*/ 0 h 792864"/>
              <a:gd name="connsiteX0" fmla="*/ 0 w 521326"/>
              <a:gd name="connsiteY0" fmla="*/ 797361 h 797361"/>
              <a:gd name="connsiteX1" fmla="*/ 492575 w 521326"/>
              <a:gd name="connsiteY1" fmla="*/ 536027 h 797361"/>
              <a:gd name="connsiteX2" fmla="*/ 427104 w 521326"/>
              <a:gd name="connsiteY2" fmla="*/ 58681 h 797361"/>
              <a:gd name="connsiteX3" fmla="*/ 128999 w 521326"/>
              <a:gd name="connsiteY3" fmla="*/ 4497 h 797361"/>
              <a:gd name="connsiteX0" fmla="*/ 0 w 525223"/>
              <a:gd name="connsiteY0" fmla="*/ 787915 h 787915"/>
              <a:gd name="connsiteX1" fmla="*/ 492575 w 525223"/>
              <a:gd name="connsiteY1" fmla="*/ 526581 h 787915"/>
              <a:gd name="connsiteX2" fmla="*/ 427104 w 525223"/>
              <a:gd name="connsiteY2" fmla="*/ 49235 h 787915"/>
              <a:gd name="connsiteX3" fmla="*/ 7995 w 525223"/>
              <a:gd name="connsiteY3" fmla="*/ 11881 h 787915"/>
              <a:gd name="connsiteX0" fmla="*/ 0 w 542811"/>
              <a:gd name="connsiteY0" fmla="*/ 776034 h 776034"/>
              <a:gd name="connsiteX1" fmla="*/ 492575 w 542811"/>
              <a:gd name="connsiteY1" fmla="*/ 514700 h 776034"/>
              <a:gd name="connsiteX2" fmla="*/ 471685 w 542811"/>
              <a:gd name="connsiteY2" fmla="*/ 115893 h 776034"/>
              <a:gd name="connsiteX3" fmla="*/ 7995 w 542811"/>
              <a:gd name="connsiteY3" fmla="*/ 0 h 776034"/>
              <a:gd name="connsiteX0" fmla="*/ 0 w 492577"/>
              <a:gd name="connsiteY0" fmla="*/ 776034 h 776034"/>
              <a:gd name="connsiteX1" fmla="*/ 492575 w 492577"/>
              <a:gd name="connsiteY1" fmla="*/ 514700 h 776034"/>
              <a:gd name="connsiteX2" fmla="*/ 7995 w 492577"/>
              <a:gd name="connsiteY2" fmla="*/ 0 h 776034"/>
              <a:gd name="connsiteX0" fmla="*/ 0 w 481064"/>
              <a:gd name="connsiteY0" fmla="*/ 776034 h 776034"/>
              <a:gd name="connsiteX1" fmla="*/ 481060 w 481064"/>
              <a:gd name="connsiteY1" fmla="*/ 438528 h 776034"/>
              <a:gd name="connsiteX2" fmla="*/ 7995 w 481064"/>
              <a:gd name="connsiteY2" fmla="*/ 0 h 776034"/>
              <a:gd name="connsiteX0" fmla="*/ 39927 w 521082"/>
              <a:gd name="connsiteY0" fmla="*/ 719958 h 719958"/>
              <a:gd name="connsiteX1" fmla="*/ 520987 w 521082"/>
              <a:gd name="connsiteY1" fmla="*/ 382452 h 719958"/>
              <a:gd name="connsiteX2" fmla="*/ 0 w 521082"/>
              <a:gd name="connsiteY2" fmla="*/ 0 h 719958"/>
              <a:gd name="connsiteX0" fmla="*/ 39927 w 521082"/>
              <a:gd name="connsiteY0" fmla="*/ 719958 h 719958"/>
              <a:gd name="connsiteX1" fmla="*/ 520987 w 521082"/>
              <a:gd name="connsiteY1" fmla="*/ 382452 h 719958"/>
              <a:gd name="connsiteX2" fmla="*/ 0 w 521082"/>
              <a:gd name="connsiteY2" fmla="*/ 0 h 719958"/>
              <a:gd name="connsiteX0" fmla="*/ 738869 w 1220024"/>
              <a:gd name="connsiteY0" fmla="*/ 860749 h 860749"/>
              <a:gd name="connsiteX1" fmla="*/ 1219929 w 1220024"/>
              <a:gd name="connsiteY1" fmla="*/ 523243 h 860749"/>
              <a:gd name="connsiteX2" fmla="*/ 0 w 1220024"/>
              <a:gd name="connsiteY2" fmla="*/ 0 h 860749"/>
              <a:gd name="connsiteX0" fmla="*/ 738869 w 1220024"/>
              <a:gd name="connsiteY0" fmla="*/ 860749 h 860749"/>
              <a:gd name="connsiteX1" fmla="*/ 1219929 w 1220024"/>
              <a:gd name="connsiteY1" fmla="*/ 523243 h 860749"/>
              <a:gd name="connsiteX2" fmla="*/ 0 w 1220024"/>
              <a:gd name="connsiteY2" fmla="*/ 0 h 860749"/>
              <a:gd name="connsiteX0" fmla="*/ 738869 w 1220024"/>
              <a:gd name="connsiteY0" fmla="*/ 860749 h 860749"/>
              <a:gd name="connsiteX1" fmla="*/ 1219929 w 1220024"/>
              <a:gd name="connsiteY1" fmla="*/ 523243 h 860749"/>
              <a:gd name="connsiteX2" fmla="*/ 689395 w 1220024"/>
              <a:gd name="connsiteY2" fmla="*/ 191502 h 860749"/>
              <a:gd name="connsiteX3" fmla="*/ 0 w 1220024"/>
              <a:gd name="connsiteY3" fmla="*/ 0 h 860749"/>
              <a:gd name="connsiteX0" fmla="*/ 991837 w 1472992"/>
              <a:gd name="connsiteY0" fmla="*/ 904508 h 904508"/>
              <a:gd name="connsiteX1" fmla="*/ 1472897 w 1472992"/>
              <a:gd name="connsiteY1" fmla="*/ 567002 h 904508"/>
              <a:gd name="connsiteX2" fmla="*/ 942363 w 1472992"/>
              <a:gd name="connsiteY2" fmla="*/ 235261 h 904508"/>
              <a:gd name="connsiteX3" fmla="*/ -1 w 1472992"/>
              <a:gd name="connsiteY3" fmla="*/ 0 h 904508"/>
              <a:gd name="connsiteX0" fmla="*/ 991839 w 1472994"/>
              <a:gd name="connsiteY0" fmla="*/ 904508 h 904508"/>
              <a:gd name="connsiteX1" fmla="*/ 1472899 w 1472994"/>
              <a:gd name="connsiteY1" fmla="*/ 567002 h 904508"/>
              <a:gd name="connsiteX2" fmla="*/ 1038157 w 1472994"/>
              <a:gd name="connsiteY2" fmla="*/ 182680 h 904508"/>
              <a:gd name="connsiteX3" fmla="*/ 1 w 1472994"/>
              <a:gd name="connsiteY3" fmla="*/ 0 h 904508"/>
              <a:gd name="connsiteX0" fmla="*/ 991837 w 1472992"/>
              <a:gd name="connsiteY0" fmla="*/ 904508 h 904508"/>
              <a:gd name="connsiteX1" fmla="*/ 1472897 w 1472992"/>
              <a:gd name="connsiteY1" fmla="*/ 567002 h 904508"/>
              <a:gd name="connsiteX2" fmla="*/ 1038155 w 1472992"/>
              <a:gd name="connsiteY2" fmla="*/ 182680 h 904508"/>
              <a:gd name="connsiteX3" fmla="*/ -1 w 1472992"/>
              <a:gd name="connsiteY3" fmla="*/ 0 h 904508"/>
              <a:gd name="connsiteX0" fmla="*/ 991839 w 1472994"/>
              <a:gd name="connsiteY0" fmla="*/ 919314 h 919314"/>
              <a:gd name="connsiteX1" fmla="*/ 1472899 w 1472994"/>
              <a:gd name="connsiteY1" fmla="*/ 581808 h 919314"/>
              <a:gd name="connsiteX2" fmla="*/ 1038157 w 1472994"/>
              <a:gd name="connsiteY2" fmla="*/ 197486 h 919314"/>
              <a:gd name="connsiteX3" fmla="*/ 1 w 1472994"/>
              <a:gd name="connsiteY3" fmla="*/ 14806 h 919314"/>
              <a:gd name="connsiteX0" fmla="*/ 1165411 w 1646566"/>
              <a:gd name="connsiteY0" fmla="*/ 800307 h 800307"/>
              <a:gd name="connsiteX1" fmla="*/ 1646471 w 1646566"/>
              <a:gd name="connsiteY1" fmla="*/ 462801 h 800307"/>
              <a:gd name="connsiteX2" fmla="*/ 1211729 w 1646566"/>
              <a:gd name="connsiteY2" fmla="*/ 78479 h 800307"/>
              <a:gd name="connsiteX3" fmla="*/ 0 w 1646566"/>
              <a:gd name="connsiteY3" fmla="*/ 46433 h 800307"/>
              <a:gd name="connsiteX0" fmla="*/ 1165411 w 1646566"/>
              <a:gd name="connsiteY0" fmla="*/ 833010 h 833010"/>
              <a:gd name="connsiteX1" fmla="*/ 1646471 w 1646566"/>
              <a:gd name="connsiteY1" fmla="*/ 495504 h 833010"/>
              <a:gd name="connsiteX2" fmla="*/ 1211729 w 1646566"/>
              <a:gd name="connsiteY2" fmla="*/ 111182 h 833010"/>
              <a:gd name="connsiteX3" fmla="*/ 0 w 1646566"/>
              <a:gd name="connsiteY3" fmla="*/ 79136 h 833010"/>
              <a:gd name="connsiteX0" fmla="*/ 1165411 w 1533592"/>
              <a:gd name="connsiteY0" fmla="*/ 833010 h 833010"/>
              <a:gd name="connsiteX1" fmla="*/ 1533451 w 1533592"/>
              <a:gd name="connsiteY1" fmla="*/ 474224 h 833010"/>
              <a:gd name="connsiteX2" fmla="*/ 1211729 w 1533592"/>
              <a:gd name="connsiteY2" fmla="*/ 111182 h 833010"/>
              <a:gd name="connsiteX3" fmla="*/ 0 w 1533592"/>
              <a:gd name="connsiteY3" fmla="*/ 79136 h 83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3592" h="833010">
                <a:moveTo>
                  <a:pt x="1165411" y="833010"/>
                </a:moveTo>
                <a:cubicBezTo>
                  <a:pt x="1308805" y="795603"/>
                  <a:pt x="1540105" y="594217"/>
                  <a:pt x="1533451" y="474224"/>
                </a:cubicBezTo>
                <a:cubicBezTo>
                  <a:pt x="1525205" y="362683"/>
                  <a:pt x="1415050" y="198389"/>
                  <a:pt x="1211729" y="111182"/>
                </a:cubicBezTo>
                <a:cubicBezTo>
                  <a:pt x="962696" y="5695"/>
                  <a:pt x="381448" y="-59802"/>
                  <a:pt x="0" y="79136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03EA4B8-FCFE-4091-88E0-FF9FA595E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857" y="4735539"/>
            <a:ext cx="5954" cy="59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4C70329-A392-33BB-C446-72E28E92C1A0}"/>
              </a:ext>
            </a:extLst>
          </p:cNvPr>
          <p:cNvSpPr txBox="1"/>
          <p:nvPr/>
        </p:nvSpPr>
        <p:spPr>
          <a:xfrm>
            <a:off x="9174766" y="2203206"/>
            <a:ext cx="608336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8" name="Groupe 387">
            <a:extLst>
              <a:ext uri="{FF2B5EF4-FFF2-40B4-BE49-F238E27FC236}">
                <a16:creationId xmlns:a16="http://schemas.microsoft.com/office/drawing/2014/main" id="{2A9AA917-D718-477E-AD02-88D03ABA7087}"/>
              </a:ext>
            </a:extLst>
          </p:cNvPr>
          <p:cNvGrpSpPr/>
          <p:nvPr/>
        </p:nvGrpSpPr>
        <p:grpSpPr>
          <a:xfrm>
            <a:off x="4122127" y="394856"/>
            <a:ext cx="7920554" cy="3392178"/>
            <a:chOff x="2138801" y="-838031"/>
            <a:chExt cx="8482385" cy="3495453"/>
          </a:xfrm>
        </p:grpSpPr>
        <p:sp>
          <p:nvSpPr>
            <p:cNvPr id="357" name="Forme libre : forme 356">
              <a:extLst>
                <a:ext uri="{FF2B5EF4-FFF2-40B4-BE49-F238E27FC236}">
                  <a16:creationId xmlns:a16="http://schemas.microsoft.com/office/drawing/2014/main" id="{58F42FB4-0FED-4C95-8274-AAD7290B8170}"/>
                </a:ext>
              </a:extLst>
            </p:cNvPr>
            <p:cNvSpPr/>
            <p:nvPr/>
          </p:nvSpPr>
          <p:spPr>
            <a:xfrm rot="233116">
              <a:off x="2138801" y="-838031"/>
              <a:ext cx="8482385" cy="3495453"/>
            </a:xfrm>
            <a:custGeom>
              <a:avLst/>
              <a:gdLst>
                <a:gd name="connsiteX0" fmla="*/ 0 w 19659717"/>
                <a:gd name="connsiteY0" fmla="*/ 1001485 h 7865013"/>
                <a:gd name="connsiteX1" fmla="*/ 217714 w 19659717"/>
                <a:gd name="connsiteY1" fmla="*/ 3331028 h 7865013"/>
                <a:gd name="connsiteX2" fmla="*/ 805542 w 19659717"/>
                <a:gd name="connsiteY2" fmla="*/ 5029200 h 7865013"/>
                <a:gd name="connsiteX3" fmla="*/ 2264228 w 19659717"/>
                <a:gd name="connsiteY3" fmla="*/ 6444343 h 7865013"/>
                <a:gd name="connsiteX4" fmla="*/ 6422571 w 19659717"/>
                <a:gd name="connsiteY4" fmla="*/ 7402285 h 7865013"/>
                <a:gd name="connsiteX5" fmla="*/ 9601200 w 19659717"/>
                <a:gd name="connsiteY5" fmla="*/ 7750628 h 7865013"/>
                <a:gd name="connsiteX6" fmla="*/ 13193485 w 19659717"/>
                <a:gd name="connsiteY6" fmla="*/ 7837714 h 7865013"/>
                <a:gd name="connsiteX7" fmla="*/ 16197942 w 19659717"/>
                <a:gd name="connsiteY7" fmla="*/ 7315200 h 7865013"/>
                <a:gd name="connsiteX8" fmla="*/ 18353314 w 19659717"/>
                <a:gd name="connsiteY8" fmla="*/ 5921828 h 7865013"/>
                <a:gd name="connsiteX9" fmla="*/ 19485428 w 19659717"/>
                <a:gd name="connsiteY9" fmla="*/ 2917371 h 7865013"/>
                <a:gd name="connsiteX10" fmla="*/ 19637828 w 19659717"/>
                <a:gd name="connsiteY10" fmla="*/ 0 h 7865013"/>
                <a:gd name="connsiteX0" fmla="*/ 0 w 19604572"/>
                <a:gd name="connsiteY0" fmla="*/ 1655877 h 8519405"/>
                <a:gd name="connsiteX1" fmla="*/ 217714 w 19604572"/>
                <a:gd name="connsiteY1" fmla="*/ 3985420 h 8519405"/>
                <a:gd name="connsiteX2" fmla="*/ 805542 w 19604572"/>
                <a:gd name="connsiteY2" fmla="*/ 5683592 h 8519405"/>
                <a:gd name="connsiteX3" fmla="*/ 2264228 w 19604572"/>
                <a:gd name="connsiteY3" fmla="*/ 7098735 h 8519405"/>
                <a:gd name="connsiteX4" fmla="*/ 6422571 w 19604572"/>
                <a:gd name="connsiteY4" fmla="*/ 8056677 h 8519405"/>
                <a:gd name="connsiteX5" fmla="*/ 9601200 w 19604572"/>
                <a:gd name="connsiteY5" fmla="*/ 8405020 h 8519405"/>
                <a:gd name="connsiteX6" fmla="*/ 13193485 w 19604572"/>
                <a:gd name="connsiteY6" fmla="*/ 8492106 h 8519405"/>
                <a:gd name="connsiteX7" fmla="*/ 16197942 w 19604572"/>
                <a:gd name="connsiteY7" fmla="*/ 7969592 h 8519405"/>
                <a:gd name="connsiteX8" fmla="*/ 18353314 w 19604572"/>
                <a:gd name="connsiteY8" fmla="*/ 6576220 h 8519405"/>
                <a:gd name="connsiteX9" fmla="*/ 19485428 w 19604572"/>
                <a:gd name="connsiteY9" fmla="*/ 3571763 h 8519405"/>
                <a:gd name="connsiteX10" fmla="*/ 19535093 w 19604572"/>
                <a:gd name="connsiteY10" fmla="*/ 0 h 851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4572" h="8519405">
                  <a:moveTo>
                    <a:pt x="0" y="1655877"/>
                  </a:moveTo>
                  <a:cubicBezTo>
                    <a:pt x="41728" y="2485005"/>
                    <a:pt x="83457" y="3314134"/>
                    <a:pt x="217714" y="3985420"/>
                  </a:cubicBezTo>
                  <a:cubicBezTo>
                    <a:pt x="351971" y="4656706"/>
                    <a:pt x="464456" y="5164706"/>
                    <a:pt x="805542" y="5683592"/>
                  </a:cubicBezTo>
                  <a:cubicBezTo>
                    <a:pt x="1146628" y="6202478"/>
                    <a:pt x="1328057" y="6703221"/>
                    <a:pt x="2264228" y="7098735"/>
                  </a:cubicBezTo>
                  <a:cubicBezTo>
                    <a:pt x="3200399" y="7494249"/>
                    <a:pt x="5199742" y="7838963"/>
                    <a:pt x="6422571" y="8056677"/>
                  </a:cubicBezTo>
                  <a:cubicBezTo>
                    <a:pt x="7645400" y="8274391"/>
                    <a:pt x="8472714" y="8332449"/>
                    <a:pt x="9601200" y="8405020"/>
                  </a:cubicBezTo>
                  <a:cubicBezTo>
                    <a:pt x="10729686" y="8477591"/>
                    <a:pt x="12094028" y="8564677"/>
                    <a:pt x="13193485" y="8492106"/>
                  </a:cubicBezTo>
                  <a:cubicBezTo>
                    <a:pt x="14292942" y="8419535"/>
                    <a:pt x="15337971" y="8288906"/>
                    <a:pt x="16197942" y="7969592"/>
                  </a:cubicBezTo>
                  <a:cubicBezTo>
                    <a:pt x="17057913" y="7650278"/>
                    <a:pt x="17805400" y="7309192"/>
                    <a:pt x="18353314" y="6576220"/>
                  </a:cubicBezTo>
                  <a:cubicBezTo>
                    <a:pt x="18901228" y="5843249"/>
                    <a:pt x="19271342" y="4558734"/>
                    <a:pt x="19485428" y="3571763"/>
                  </a:cubicBezTo>
                  <a:cubicBezTo>
                    <a:pt x="19699514" y="2584792"/>
                    <a:pt x="19565936" y="965200"/>
                    <a:pt x="19535093" y="0"/>
                  </a:cubicBezTo>
                </a:path>
              </a:pathLst>
            </a:custGeom>
            <a:solidFill>
              <a:srgbClr val="DFE8CA"/>
            </a:solidFill>
            <a:ln w="25400">
              <a:solidFill>
                <a:srgbClr val="B6CB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 dirty="0"/>
            </a:p>
          </p:txBody>
        </p:sp>
        <p:sp>
          <p:nvSpPr>
            <p:cNvPr id="359" name="Forme libre : forme 358">
              <a:extLst>
                <a:ext uri="{FF2B5EF4-FFF2-40B4-BE49-F238E27FC236}">
                  <a16:creationId xmlns:a16="http://schemas.microsoft.com/office/drawing/2014/main" id="{28832FAC-A4F2-4E32-A82D-C09EA03CEA03}"/>
                </a:ext>
              </a:extLst>
            </p:cNvPr>
            <p:cNvSpPr/>
            <p:nvPr/>
          </p:nvSpPr>
          <p:spPr>
            <a:xfrm rot="613745">
              <a:off x="4718095" y="1210128"/>
              <a:ext cx="1274028" cy="1097805"/>
            </a:xfrm>
            <a:custGeom>
              <a:avLst/>
              <a:gdLst>
                <a:gd name="connsiteX0" fmla="*/ 124563 w 4170938"/>
                <a:gd name="connsiteY0" fmla="*/ 37851 h 3730448"/>
                <a:gd name="connsiteX1" fmla="*/ 3539 w 4170938"/>
                <a:gd name="connsiteY1" fmla="*/ 562286 h 3730448"/>
                <a:gd name="connsiteX2" fmla="*/ 245586 w 4170938"/>
                <a:gd name="connsiteY2" fmla="*/ 2189380 h 3730448"/>
                <a:gd name="connsiteX3" fmla="*/ 1038963 w 4170938"/>
                <a:gd name="connsiteY3" fmla="*/ 3144121 h 3730448"/>
                <a:gd name="connsiteX4" fmla="*/ 2854316 w 4170938"/>
                <a:gd name="connsiteY4" fmla="*/ 3722345 h 3730448"/>
                <a:gd name="connsiteX5" fmla="*/ 3997316 w 4170938"/>
                <a:gd name="connsiteY5" fmla="*/ 3466851 h 3730448"/>
                <a:gd name="connsiteX6" fmla="*/ 4145233 w 4170938"/>
                <a:gd name="connsiteY6" fmla="*/ 3238251 h 3730448"/>
                <a:gd name="connsiteX7" fmla="*/ 3782163 w 4170938"/>
                <a:gd name="connsiteY7" fmla="*/ 3130674 h 3730448"/>
                <a:gd name="connsiteX8" fmla="*/ 2746739 w 4170938"/>
                <a:gd name="connsiteY8" fmla="*/ 3103780 h 3730448"/>
                <a:gd name="connsiteX9" fmla="*/ 1644080 w 4170938"/>
                <a:gd name="connsiteY9" fmla="*/ 2713816 h 3730448"/>
                <a:gd name="connsiteX10" fmla="*/ 837257 w 4170938"/>
                <a:gd name="connsiteY10" fmla="*/ 1947333 h 3730448"/>
                <a:gd name="connsiteX11" fmla="*/ 460739 w 4170938"/>
                <a:gd name="connsiteY11" fmla="*/ 952251 h 3730448"/>
                <a:gd name="connsiteX12" fmla="*/ 460739 w 4170938"/>
                <a:gd name="connsiteY12" fmla="*/ 253004 h 3730448"/>
                <a:gd name="connsiteX13" fmla="*/ 433845 w 4170938"/>
                <a:gd name="connsiteY13" fmla="*/ 64745 h 3730448"/>
                <a:gd name="connsiteX14" fmla="*/ 124563 w 4170938"/>
                <a:gd name="connsiteY14" fmla="*/ 37851 h 373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70938" h="3730448">
                  <a:moveTo>
                    <a:pt x="124563" y="37851"/>
                  </a:moveTo>
                  <a:cubicBezTo>
                    <a:pt x="52845" y="120775"/>
                    <a:pt x="-16631" y="203698"/>
                    <a:pt x="3539" y="562286"/>
                  </a:cubicBezTo>
                  <a:cubicBezTo>
                    <a:pt x="23709" y="920874"/>
                    <a:pt x="73015" y="1759074"/>
                    <a:pt x="245586" y="2189380"/>
                  </a:cubicBezTo>
                  <a:cubicBezTo>
                    <a:pt x="418157" y="2619686"/>
                    <a:pt x="604175" y="2888627"/>
                    <a:pt x="1038963" y="3144121"/>
                  </a:cubicBezTo>
                  <a:cubicBezTo>
                    <a:pt x="1473751" y="3399615"/>
                    <a:pt x="2361257" y="3668557"/>
                    <a:pt x="2854316" y="3722345"/>
                  </a:cubicBezTo>
                  <a:cubicBezTo>
                    <a:pt x="3347375" y="3776133"/>
                    <a:pt x="3782163" y="3547533"/>
                    <a:pt x="3997316" y="3466851"/>
                  </a:cubicBezTo>
                  <a:cubicBezTo>
                    <a:pt x="4212469" y="3386169"/>
                    <a:pt x="4181092" y="3294280"/>
                    <a:pt x="4145233" y="3238251"/>
                  </a:cubicBezTo>
                  <a:cubicBezTo>
                    <a:pt x="4109374" y="3182222"/>
                    <a:pt x="4015245" y="3153086"/>
                    <a:pt x="3782163" y="3130674"/>
                  </a:cubicBezTo>
                  <a:cubicBezTo>
                    <a:pt x="3549081" y="3108262"/>
                    <a:pt x="3103086" y="3173256"/>
                    <a:pt x="2746739" y="3103780"/>
                  </a:cubicBezTo>
                  <a:cubicBezTo>
                    <a:pt x="2390392" y="3034304"/>
                    <a:pt x="1962327" y="2906557"/>
                    <a:pt x="1644080" y="2713816"/>
                  </a:cubicBezTo>
                  <a:cubicBezTo>
                    <a:pt x="1325833" y="2521075"/>
                    <a:pt x="1034481" y="2240927"/>
                    <a:pt x="837257" y="1947333"/>
                  </a:cubicBezTo>
                  <a:cubicBezTo>
                    <a:pt x="640034" y="1653739"/>
                    <a:pt x="523492" y="1234639"/>
                    <a:pt x="460739" y="952251"/>
                  </a:cubicBezTo>
                  <a:cubicBezTo>
                    <a:pt x="397986" y="669863"/>
                    <a:pt x="465221" y="400922"/>
                    <a:pt x="460739" y="253004"/>
                  </a:cubicBezTo>
                  <a:cubicBezTo>
                    <a:pt x="456257" y="105086"/>
                    <a:pt x="496598" y="100604"/>
                    <a:pt x="433845" y="64745"/>
                  </a:cubicBezTo>
                  <a:cubicBezTo>
                    <a:pt x="371092" y="28886"/>
                    <a:pt x="196281" y="-45073"/>
                    <a:pt x="124563" y="37851"/>
                  </a:cubicBezTo>
                  <a:close/>
                </a:path>
              </a:pathLst>
            </a:custGeom>
            <a:solidFill>
              <a:srgbClr val="EDF0FE"/>
            </a:solidFill>
            <a:ln w="12700">
              <a:solidFill>
                <a:srgbClr val="A9B0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 dirty="0"/>
            </a:p>
          </p:txBody>
        </p:sp>
        <p:sp>
          <p:nvSpPr>
            <p:cNvPr id="360" name="Ellipse 359">
              <a:extLst>
                <a:ext uri="{FF2B5EF4-FFF2-40B4-BE49-F238E27FC236}">
                  <a16:creationId xmlns:a16="http://schemas.microsoft.com/office/drawing/2014/main" id="{804E4FF1-D465-4F2B-BD77-FD602DB8AB7E}"/>
                </a:ext>
              </a:extLst>
            </p:cNvPr>
            <p:cNvSpPr/>
            <p:nvPr/>
          </p:nvSpPr>
          <p:spPr>
            <a:xfrm rot="4222345">
              <a:off x="5151532" y="214550"/>
              <a:ext cx="1748405" cy="2134780"/>
            </a:xfrm>
            <a:prstGeom prst="ellipse">
              <a:avLst/>
            </a:prstGeom>
            <a:solidFill>
              <a:srgbClr val="ECDCA1"/>
            </a:solidFill>
            <a:ln w="50800">
              <a:noFill/>
            </a:ln>
            <a:effectLst>
              <a:glow rad="508000">
                <a:srgbClr val="FFFF00">
                  <a:alpha val="1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 dirty="0"/>
            </a:p>
          </p:txBody>
        </p:sp>
        <p:sp>
          <p:nvSpPr>
            <p:cNvPr id="376" name="Forme libre : forme 375">
              <a:extLst>
                <a:ext uri="{FF2B5EF4-FFF2-40B4-BE49-F238E27FC236}">
                  <a16:creationId xmlns:a16="http://schemas.microsoft.com/office/drawing/2014/main" id="{8EB3CBE5-CAE4-4422-82D2-A9C33A3F169D}"/>
                </a:ext>
              </a:extLst>
            </p:cNvPr>
            <p:cNvSpPr/>
            <p:nvPr/>
          </p:nvSpPr>
          <p:spPr>
            <a:xfrm rot="21360416">
              <a:off x="6515018" y="1819364"/>
              <a:ext cx="379704" cy="264061"/>
            </a:xfrm>
            <a:custGeom>
              <a:avLst/>
              <a:gdLst>
                <a:gd name="connsiteX0" fmla="*/ 1105530 w 1323886"/>
                <a:gd name="connsiteY0" fmla="*/ 60183 h 1118155"/>
                <a:gd name="connsiteX1" fmla="*/ 495930 w 1323886"/>
                <a:gd name="connsiteY1" fmla="*/ 707883 h 1118155"/>
                <a:gd name="connsiteX2" fmla="*/ 630 w 1323886"/>
                <a:gd name="connsiteY2" fmla="*/ 1050783 h 1118155"/>
                <a:gd name="connsiteX3" fmla="*/ 597530 w 1323886"/>
                <a:gd name="connsiteY3" fmla="*/ 1063483 h 1118155"/>
                <a:gd name="connsiteX4" fmla="*/ 1245230 w 1323886"/>
                <a:gd name="connsiteY4" fmla="*/ 466583 h 1118155"/>
                <a:gd name="connsiteX5" fmla="*/ 1296030 w 1323886"/>
                <a:gd name="connsiteY5" fmla="*/ 72883 h 1118155"/>
                <a:gd name="connsiteX6" fmla="*/ 1105530 w 1323886"/>
                <a:gd name="connsiteY6" fmla="*/ 60183 h 111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3886" h="1118155">
                  <a:moveTo>
                    <a:pt x="1105530" y="60183"/>
                  </a:moveTo>
                  <a:cubicBezTo>
                    <a:pt x="972180" y="166016"/>
                    <a:pt x="680080" y="542783"/>
                    <a:pt x="495930" y="707883"/>
                  </a:cubicBezTo>
                  <a:cubicBezTo>
                    <a:pt x="311780" y="872983"/>
                    <a:pt x="-16303" y="991516"/>
                    <a:pt x="630" y="1050783"/>
                  </a:cubicBezTo>
                  <a:cubicBezTo>
                    <a:pt x="17563" y="1110050"/>
                    <a:pt x="390097" y="1160850"/>
                    <a:pt x="597530" y="1063483"/>
                  </a:cubicBezTo>
                  <a:cubicBezTo>
                    <a:pt x="804963" y="966116"/>
                    <a:pt x="1128813" y="631683"/>
                    <a:pt x="1245230" y="466583"/>
                  </a:cubicBezTo>
                  <a:cubicBezTo>
                    <a:pt x="1361647" y="301483"/>
                    <a:pt x="1321430" y="138500"/>
                    <a:pt x="1296030" y="72883"/>
                  </a:cubicBezTo>
                  <a:cubicBezTo>
                    <a:pt x="1270630" y="7266"/>
                    <a:pt x="1238880" y="-45650"/>
                    <a:pt x="1105530" y="60183"/>
                  </a:cubicBezTo>
                  <a:close/>
                </a:path>
              </a:pathLst>
            </a:custGeom>
            <a:solidFill>
              <a:srgbClr val="EDF0FC"/>
            </a:solidFill>
            <a:ln w="12700">
              <a:solidFill>
                <a:srgbClr val="B1B8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  <p:sp>
          <p:nvSpPr>
            <p:cNvPr id="377" name="Forme libre : forme 376">
              <a:extLst>
                <a:ext uri="{FF2B5EF4-FFF2-40B4-BE49-F238E27FC236}">
                  <a16:creationId xmlns:a16="http://schemas.microsoft.com/office/drawing/2014/main" id="{170296C0-C09E-4315-979B-ACBDDA29B2EB}"/>
                </a:ext>
              </a:extLst>
            </p:cNvPr>
            <p:cNvSpPr/>
            <p:nvPr/>
          </p:nvSpPr>
          <p:spPr>
            <a:xfrm rot="205497">
              <a:off x="6722430" y="513626"/>
              <a:ext cx="601020" cy="995764"/>
            </a:xfrm>
            <a:custGeom>
              <a:avLst/>
              <a:gdLst>
                <a:gd name="connsiteX0" fmla="*/ 43366 w 1632684"/>
                <a:gd name="connsiteY0" fmla="*/ 114614 h 4057747"/>
                <a:gd name="connsiteX1" fmla="*/ 614866 w 1632684"/>
                <a:gd name="connsiteY1" fmla="*/ 686114 h 4057747"/>
                <a:gd name="connsiteX2" fmla="*/ 970466 w 1632684"/>
                <a:gd name="connsiteY2" fmla="*/ 1435414 h 4057747"/>
                <a:gd name="connsiteX3" fmla="*/ 1135566 w 1632684"/>
                <a:gd name="connsiteY3" fmla="*/ 2743514 h 4057747"/>
                <a:gd name="connsiteX4" fmla="*/ 970466 w 1632684"/>
                <a:gd name="connsiteY4" fmla="*/ 3810314 h 4057747"/>
                <a:gd name="connsiteX5" fmla="*/ 957766 w 1632684"/>
                <a:gd name="connsiteY5" fmla="*/ 4013514 h 4057747"/>
                <a:gd name="connsiteX6" fmla="*/ 1122866 w 1632684"/>
                <a:gd name="connsiteY6" fmla="*/ 4026214 h 4057747"/>
                <a:gd name="connsiteX7" fmla="*/ 1351466 w 1632684"/>
                <a:gd name="connsiteY7" fmla="*/ 3657914 h 4057747"/>
                <a:gd name="connsiteX8" fmla="*/ 1503866 w 1632684"/>
                <a:gd name="connsiteY8" fmla="*/ 2845114 h 4057747"/>
                <a:gd name="connsiteX9" fmla="*/ 1618166 w 1632684"/>
                <a:gd name="connsiteY9" fmla="*/ 1537014 h 4057747"/>
                <a:gd name="connsiteX10" fmla="*/ 1160966 w 1632684"/>
                <a:gd name="connsiteY10" fmla="*/ 508314 h 4057747"/>
                <a:gd name="connsiteX11" fmla="*/ 398966 w 1632684"/>
                <a:gd name="connsiteY11" fmla="*/ 89214 h 4057747"/>
                <a:gd name="connsiteX12" fmla="*/ 81466 w 1632684"/>
                <a:gd name="connsiteY12" fmla="*/ 314 h 4057747"/>
                <a:gd name="connsiteX13" fmla="*/ 43366 w 1632684"/>
                <a:gd name="connsiteY13" fmla="*/ 114614 h 40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32684" h="4057747">
                  <a:moveTo>
                    <a:pt x="43366" y="114614"/>
                  </a:moveTo>
                  <a:cubicBezTo>
                    <a:pt x="132266" y="228914"/>
                    <a:pt x="460349" y="465981"/>
                    <a:pt x="614866" y="686114"/>
                  </a:cubicBezTo>
                  <a:cubicBezTo>
                    <a:pt x="769383" y="906247"/>
                    <a:pt x="883683" y="1092514"/>
                    <a:pt x="970466" y="1435414"/>
                  </a:cubicBezTo>
                  <a:cubicBezTo>
                    <a:pt x="1057249" y="1778314"/>
                    <a:pt x="1135566" y="2347697"/>
                    <a:pt x="1135566" y="2743514"/>
                  </a:cubicBezTo>
                  <a:cubicBezTo>
                    <a:pt x="1135566" y="3139331"/>
                    <a:pt x="1000099" y="3598647"/>
                    <a:pt x="970466" y="3810314"/>
                  </a:cubicBezTo>
                  <a:cubicBezTo>
                    <a:pt x="940833" y="4021981"/>
                    <a:pt x="932366" y="3977531"/>
                    <a:pt x="957766" y="4013514"/>
                  </a:cubicBezTo>
                  <a:cubicBezTo>
                    <a:pt x="983166" y="4049497"/>
                    <a:pt x="1057249" y="4085481"/>
                    <a:pt x="1122866" y="4026214"/>
                  </a:cubicBezTo>
                  <a:cubicBezTo>
                    <a:pt x="1188483" y="3966947"/>
                    <a:pt x="1287966" y="3854764"/>
                    <a:pt x="1351466" y="3657914"/>
                  </a:cubicBezTo>
                  <a:cubicBezTo>
                    <a:pt x="1414966" y="3461064"/>
                    <a:pt x="1459416" y="3198597"/>
                    <a:pt x="1503866" y="2845114"/>
                  </a:cubicBezTo>
                  <a:cubicBezTo>
                    <a:pt x="1548316" y="2491631"/>
                    <a:pt x="1675316" y="1926481"/>
                    <a:pt x="1618166" y="1537014"/>
                  </a:cubicBezTo>
                  <a:cubicBezTo>
                    <a:pt x="1561016" y="1147547"/>
                    <a:pt x="1364166" y="749614"/>
                    <a:pt x="1160966" y="508314"/>
                  </a:cubicBezTo>
                  <a:cubicBezTo>
                    <a:pt x="957766" y="267014"/>
                    <a:pt x="578883" y="173881"/>
                    <a:pt x="398966" y="89214"/>
                  </a:cubicBezTo>
                  <a:cubicBezTo>
                    <a:pt x="219049" y="4547"/>
                    <a:pt x="142849" y="-1803"/>
                    <a:pt x="81466" y="314"/>
                  </a:cubicBezTo>
                  <a:cubicBezTo>
                    <a:pt x="20083" y="2431"/>
                    <a:pt x="-45534" y="314"/>
                    <a:pt x="43366" y="114614"/>
                  </a:cubicBezTo>
                  <a:close/>
                </a:path>
              </a:pathLst>
            </a:custGeom>
            <a:solidFill>
              <a:srgbClr val="EDF0F7"/>
            </a:solidFill>
            <a:ln w="12700">
              <a:solidFill>
                <a:srgbClr val="AFB5B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 dirty="0"/>
            </a:p>
          </p:txBody>
        </p:sp>
        <p:sp>
          <p:nvSpPr>
            <p:cNvPr id="378" name="Forme libre : forme 377">
              <a:extLst>
                <a:ext uri="{FF2B5EF4-FFF2-40B4-BE49-F238E27FC236}">
                  <a16:creationId xmlns:a16="http://schemas.microsoft.com/office/drawing/2014/main" id="{966E7EAD-A68F-4F45-AF61-A677699CAD6E}"/>
                </a:ext>
              </a:extLst>
            </p:cNvPr>
            <p:cNvSpPr/>
            <p:nvPr/>
          </p:nvSpPr>
          <p:spPr>
            <a:xfrm rot="189312">
              <a:off x="5708119" y="231706"/>
              <a:ext cx="558059" cy="212479"/>
            </a:xfrm>
            <a:custGeom>
              <a:avLst/>
              <a:gdLst>
                <a:gd name="connsiteX0" fmla="*/ 51813 w 2518702"/>
                <a:gd name="connsiteY0" fmla="*/ 675356 h 682991"/>
                <a:gd name="connsiteX1" fmla="*/ 809803 w 2518702"/>
                <a:gd name="connsiteY1" fmla="*/ 422693 h 682991"/>
                <a:gd name="connsiteX2" fmla="*/ 1892645 w 2518702"/>
                <a:gd name="connsiteY2" fmla="*/ 338472 h 682991"/>
                <a:gd name="connsiteX3" fmla="*/ 2397971 w 2518702"/>
                <a:gd name="connsiteY3" fmla="*/ 422693 h 682991"/>
                <a:gd name="connsiteX4" fmla="*/ 2446097 w 2518702"/>
                <a:gd name="connsiteY4" fmla="*/ 206125 h 682991"/>
                <a:gd name="connsiteX5" fmla="*/ 1531697 w 2518702"/>
                <a:gd name="connsiteY5" fmla="*/ 1588 h 682991"/>
                <a:gd name="connsiteX6" fmla="*/ 653392 w 2518702"/>
                <a:gd name="connsiteY6" fmla="*/ 121904 h 682991"/>
                <a:gd name="connsiteX7" fmla="*/ 292445 w 2518702"/>
                <a:gd name="connsiteY7" fmla="*/ 314409 h 682991"/>
                <a:gd name="connsiteX8" fmla="*/ 87908 w 2518702"/>
                <a:gd name="connsiteY8" fmla="*/ 591135 h 682991"/>
                <a:gd name="connsiteX9" fmla="*/ 51813 w 2518702"/>
                <a:gd name="connsiteY9" fmla="*/ 675356 h 68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18702" h="682991">
                  <a:moveTo>
                    <a:pt x="51813" y="675356"/>
                  </a:moveTo>
                  <a:cubicBezTo>
                    <a:pt x="172129" y="647282"/>
                    <a:pt x="502998" y="478840"/>
                    <a:pt x="809803" y="422693"/>
                  </a:cubicBezTo>
                  <a:cubicBezTo>
                    <a:pt x="1116608" y="366546"/>
                    <a:pt x="1627950" y="338472"/>
                    <a:pt x="1892645" y="338472"/>
                  </a:cubicBezTo>
                  <a:cubicBezTo>
                    <a:pt x="2157340" y="338472"/>
                    <a:pt x="2305729" y="444751"/>
                    <a:pt x="2397971" y="422693"/>
                  </a:cubicBezTo>
                  <a:cubicBezTo>
                    <a:pt x="2490213" y="400635"/>
                    <a:pt x="2590476" y="276309"/>
                    <a:pt x="2446097" y="206125"/>
                  </a:cubicBezTo>
                  <a:cubicBezTo>
                    <a:pt x="2301718" y="135941"/>
                    <a:pt x="1830481" y="15625"/>
                    <a:pt x="1531697" y="1588"/>
                  </a:cubicBezTo>
                  <a:cubicBezTo>
                    <a:pt x="1232913" y="-12449"/>
                    <a:pt x="859934" y="69767"/>
                    <a:pt x="653392" y="121904"/>
                  </a:cubicBezTo>
                  <a:cubicBezTo>
                    <a:pt x="446850" y="174041"/>
                    <a:pt x="386692" y="236204"/>
                    <a:pt x="292445" y="314409"/>
                  </a:cubicBezTo>
                  <a:cubicBezTo>
                    <a:pt x="198198" y="392614"/>
                    <a:pt x="121998" y="532982"/>
                    <a:pt x="87908" y="591135"/>
                  </a:cubicBezTo>
                  <a:cubicBezTo>
                    <a:pt x="53819" y="649288"/>
                    <a:pt x="-68503" y="703430"/>
                    <a:pt x="51813" y="675356"/>
                  </a:cubicBezTo>
                  <a:close/>
                </a:path>
              </a:pathLst>
            </a:custGeom>
            <a:solidFill>
              <a:srgbClr val="EDF0F7"/>
            </a:solidFill>
            <a:ln w="12700">
              <a:solidFill>
                <a:srgbClr val="AFB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 dirty="0"/>
            </a:p>
          </p:txBody>
        </p:sp>
      </p:grpSp>
      <p:grpSp>
        <p:nvGrpSpPr>
          <p:cNvPr id="179" name="Groupe 178">
            <a:extLst>
              <a:ext uri="{FF2B5EF4-FFF2-40B4-BE49-F238E27FC236}">
                <a16:creationId xmlns:a16="http://schemas.microsoft.com/office/drawing/2014/main" id="{3CA68B93-FF62-07FB-19AF-E53FF4679DD0}"/>
              </a:ext>
            </a:extLst>
          </p:cNvPr>
          <p:cNvGrpSpPr/>
          <p:nvPr/>
        </p:nvGrpSpPr>
        <p:grpSpPr>
          <a:xfrm rot="20435074">
            <a:off x="7574071" y="1675829"/>
            <a:ext cx="101004" cy="337693"/>
            <a:chOff x="5930356" y="2188197"/>
            <a:chExt cx="111362" cy="372322"/>
          </a:xfrm>
        </p:grpSpPr>
        <p:sp>
          <p:nvSpPr>
            <p:cNvPr id="176" name="Forme libre 15365">
              <a:extLst>
                <a:ext uri="{FF2B5EF4-FFF2-40B4-BE49-F238E27FC236}">
                  <a16:creationId xmlns:a16="http://schemas.microsoft.com/office/drawing/2014/main" id="{8201A514-AEF0-660F-8C85-7455905B2161}"/>
                </a:ext>
              </a:extLst>
            </p:cNvPr>
            <p:cNvSpPr/>
            <p:nvPr/>
          </p:nvSpPr>
          <p:spPr>
            <a:xfrm rot="12681361">
              <a:off x="5930356" y="2188197"/>
              <a:ext cx="111362" cy="372322"/>
            </a:xfrm>
            <a:custGeom>
              <a:avLst/>
              <a:gdLst>
                <a:gd name="connsiteX0" fmla="*/ 49955 w 166557"/>
                <a:gd name="connsiteY0" fmla="*/ 0 h 525982"/>
                <a:gd name="connsiteX1" fmla="*/ 1403 w 166557"/>
                <a:gd name="connsiteY1" fmla="*/ 145656 h 525982"/>
                <a:gd name="connsiteX2" fmla="*/ 98507 w 166557"/>
                <a:gd name="connsiteY2" fmla="*/ 210392 h 525982"/>
                <a:gd name="connsiteX3" fmla="*/ 74231 w 166557"/>
                <a:gd name="connsiteY3" fmla="*/ 331773 h 525982"/>
                <a:gd name="connsiteX4" fmla="*/ 163244 w 166557"/>
                <a:gd name="connsiteY4" fmla="*/ 436969 h 525982"/>
                <a:gd name="connsiteX5" fmla="*/ 138968 w 166557"/>
                <a:gd name="connsiteY5" fmla="*/ 525982 h 52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557" h="525982">
                  <a:moveTo>
                    <a:pt x="49955" y="0"/>
                  </a:moveTo>
                  <a:cubicBezTo>
                    <a:pt x="21633" y="55295"/>
                    <a:pt x="-6689" y="110591"/>
                    <a:pt x="1403" y="145656"/>
                  </a:cubicBezTo>
                  <a:cubicBezTo>
                    <a:pt x="9495" y="180721"/>
                    <a:pt x="86369" y="179373"/>
                    <a:pt x="98507" y="210392"/>
                  </a:cubicBezTo>
                  <a:cubicBezTo>
                    <a:pt x="110645" y="241411"/>
                    <a:pt x="63442" y="294010"/>
                    <a:pt x="74231" y="331773"/>
                  </a:cubicBezTo>
                  <a:cubicBezTo>
                    <a:pt x="85020" y="369536"/>
                    <a:pt x="152455" y="404601"/>
                    <a:pt x="163244" y="436969"/>
                  </a:cubicBezTo>
                  <a:cubicBezTo>
                    <a:pt x="174034" y="469337"/>
                    <a:pt x="156501" y="497659"/>
                    <a:pt x="138968" y="525982"/>
                  </a:cubicBezTo>
                </a:path>
              </a:pathLst>
            </a:custGeom>
            <a:no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88"/>
            </a:p>
          </p:txBody>
        </p:sp>
        <p:sp>
          <p:nvSpPr>
            <p:cNvPr id="177" name="Ellipse 176">
              <a:extLst>
                <a:ext uri="{FF2B5EF4-FFF2-40B4-BE49-F238E27FC236}">
                  <a16:creationId xmlns:a16="http://schemas.microsoft.com/office/drawing/2014/main" id="{2F074AC6-B5E6-D005-8A07-5F596D933AA5}"/>
                </a:ext>
              </a:extLst>
            </p:cNvPr>
            <p:cNvSpPr/>
            <p:nvPr/>
          </p:nvSpPr>
          <p:spPr>
            <a:xfrm>
              <a:off x="5945579" y="2398805"/>
              <a:ext cx="51974" cy="45719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178" name="Ellipse 177">
              <a:extLst>
                <a:ext uri="{FF2B5EF4-FFF2-40B4-BE49-F238E27FC236}">
                  <a16:creationId xmlns:a16="http://schemas.microsoft.com/office/drawing/2014/main" id="{1DA46859-B319-2A93-6A2B-DA28A7CF2343}"/>
                </a:ext>
              </a:extLst>
            </p:cNvPr>
            <p:cNvSpPr/>
            <p:nvPr/>
          </p:nvSpPr>
          <p:spPr>
            <a:xfrm>
              <a:off x="5980985" y="2292616"/>
              <a:ext cx="51974" cy="45719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</p:grpSp>
      <p:sp>
        <p:nvSpPr>
          <p:cNvPr id="188" name="ZoneTexte 187">
            <a:extLst>
              <a:ext uri="{FF2B5EF4-FFF2-40B4-BE49-F238E27FC236}">
                <a16:creationId xmlns:a16="http://schemas.microsoft.com/office/drawing/2014/main" id="{990F89D4-6787-4B0C-A3DE-2913D57E5693}"/>
              </a:ext>
            </a:extLst>
          </p:cNvPr>
          <p:cNvSpPr txBox="1"/>
          <p:nvPr/>
        </p:nvSpPr>
        <p:spPr>
          <a:xfrm>
            <a:off x="5946131" y="3032058"/>
            <a:ext cx="90814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Glycerate</a:t>
            </a:r>
          </a:p>
        </p:txBody>
      </p:sp>
      <p:sp>
        <p:nvSpPr>
          <p:cNvPr id="190" name="ZoneTexte 189">
            <a:extLst>
              <a:ext uri="{FF2B5EF4-FFF2-40B4-BE49-F238E27FC236}">
                <a16:creationId xmlns:a16="http://schemas.microsoft.com/office/drawing/2014/main" id="{E009D825-110C-FB43-5F9C-AF5C3D97C836}"/>
              </a:ext>
            </a:extLst>
          </p:cNvPr>
          <p:cNvSpPr txBox="1"/>
          <p:nvPr/>
        </p:nvSpPr>
        <p:spPr>
          <a:xfrm>
            <a:off x="5891631" y="2477974"/>
            <a:ext cx="570124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3-PGA</a:t>
            </a:r>
          </a:p>
        </p:txBody>
      </p:sp>
      <p:sp>
        <p:nvSpPr>
          <p:cNvPr id="196" name="Nuage 195">
            <a:extLst>
              <a:ext uri="{FF2B5EF4-FFF2-40B4-BE49-F238E27FC236}">
                <a16:creationId xmlns:a16="http://schemas.microsoft.com/office/drawing/2014/main" id="{2FBB7CEC-1BC1-DB30-C3F9-5E7D28F0A1CE}"/>
              </a:ext>
            </a:extLst>
          </p:cNvPr>
          <p:cNvSpPr/>
          <p:nvPr/>
        </p:nvSpPr>
        <p:spPr bwMode="auto">
          <a:xfrm>
            <a:off x="7069629" y="2404569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199" name="ZoneTexte 198">
            <a:extLst>
              <a:ext uri="{FF2B5EF4-FFF2-40B4-BE49-F238E27FC236}">
                <a16:creationId xmlns:a16="http://schemas.microsoft.com/office/drawing/2014/main" id="{D2753DAB-EA34-F934-43BC-AE2A20E1B09E}"/>
              </a:ext>
            </a:extLst>
          </p:cNvPr>
          <p:cNvSpPr txBox="1"/>
          <p:nvPr/>
        </p:nvSpPr>
        <p:spPr>
          <a:xfrm>
            <a:off x="5502172" y="2808529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GLYK</a:t>
            </a:r>
          </a:p>
        </p:txBody>
      </p:sp>
      <p:grpSp>
        <p:nvGrpSpPr>
          <p:cNvPr id="217" name="Groupe 216">
            <a:extLst>
              <a:ext uri="{FF2B5EF4-FFF2-40B4-BE49-F238E27FC236}">
                <a16:creationId xmlns:a16="http://schemas.microsoft.com/office/drawing/2014/main" id="{0D9C7323-9A22-7A2E-C520-948D1D4FAAB9}"/>
              </a:ext>
            </a:extLst>
          </p:cNvPr>
          <p:cNvGrpSpPr/>
          <p:nvPr/>
        </p:nvGrpSpPr>
        <p:grpSpPr>
          <a:xfrm>
            <a:off x="5579080" y="2097889"/>
            <a:ext cx="788548" cy="481099"/>
            <a:chOff x="3621698" y="2916873"/>
            <a:chExt cx="796634" cy="469700"/>
          </a:xfrm>
        </p:grpSpPr>
        <p:grpSp>
          <p:nvGrpSpPr>
            <p:cNvPr id="215" name="Groupe 214">
              <a:extLst>
                <a:ext uri="{FF2B5EF4-FFF2-40B4-BE49-F238E27FC236}">
                  <a16:creationId xmlns:a16="http://schemas.microsoft.com/office/drawing/2014/main" id="{A9B93255-ED1D-AF02-0B08-E8627D5B439B}"/>
                </a:ext>
              </a:extLst>
            </p:cNvPr>
            <p:cNvGrpSpPr/>
            <p:nvPr/>
          </p:nvGrpSpPr>
          <p:grpSpPr>
            <a:xfrm>
              <a:off x="3621698" y="2916873"/>
              <a:ext cx="474277" cy="469700"/>
              <a:chOff x="1380328" y="8532615"/>
              <a:chExt cx="680697" cy="674127"/>
            </a:xfrm>
          </p:grpSpPr>
          <p:sp>
            <p:nvSpPr>
              <p:cNvPr id="212" name="Forme libre : forme 211">
                <a:extLst>
                  <a:ext uri="{FF2B5EF4-FFF2-40B4-BE49-F238E27FC236}">
                    <a16:creationId xmlns:a16="http://schemas.microsoft.com/office/drawing/2014/main" id="{993A2C7D-B2F8-E687-D1A5-30D50A61C3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690469" y="8533185"/>
                <a:ext cx="370556" cy="536347"/>
              </a:xfrm>
              <a:custGeom>
                <a:avLst/>
                <a:gdLst>
                  <a:gd name="connsiteX0" fmla="*/ 0 w 588675"/>
                  <a:gd name="connsiteY0" fmla="*/ 0 h 852054"/>
                  <a:gd name="connsiteX1" fmla="*/ 95596 w 588675"/>
                  <a:gd name="connsiteY1" fmla="*/ 2078 h 852054"/>
                  <a:gd name="connsiteX2" fmla="*/ 199505 w 588675"/>
                  <a:gd name="connsiteY2" fmla="*/ 20782 h 852054"/>
                  <a:gd name="connsiteX3" fmla="*/ 305493 w 588675"/>
                  <a:gd name="connsiteY3" fmla="*/ 64424 h 852054"/>
                  <a:gd name="connsiteX4" fmla="*/ 390698 w 588675"/>
                  <a:gd name="connsiteY4" fmla="*/ 116378 h 852054"/>
                  <a:gd name="connsiteX5" fmla="*/ 469669 w 588675"/>
                  <a:gd name="connsiteY5" fmla="*/ 199505 h 852054"/>
                  <a:gd name="connsiteX6" fmla="*/ 552796 w 588675"/>
                  <a:gd name="connsiteY6" fmla="*/ 353291 h 852054"/>
                  <a:gd name="connsiteX7" fmla="*/ 588125 w 588675"/>
                  <a:gd name="connsiteY7" fmla="*/ 527858 h 852054"/>
                  <a:gd name="connsiteX8" fmla="*/ 571500 w 588675"/>
                  <a:gd name="connsiteY8" fmla="*/ 654627 h 852054"/>
                  <a:gd name="connsiteX9" fmla="*/ 534093 w 588675"/>
                  <a:gd name="connsiteY9" fmla="*/ 756458 h 852054"/>
                  <a:gd name="connsiteX10" fmla="*/ 475904 w 588675"/>
                  <a:gd name="connsiteY10" fmla="*/ 852054 h 85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8675" h="852054">
                    <a:moveTo>
                      <a:pt x="0" y="0"/>
                    </a:moveTo>
                    <a:lnTo>
                      <a:pt x="95596" y="2078"/>
                    </a:lnTo>
                    <a:cubicBezTo>
                      <a:pt x="128847" y="5542"/>
                      <a:pt x="164522" y="10391"/>
                      <a:pt x="199505" y="20782"/>
                    </a:cubicBezTo>
                    <a:cubicBezTo>
                      <a:pt x="234488" y="31173"/>
                      <a:pt x="273628" y="48491"/>
                      <a:pt x="305493" y="64424"/>
                    </a:cubicBezTo>
                    <a:cubicBezTo>
                      <a:pt x="337358" y="80357"/>
                      <a:pt x="363335" y="93865"/>
                      <a:pt x="390698" y="116378"/>
                    </a:cubicBezTo>
                    <a:cubicBezTo>
                      <a:pt x="418061" y="138891"/>
                      <a:pt x="442653" y="160020"/>
                      <a:pt x="469669" y="199505"/>
                    </a:cubicBezTo>
                    <a:cubicBezTo>
                      <a:pt x="496685" y="238991"/>
                      <a:pt x="533053" y="298566"/>
                      <a:pt x="552796" y="353291"/>
                    </a:cubicBezTo>
                    <a:cubicBezTo>
                      <a:pt x="572539" y="408016"/>
                      <a:pt x="585008" y="477635"/>
                      <a:pt x="588125" y="527858"/>
                    </a:cubicBezTo>
                    <a:cubicBezTo>
                      <a:pt x="591242" y="578081"/>
                      <a:pt x="580505" y="616527"/>
                      <a:pt x="571500" y="654627"/>
                    </a:cubicBezTo>
                    <a:cubicBezTo>
                      <a:pt x="562495" y="692727"/>
                      <a:pt x="550026" y="723553"/>
                      <a:pt x="534093" y="756458"/>
                    </a:cubicBezTo>
                    <a:cubicBezTo>
                      <a:pt x="518160" y="789363"/>
                      <a:pt x="493915" y="838546"/>
                      <a:pt x="475904" y="85205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088"/>
              </a:p>
            </p:txBody>
          </p:sp>
          <p:sp>
            <p:nvSpPr>
              <p:cNvPr id="213" name="Forme libre : forme 212">
                <a:extLst>
                  <a:ext uri="{FF2B5EF4-FFF2-40B4-BE49-F238E27FC236}">
                    <a16:creationId xmlns:a16="http://schemas.microsoft.com/office/drawing/2014/main" id="{5AB86904-EFD6-EEFD-D2BC-FB94873B17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80328" y="8532615"/>
                <a:ext cx="310141" cy="473556"/>
              </a:xfrm>
              <a:custGeom>
                <a:avLst/>
                <a:gdLst>
                  <a:gd name="connsiteX0" fmla="*/ 45888 w 492697"/>
                  <a:gd name="connsiteY0" fmla="*/ 752302 h 752302"/>
                  <a:gd name="connsiteX1" fmla="*/ 10559 w 492697"/>
                  <a:gd name="connsiteY1" fmla="*/ 658784 h 752302"/>
                  <a:gd name="connsiteX2" fmla="*/ 168 w 492697"/>
                  <a:gd name="connsiteY2" fmla="*/ 517467 h 752302"/>
                  <a:gd name="connsiteX3" fmla="*/ 16794 w 492697"/>
                  <a:gd name="connsiteY3" fmla="*/ 378229 h 752302"/>
                  <a:gd name="connsiteX4" fmla="*/ 91608 w 492697"/>
                  <a:gd name="connsiteY4" fmla="*/ 228600 h 752302"/>
                  <a:gd name="connsiteX5" fmla="*/ 237081 w 492697"/>
                  <a:gd name="connsiteY5" fmla="*/ 89362 h 752302"/>
                  <a:gd name="connsiteX6" fmla="*/ 347224 w 492697"/>
                  <a:gd name="connsiteY6" fmla="*/ 33251 h 752302"/>
                  <a:gd name="connsiteX7" fmla="*/ 492697 w 492697"/>
                  <a:gd name="connsiteY7" fmla="*/ 0 h 752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2697" h="752302">
                    <a:moveTo>
                      <a:pt x="45888" y="752302"/>
                    </a:moveTo>
                    <a:cubicBezTo>
                      <a:pt x="32033" y="725112"/>
                      <a:pt x="18179" y="697923"/>
                      <a:pt x="10559" y="658784"/>
                    </a:cubicBezTo>
                    <a:cubicBezTo>
                      <a:pt x="2939" y="619645"/>
                      <a:pt x="-871" y="564226"/>
                      <a:pt x="168" y="517467"/>
                    </a:cubicBezTo>
                    <a:cubicBezTo>
                      <a:pt x="1207" y="470708"/>
                      <a:pt x="1554" y="426373"/>
                      <a:pt x="16794" y="378229"/>
                    </a:cubicBezTo>
                    <a:cubicBezTo>
                      <a:pt x="32034" y="330084"/>
                      <a:pt x="54894" y="276744"/>
                      <a:pt x="91608" y="228600"/>
                    </a:cubicBezTo>
                    <a:cubicBezTo>
                      <a:pt x="128322" y="180456"/>
                      <a:pt x="194478" y="121920"/>
                      <a:pt x="237081" y="89362"/>
                    </a:cubicBezTo>
                    <a:cubicBezTo>
                      <a:pt x="279684" y="56804"/>
                      <a:pt x="304621" y="48145"/>
                      <a:pt x="347224" y="33251"/>
                    </a:cubicBezTo>
                    <a:cubicBezTo>
                      <a:pt x="389827" y="18357"/>
                      <a:pt x="492697" y="0"/>
                      <a:pt x="492697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088"/>
              </a:p>
            </p:txBody>
          </p:sp>
          <p:sp>
            <p:nvSpPr>
              <p:cNvPr id="214" name="Forme libre : forme 213">
                <a:extLst>
                  <a:ext uri="{FF2B5EF4-FFF2-40B4-BE49-F238E27FC236}">
                    <a16:creationId xmlns:a16="http://schemas.microsoft.com/office/drawing/2014/main" id="{3BF3D3A7-FB17-8902-C5DA-CB479A2171E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24138" y="9013424"/>
                <a:ext cx="576902" cy="193318"/>
              </a:xfrm>
              <a:custGeom>
                <a:avLst/>
                <a:gdLst>
                  <a:gd name="connsiteX0" fmla="*/ 916478 w 916478"/>
                  <a:gd name="connsiteY0" fmla="*/ 105988 h 307109"/>
                  <a:gd name="connsiteX1" fmla="*/ 818803 w 916478"/>
                  <a:gd name="connsiteY1" fmla="*/ 195349 h 307109"/>
                  <a:gd name="connsiteX2" fmla="*/ 721129 w 916478"/>
                  <a:gd name="connsiteY2" fmla="*/ 255617 h 307109"/>
                  <a:gd name="connsiteX3" fmla="*/ 613063 w 916478"/>
                  <a:gd name="connsiteY3" fmla="*/ 288868 h 307109"/>
                  <a:gd name="connsiteX4" fmla="*/ 507076 w 916478"/>
                  <a:gd name="connsiteY4" fmla="*/ 303415 h 307109"/>
                  <a:gd name="connsiteX5" fmla="*/ 417714 w 916478"/>
                  <a:gd name="connsiteY5" fmla="*/ 305493 h 307109"/>
                  <a:gd name="connsiteX6" fmla="*/ 311727 w 916478"/>
                  <a:gd name="connsiteY6" fmla="*/ 282633 h 307109"/>
                  <a:gd name="connsiteX7" fmla="*/ 216131 w 916478"/>
                  <a:gd name="connsiteY7" fmla="*/ 241069 h 307109"/>
                  <a:gd name="connsiteX8" fmla="*/ 133003 w 916478"/>
                  <a:gd name="connsiteY8" fmla="*/ 178724 h 307109"/>
                  <a:gd name="connsiteX9" fmla="*/ 62345 w 916478"/>
                  <a:gd name="connsiteY9" fmla="*/ 114300 h 307109"/>
                  <a:gd name="connsiteX10" fmla="*/ 12469 w 916478"/>
                  <a:gd name="connsiteY10" fmla="*/ 27017 h 307109"/>
                  <a:gd name="connsiteX11" fmla="*/ 0 w 916478"/>
                  <a:gd name="connsiteY11" fmla="*/ 0 h 307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6478" h="307109">
                    <a:moveTo>
                      <a:pt x="916478" y="105988"/>
                    </a:moveTo>
                    <a:cubicBezTo>
                      <a:pt x="883919" y="138199"/>
                      <a:pt x="851361" y="170411"/>
                      <a:pt x="818803" y="195349"/>
                    </a:cubicBezTo>
                    <a:cubicBezTo>
                      <a:pt x="786245" y="220287"/>
                      <a:pt x="755419" y="240030"/>
                      <a:pt x="721129" y="255617"/>
                    </a:cubicBezTo>
                    <a:cubicBezTo>
                      <a:pt x="686839" y="271204"/>
                      <a:pt x="648739" y="280902"/>
                      <a:pt x="613063" y="288868"/>
                    </a:cubicBezTo>
                    <a:cubicBezTo>
                      <a:pt x="577387" y="296834"/>
                      <a:pt x="539634" y="300644"/>
                      <a:pt x="507076" y="303415"/>
                    </a:cubicBezTo>
                    <a:cubicBezTo>
                      <a:pt x="474518" y="306186"/>
                      <a:pt x="450272" y="308957"/>
                      <a:pt x="417714" y="305493"/>
                    </a:cubicBezTo>
                    <a:cubicBezTo>
                      <a:pt x="385156" y="302029"/>
                      <a:pt x="345324" y="293370"/>
                      <a:pt x="311727" y="282633"/>
                    </a:cubicBezTo>
                    <a:cubicBezTo>
                      <a:pt x="278130" y="271896"/>
                      <a:pt x="245918" y="258387"/>
                      <a:pt x="216131" y="241069"/>
                    </a:cubicBezTo>
                    <a:cubicBezTo>
                      <a:pt x="186344" y="223751"/>
                      <a:pt x="158634" y="199852"/>
                      <a:pt x="133003" y="178724"/>
                    </a:cubicBezTo>
                    <a:cubicBezTo>
                      <a:pt x="107372" y="157596"/>
                      <a:pt x="82434" y="139585"/>
                      <a:pt x="62345" y="114300"/>
                    </a:cubicBezTo>
                    <a:cubicBezTo>
                      <a:pt x="42256" y="89015"/>
                      <a:pt x="22860" y="46067"/>
                      <a:pt x="12469" y="27017"/>
                    </a:cubicBezTo>
                    <a:cubicBezTo>
                      <a:pt x="2078" y="7967"/>
                      <a:pt x="1039" y="3983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088"/>
              </a:p>
            </p:txBody>
          </p:sp>
        </p:grpSp>
        <p:sp>
          <p:nvSpPr>
            <p:cNvPr id="216" name="ZoneTexte 215">
              <a:extLst>
                <a:ext uri="{FF2B5EF4-FFF2-40B4-BE49-F238E27FC236}">
                  <a16:creationId xmlns:a16="http://schemas.microsoft.com/office/drawing/2014/main" id="{0BA7AC17-167B-4662-F047-A9993FB4B787}"/>
                </a:ext>
              </a:extLst>
            </p:cNvPr>
            <p:cNvSpPr txBox="1"/>
            <p:nvPr/>
          </p:nvSpPr>
          <p:spPr>
            <a:xfrm>
              <a:off x="3659704" y="3009702"/>
              <a:ext cx="758628" cy="253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8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CBB</a:t>
              </a:r>
            </a:p>
          </p:txBody>
        </p:sp>
      </p:grpSp>
      <p:sp>
        <p:nvSpPr>
          <p:cNvPr id="175" name="Nuage 174">
            <a:extLst>
              <a:ext uri="{FF2B5EF4-FFF2-40B4-BE49-F238E27FC236}">
                <a16:creationId xmlns:a16="http://schemas.microsoft.com/office/drawing/2014/main" id="{5AD71251-AE3F-8FBD-68EC-5E5BD3C8F45E}"/>
              </a:ext>
            </a:extLst>
          </p:cNvPr>
          <p:cNvSpPr/>
          <p:nvPr/>
        </p:nvSpPr>
        <p:spPr bwMode="auto">
          <a:xfrm>
            <a:off x="7268615" y="2359194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99A8BA3-41A8-139B-666F-2DC98EF7F468}"/>
              </a:ext>
            </a:extLst>
          </p:cNvPr>
          <p:cNvSpPr txBox="1"/>
          <p:nvPr/>
        </p:nvSpPr>
        <p:spPr>
          <a:xfrm>
            <a:off x="8805675" y="2465858"/>
            <a:ext cx="75902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Glycolate </a:t>
            </a:r>
          </a:p>
        </p:txBody>
      </p:sp>
      <p:sp>
        <p:nvSpPr>
          <p:cNvPr id="401" name="ZoneTexte 400">
            <a:extLst>
              <a:ext uri="{FF2B5EF4-FFF2-40B4-BE49-F238E27FC236}">
                <a16:creationId xmlns:a16="http://schemas.microsoft.com/office/drawing/2014/main" id="{6C754115-88E8-454F-AC1F-7662A63F8E71}"/>
              </a:ext>
            </a:extLst>
          </p:cNvPr>
          <p:cNvSpPr txBox="1"/>
          <p:nvPr/>
        </p:nvSpPr>
        <p:spPr>
          <a:xfrm>
            <a:off x="4747671" y="1811709"/>
            <a:ext cx="52922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088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" name="ZoneTexte 409">
            <a:extLst>
              <a:ext uri="{FF2B5EF4-FFF2-40B4-BE49-F238E27FC236}">
                <a16:creationId xmlns:a16="http://schemas.microsoft.com/office/drawing/2014/main" id="{5B1720A2-03EF-477F-8079-675412FAD340}"/>
              </a:ext>
            </a:extLst>
          </p:cNvPr>
          <p:cNvSpPr txBox="1"/>
          <p:nvPr/>
        </p:nvSpPr>
        <p:spPr>
          <a:xfrm rot="245079">
            <a:off x="7186907" y="3280776"/>
            <a:ext cx="481222" cy="231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7" b="1" dirty="0"/>
              <a:t>starch</a:t>
            </a:r>
            <a:endParaRPr lang="fr-FR" sz="907" b="1" dirty="0"/>
          </a:p>
        </p:txBody>
      </p:sp>
      <p:sp>
        <p:nvSpPr>
          <p:cNvPr id="420" name="Nuage 419">
            <a:extLst>
              <a:ext uri="{FF2B5EF4-FFF2-40B4-BE49-F238E27FC236}">
                <a16:creationId xmlns:a16="http://schemas.microsoft.com/office/drawing/2014/main" id="{DB2A0065-1713-40C1-BE49-86F54E72E2CD}"/>
              </a:ext>
            </a:extLst>
          </p:cNvPr>
          <p:cNvSpPr/>
          <p:nvPr/>
        </p:nvSpPr>
        <p:spPr bwMode="auto">
          <a:xfrm>
            <a:off x="7570720" y="2822407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21" name="Nuage 420">
            <a:extLst>
              <a:ext uri="{FF2B5EF4-FFF2-40B4-BE49-F238E27FC236}">
                <a16:creationId xmlns:a16="http://schemas.microsoft.com/office/drawing/2014/main" id="{A24B46D6-9CCA-49D4-AA45-4CB3481F1EE7}"/>
              </a:ext>
            </a:extLst>
          </p:cNvPr>
          <p:cNvSpPr/>
          <p:nvPr/>
        </p:nvSpPr>
        <p:spPr bwMode="auto">
          <a:xfrm>
            <a:off x="6785887" y="2351835"/>
            <a:ext cx="167066" cy="159366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23" name="Nuage 422">
            <a:extLst>
              <a:ext uri="{FF2B5EF4-FFF2-40B4-BE49-F238E27FC236}">
                <a16:creationId xmlns:a16="http://schemas.microsoft.com/office/drawing/2014/main" id="{7865EB79-464F-4658-842B-418A36555626}"/>
              </a:ext>
            </a:extLst>
          </p:cNvPr>
          <p:cNvSpPr/>
          <p:nvPr/>
        </p:nvSpPr>
        <p:spPr bwMode="auto">
          <a:xfrm>
            <a:off x="7723575" y="1599943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33" name="Nuage 432">
            <a:extLst>
              <a:ext uri="{FF2B5EF4-FFF2-40B4-BE49-F238E27FC236}">
                <a16:creationId xmlns:a16="http://schemas.microsoft.com/office/drawing/2014/main" id="{6688921C-5DC9-4E42-BFB3-8366DB77B8F2}"/>
              </a:ext>
            </a:extLst>
          </p:cNvPr>
          <p:cNvSpPr/>
          <p:nvPr/>
        </p:nvSpPr>
        <p:spPr bwMode="auto">
          <a:xfrm>
            <a:off x="7760750" y="2895549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19" name="Nuage 418">
            <a:extLst>
              <a:ext uri="{FF2B5EF4-FFF2-40B4-BE49-F238E27FC236}">
                <a16:creationId xmlns:a16="http://schemas.microsoft.com/office/drawing/2014/main" id="{8710719D-B59C-46DB-987E-ECC1F15F92C9}"/>
              </a:ext>
            </a:extLst>
          </p:cNvPr>
          <p:cNvSpPr/>
          <p:nvPr/>
        </p:nvSpPr>
        <p:spPr bwMode="auto">
          <a:xfrm>
            <a:off x="7992446" y="2792939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40" name="Forme libre : forme 439">
            <a:extLst>
              <a:ext uri="{FF2B5EF4-FFF2-40B4-BE49-F238E27FC236}">
                <a16:creationId xmlns:a16="http://schemas.microsoft.com/office/drawing/2014/main" id="{C5922AFA-D2CF-4C9D-A217-578812F8769D}"/>
              </a:ext>
            </a:extLst>
          </p:cNvPr>
          <p:cNvSpPr/>
          <p:nvPr/>
        </p:nvSpPr>
        <p:spPr>
          <a:xfrm rot="238485">
            <a:off x="6672355" y="653381"/>
            <a:ext cx="4044246" cy="3023206"/>
          </a:xfrm>
          <a:custGeom>
            <a:avLst/>
            <a:gdLst>
              <a:gd name="connsiteX0" fmla="*/ 256083 w 4136956"/>
              <a:gd name="connsiteY0" fmla="*/ 890110 h 3506652"/>
              <a:gd name="connsiteX1" fmla="*/ 105304 w 4136956"/>
              <a:gd name="connsiteY1" fmla="*/ 1235442 h 3506652"/>
              <a:gd name="connsiteX2" fmla="*/ 3164 w 4136956"/>
              <a:gd name="connsiteY2" fmla="*/ 1721825 h 3506652"/>
              <a:gd name="connsiteX3" fmla="*/ 56666 w 4136956"/>
              <a:gd name="connsiteY3" fmla="*/ 2091476 h 3506652"/>
              <a:gd name="connsiteX4" fmla="*/ 348496 w 4136956"/>
              <a:gd name="connsiteY4" fmla="*/ 2144978 h 3506652"/>
              <a:gd name="connsiteX5" fmla="*/ 625734 w 4136956"/>
              <a:gd name="connsiteY5" fmla="*/ 2101204 h 3506652"/>
              <a:gd name="connsiteX6" fmla="*/ 815424 w 4136956"/>
              <a:gd name="connsiteY6" fmla="*/ 2154706 h 3506652"/>
              <a:gd name="connsiteX7" fmla="*/ 747330 w 4136956"/>
              <a:gd name="connsiteY7" fmla="*/ 2480583 h 3506652"/>
              <a:gd name="connsiteX8" fmla="*/ 718147 w 4136956"/>
              <a:gd name="connsiteY8" fmla="*/ 2767549 h 3506652"/>
              <a:gd name="connsiteX9" fmla="*/ 864062 w 4136956"/>
              <a:gd name="connsiteY9" fmla="*/ 3035059 h 3506652"/>
              <a:gd name="connsiteX10" fmla="*/ 1515815 w 4136956"/>
              <a:gd name="connsiteY10" fmla="*/ 3253932 h 3506652"/>
              <a:gd name="connsiteX11" fmla="*/ 2687998 w 4136956"/>
              <a:gd name="connsiteY11" fmla="*/ 3438757 h 3506652"/>
              <a:gd name="connsiteX12" fmla="*/ 3665628 w 4136956"/>
              <a:gd name="connsiteY12" fmla="*/ 3501987 h 3506652"/>
              <a:gd name="connsiteX13" fmla="*/ 3991504 w 4136956"/>
              <a:gd name="connsiteY13" fmla="*/ 3326889 h 3506652"/>
              <a:gd name="connsiteX14" fmla="*/ 3111151 w 4136956"/>
              <a:gd name="connsiteY14" fmla="*/ 3234476 h 3506652"/>
              <a:gd name="connsiteX15" fmla="*/ 2264845 w 4136956"/>
              <a:gd name="connsiteY15" fmla="*/ 3171247 h 3506652"/>
              <a:gd name="connsiteX16" fmla="*/ 1155892 w 4136956"/>
              <a:gd name="connsiteY16" fmla="*/ 2966966 h 3506652"/>
              <a:gd name="connsiteX17" fmla="*/ 873789 w 4136956"/>
              <a:gd name="connsiteY17" fmla="*/ 2733502 h 3506652"/>
              <a:gd name="connsiteX18" fmla="*/ 873789 w 4136956"/>
              <a:gd name="connsiteY18" fmla="*/ 2305485 h 3506652"/>
              <a:gd name="connsiteX19" fmla="*/ 941883 w 4136956"/>
              <a:gd name="connsiteY19" fmla="*/ 2169298 h 3506652"/>
              <a:gd name="connsiteX20" fmla="*/ 1092662 w 4136956"/>
              <a:gd name="connsiteY20" fmla="*/ 2305485 h 3506652"/>
              <a:gd name="connsiteX21" fmla="*/ 1306670 w 4136956"/>
              <a:gd name="connsiteY21" fmla="*/ 2422217 h 3506652"/>
              <a:gd name="connsiteX22" fmla="*/ 1885466 w 4136956"/>
              <a:gd name="connsiteY22" fmla="*/ 2572995 h 3506652"/>
              <a:gd name="connsiteX23" fmla="*/ 2391304 w 4136956"/>
              <a:gd name="connsiteY23" fmla="*/ 2675136 h 3506652"/>
              <a:gd name="connsiteX24" fmla="*/ 3261930 w 4136956"/>
              <a:gd name="connsiteY24" fmla="*/ 2801595 h 3506652"/>
              <a:gd name="connsiteX25" fmla="*/ 3952594 w 4136956"/>
              <a:gd name="connsiteY25" fmla="*/ 2825915 h 3506652"/>
              <a:gd name="connsiteX26" fmla="*/ 4122828 w 4136956"/>
              <a:gd name="connsiteY26" fmla="*/ 2733502 h 3506652"/>
              <a:gd name="connsiteX27" fmla="*/ 3670492 w 4136956"/>
              <a:gd name="connsiteY27" fmla="*/ 2577859 h 3506652"/>
              <a:gd name="connsiteX28" fmla="*/ 2945781 w 4136956"/>
              <a:gd name="connsiteY28" fmla="*/ 2456264 h 3506652"/>
              <a:gd name="connsiteX29" fmla="*/ 2235662 w 4136956"/>
              <a:gd name="connsiteY29" fmla="*/ 2393034 h 3506652"/>
              <a:gd name="connsiteX30" fmla="*/ 1666594 w 4136956"/>
              <a:gd name="connsiteY30" fmla="*/ 2349259 h 3506652"/>
              <a:gd name="connsiteX31" fmla="*/ 1170483 w 4136956"/>
              <a:gd name="connsiteY31" fmla="*/ 2222800 h 3506652"/>
              <a:gd name="connsiteX32" fmla="*/ 1048887 w 4136956"/>
              <a:gd name="connsiteY32" fmla="*/ 2062293 h 3506652"/>
              <a:gd name="connsiteX33" fmla="*/ 1112117 w 4136956"/>
              <a:gd name="connsiteY33" fmla="*/ 1858012 h 3506652"/>
              <a:gd name="connsiteX34" fmla="*/ 1394219 w 4136956"/>
              <a:gd name="connsiteY34" fmla="*/ 1609957 h 3506652"/>
              <a:gd name="connsiteX35" fmla="*/ 2396168 w 4136956"/>
              <a:gd name="connsiteY35" fmla="*/ 826881 h 3506652"/>
              <a:gd name="connsiteX36" fmla="*/ 3013875 w 4136956"/>
              <a:gd name="connsiteY36" fmla="*/ 238357 h 3506652"/>
              <a:gd name="connsiteX37" fmla="*/ 2328075 w 4136956"/>
              <a:gd name="connsiteY37" fmla="*/ 262676 h 3506652"/>
              <a:gd name="connsiteX38" fmla="*/ 1759006 w 4136956"/>
              <a:gd name="connsiteY38" fmla="*/ 899838 h 3506652"/>
              <a:gd name="connsiteX39" fmla="*/ 1374764 w 4136956"/>
              <a:gd name="connsiteY39" fmla="*/ 1332719 h 3506652"/>
              <a:gd name="connsiteX40" fmla="*/ 966202 w 4136956"/>
              <a:gd name="connsiteY40" fmla="*/ 1775327 h 3506652"/>
              <a:gd name="connsiteX41" fmla="*/ 703555 w 4136956"/>
              <a:gd name="connsiteY41" fmla="*/ 1896923 h 3506652"/>
              <a:gd name="connsiteX42" fmla="*/ 591687 w 4136956"/>
              <a:gd name="connsiteY42" fmla="*/ 1736417 h 3506652"/>
              <a:gd name="connsiteX43" fmla="*/ 757058 w 4136956"/>
              <a:gd name="connsiteY43" fmla="*/ 1279217 h 3506652"/>
              <a:gd name="connsiteX44" fmla="*/ 1355309 w 4136956"/>
              <a:gd name="connsiteY44" fmla="*/ 403727 h 3506652"/>
              <a:gd name="connsiteX45" fmla="*/ 1574181 w 4136956"/>
              <a:gd name="connsiteY45" fmla="*/ 92442 h 3506652"/>
              <a:gd name="connsiteX46" fmla="*/ 864062 w 4136956"/>
              <a:gd name="connsiteY46" fmla="*/ 29 h 3506652"/>
              <a:gd name="connsiteX47" fmla="*/ 504138 w 4136956"/>
              <a:gd name="connsiteY47" fmla="*/ 82715 h 3506652"/>
              <a:gd name="connsiteX48" fmla="*/ 941883 w 4136956"/>
              <a:gd name="connsiteY48" fmla="*/ 107034 h 3506652"/>
              <a:gd name="connsiteX49" fmla="*/ 256083 w 4136956"/>
              <a:gd name="connsiteY49" fmla="*/ 890110 h 3506652"/>
              <a:gd name="connsiteX0" fmla="*/ 256083 w 4136956"/>
              <a:gd name="connsiteY0" fmla="*/ 849265 h 3465807"/>
              <a:gd name="connsiteX1" fmla="*/ 105304 w 4136956"/>
              <a:gd name="connsiteY1" fmla="*/ 1194597 h 3465807"/>
              <a:gd name="connsiteX2" fmla="*/ 3164 w 4136956"/>
              <a:gd name="connsiteY2" fmla="*/ 1680980 h 3465807"/>
              <a:gd name="connsiteX3" fmla="*/ 56666 w 4136956"/>
              <a:gd name="connsiteY3" fmla="*/ 2050631 h 3465807"/>
              <a:gd name="connsiteX4" fmla="*/ 348496 w 4136956"/>
              <a:gd name="connsiteY4" fmla="*/ 2104133 h 3465807"/>
              <a:gd name="connsiteX5" fmla="*/ 625734 w 4136956"/>
              <a:gd name="connsiteY5" fmla="*/ 2060359 h 3465807"/>
              <a:gd name="connsiteX6" fmla="*/ 815424 w 4136956"/>
              <a:gd name="connsiteY6" fmla="*/ 2113861 h 3465807"/>
              <a:gd name="connsiteX7" fmla="*/ 747330 w 4136956"/>
              <a:gd name="connsiteY7" fmla="*/ 2439738 h 3465807"/>
              <a:gd name="connsiteX8" fmla="*/ 718147 w 4136956"/>
              <a:gd name="connsiteY8" fmla="*/ 2726704 h 3465807"/>
              <a:gd name="connsiteX9" fmla="*/ 864062 w 4136956"/>
              <a:gd name="connsiteY9" fmla="*/ 2994214 h 3465807"/>
              <a:gd name="connsiteX10" fmla="*/ 1515815 w 4136956"/>
              <a:gd name="connsiteY10" fmla="*/ 3213087 h 3465807"/>
              <a:gd name="connsiteX11" fmla="*/ 2687998 w 4136956"/>
              <a:gd name="connsiteY11" fmla="*/ 3397912 h 3465807"/>
              <a:gd name="connsiteX12" fmla="*/ 3665628 w 4136956"/>
              <a:gd name="connsiteY12" fmla="*/ 3461142 h 3465807"/>
              <a:gd name="connsiteX13" fmla="*/ 3991504 w 4136956"/>
              <a:gd name="connsiteY13" fmla="*/ 3286044 h 3465807"/>
              <a:gd name="connsiteX14" fmla="*/ 3111151 w 4136956"/>
              <a:gd name="connsiteY14" fmla="*/ 3193631 h 3465807"/>
              <a:gd name="connsiteX15" fmla="*/ 2264845 w 4136956"/>
              <a:gd name="connsiteY15" fmla="*/ 3130402 h 3465807"/>
              <a:gd name="connsiteX16" fmla="*/ 1155892 w 4136956"/>
              <a:gd name="connsiteY16" fmla="*/ 2926121 h 3465807"/>
              <a:gd name="connsiteX17" fmla="*/ 873789 w 4136956"/>
              <a:gd name="connsiteY17" fmla="*/ 2692657 h 3465807"/>
              <a:gd name="connsiteX18" fmla="*/ 873789 w 4136956"/>
              <a:gd name="connsiteY18" fmla="*/ 2264640 h 3465807"/>
              <a:gd name="connsiteX19" fmla="*/ 941883 w 4136956"/>
              <a:gd name="connsiteY19" fmla="*/ 2128453 h 3465807"/>
              <a:gd name="connsiteX20" fmla="*/ 1092662 w 4136956"/>
              <a:gd name="connsiteY20" fmla="*/ 2264640 h 3465807"/>
              <a:gd name="connsiteX21" fmla="*/ 1306670 w 4136956"/>
              <a:gd name="connsiteY21" fmla="*/ 2381372 h 3465807"/>
              <a:gd name="connsiteX22" fmla="*/ 1885466 w 4136956"/>
              <a:gd name="connsiteY22" fmla="*/ 2532150 h 3465807"/>
              <a:gd name="connsiteX23" fmla="*/ 2391304 w 4136956"/>
              <a:gd name="connsiteY23" fmla="*/ 2634291 h 3465807"/>
              <a:gd name="connsiteX24" fmla="*/ 3261930 w 4136956"/>
              <a:gd name="connsiteY24" fmla="*/ 2760750 h 3465807"/>
              <a:gd name="connsiteX25" fmla="*/ 3952594 w 4136956"/>
              <a:gd name="connsiteY25" fmla="*/ 2785070 h 3465807"/>
              <a:gd name="connsiteX26" fmla="*/ 4122828 w 4136956"/>
              <a:gd name="connsiteY26" fmla="*/ 2692657 h 3465807"/>
              <a:gd name="connsiteX27" fmla="*/ 3670492 w 4136956"/>
              <a:gd name="connsiteY27" fmla="*/ 2537014 h 3465807"/>
              <a:gd name="connsiteX28" fmla="*/ 2945781 w 4136956"/>
              <a:gd name="connsiteY28" fmla="*/ 2415419 h 3465807"/>
              <a:gd name="connsiteX29" fmla="*/ 2235662 w 4136956"/>
              <a:gd name="connsiteY29" fmla="*/ 2352189 h 3465807"/>
              <a:gd name="connsiteX30" fmla="*/ 1666594 w 4136956"/>
              <a:gd name="connsiteY30" fmla="*/ 2308414 h 3465807"/>
              <a:gd name="connsiteX31" fmla="*/ 1170483 w 4136956"/>
              <a:gd name="connsiteY31" fmla="*/ 2181955 h 3465807"/>
              <a:gd name="connsiteX32" fmla="*/ 1048887 w 4136956"/>
              <a:gd name="connsiteY32" fmla="*/ 2021448 h 3465807"/>
              <a:gd name="connsiteX33" fmla="*/ 1112117 w 4136956"/>
              <a:gd name="connsiteY33" fmla="*/ 1817167 h 3465807"/>
              <a:gd name="connsiteX34" fmla="*/ 1394219 w 4136956"/>
              <a:gd name="connsiteY34" fmla="*/ 1569112 h 3465807"/>
              <a:gd name="connsiteX35" fmla="*/ 2396168 w 4136956"/>
              <a:gd name="connsiteY35" fmla="*/ 786036 h 3465807"/>
              <a:gd name="connsiteX36" fmla="*/ 3013875 w 4136956"/>
              <a:gd name="connsiteY36" fmla="*/ 197512 h 3465807"/>
              <a:gd name="connsiteX37" fmla="*/ 2328075 w 4136956"/>
              <a:gd name="connsiteY37" fmla="*/ 221831 h 3465807"/>
              <a:gd name="connsiteX38" fmla="*/ 1759006 w 4136956"/>
              <a:gd name="connsiteY38" fmla="*/ 858993 h 3465807"/>
              <a:gd name="connsiteX39" fmla="*/ 1374764 w 4136956"/>
              <a:gd name="connsiteY39" fmla="*/ 1291874 h 3465807"/>
              <a:gd name="connsiteX40" fmla="*/ 966202 w 4136956"/>
              <a:gd name="connsiteY40" fmla="*/ 1734482 h 3465807"/>
              <a:gd name="connsiteX41" fmla="*/ 703555 w 4136956"/>
              <a:gd name="connsiteY41" fmla="*/ 1856078 h 3465807"/>
              <a:gd name="connsiteX42" fmla="*/ 591687 w 4136956"/>
              <a:gd name="connsiteY42" fmla="*/ 1695572 h 3465807"/>
              <a:gd name="connsiteX43" fmla="*/ 757058 w 4136956"/>
              <a:gd name="connsiteY43" fmla="*/ 1238372 h 3465807"/>
              <a:gd name="connsiteX44" fmla="*/ 1355309 w 4136956"/>
              <a:gd name="connsiteY44" fmla="*/ 362882 h 3465807"/>
              <a:gd name="connsiteX45" fmla="*/ 1574181 w 4136956"/>
              <a:gd name="connsiteY45" fmla="*/ 51597 h 3465807"/>
              <a:gd name="connsiteX46" fmla="*/ 504138 w 4136956"/>
              <a:gd name="connsiteY46" fmla="*/ 41870 h 3465807"/>
              <a:gd name="connsiteX47" fmla="*/ 941883 w 4136956"/>
              <a:gd name="connsiteY47" fmla="*/ 66189 h 3465807"/>
              <a:gd name="connsiteX48" fmla="*/ 256083 w 4136956"/>
              <a:gd name="connsiteY48" fmla="*/ 849265 h 3465807"/>
              <a:gd name="connsiteX0" fmla="*/ 256083 w 4136956"/>
              <a:gd name="connsiteY0" fmla="*/ 860204 h 3476746"/>
              <a:gd name="connsiteX1" fmla="*/ 105304 w 4136956"/>
              <a:gd name="connsiteY1" fmla="*/ 1205536 h 3476746"/>
              <a:gd name="connsiteX2" fmla="*/ 3164 w 4136956"/>
              <a:gd name="connsiteY2" fmla="*/ 1691919 h 3476746"/>
              <a:gd name="connsiteX3" fmla="*/ 56666 w 4136956"/>
              <a:gd name="connsiteY3" fmla="*/ 2061570 h 3476746"/>
              <a:gd name="connsiteX4" fmla="*/ 348496 w 4136956"/>
              <a:gd name="connsiteY4" fmla="*/ 2115072 h 3476746"/>
              <a:gd name="connsiteX5" fmla="*/ 625734 w 4136956"/>
              <a:gd name="connsiteY5" fmla="*/ 2071298 h 3476746"/>
              <a:gd name="connsiteX6" fmla="*/ 815424 w 4136956"/>
              <a:gd name="connsiteY6" fmla="*/ 2124800 h 3476746"/>
              <a:gd name="connsiteX7" fmla="*/ 747330 w 4136956"/>
              <a:gd name="connsiteY7" fmla="*/ 2450677 h 3476746"/>
              <a:gd name="connsiteX8" fmla="*/ 718147 w 4136956"/>
              <a:gd name="connsiteY8" fmla="*/ 2737643 h 3476746"/>
              <a:gd name="connsiteX9" fmla="*/ 864062 w 4136956"/>
              <a:gd name="connsiteY9" fmla="*/ 3005153 h 3476746"/>
              <a:gd name="connsiteX10" fmla="*/ 1515815 w 4136956"/>
              <a:gd name="connsiteY10" fmla="*/ 3224026 h 3476746"/>
              <a:gd name="connsiteX11" fmla="*/ 2687998 w 4136956"/>
              <a:gd name="connsiteY11" fmla="*/ 3408851 h 3476746"/>
              <a:gd name="connsiteX12" fmla="*/ 3665628 w 4136956"/>
              <a:gd name="connsiteY12" fmla="*/ 3472081 h 3476746"/>
              <a:gd name="connsiteX13" fmla="*/ 3991504 w 4136956"/>
              <a:gd name="connsiteY13" fmla="*/ 3296983 h 3476746"/>
              <a:gd name="connsiteX14" fmla="*/ 3111151 w 4136956"/>
              <a:gd name="connsiteY14" fmla="*/ 3204570 h 3476746"/>
              <a:gd name="connsiteX15" fmla="*/ 2264845 w 4136956"/>
              <a:gd name="connsiteY15" fmla="*/ 3141341 h 3476746"/>
              <a:gd name="connsiteX16" fmla="*/ 1155892 w 4136956"/>
              <a:gd name="connsiteY16" fmla="*/ 2937060 h 3476746"/>
              <a:gd name="connsiteX17" fmla="*/ 873789 w 4136956"/>
              <a:gd name="connsiteY17" fmla="*/ 2703596 h 3476746"/>
              <a:gd name="connsiteX18" fmla="*/ 873789 w 4136956"/>
              <a:gd name="connsiteY18" fmla="*/ 2275579 h 3476746"/>
              <a:gd name="connsiteX19" fmla="*/ 941883 w 4136956"/>
              <a:gd name="connsiteY19" fmla="*/ 2139392 h 3476746"/>
              <a:gd name="connsiteX20" fmla="*/ 1092662 w 4136956"/>
              <a:gd name="connsiteY20" fmla="*/ 2275579 h 3476746"/>
              <a:gd name="connsiteX21" fmla="*/ 1306670 w 4136956"/>
              <a:gd name="connsiteY21" fmla="*/ 2392311 h 3476746"/>
              <a:gd name="connsiteX22" fmla="*/ 1885466 w 4136956"/>
              <a:gd name="connsiteY22" fmla="*/ 2543089 h 3476746"/>
              <a:gd name="connsiteX23" fmla="*/ 2391304 w 4136956"/>
              <a:gd name="connsiteY23" fmla="*/ 2645230 h 3476746"/>
              <a:gd name="connsiteX24" fmla="*/ 3261930 w 4136956"/>
              <a:gd name="connsiteY24" fmla="*/ 2771689 h 3476746"/>
              <a:gd name="connsiteX25" fmla="*/ 3952594 w 4136956"/>
              <a:gd name="connsiteY25" fmla="*/ 2796009 h 3476746"/>
              <a:gd name="connsiteX26" fmla="*/ 4122828 w 4136956"/>
              <a:gd name="connsiteY26" fmla="*/ 2703596 h 3476746"/>
              <a:gd name="connsiteX27" fmla="*/ 3670492 w 4136956"/>
              <a:gd name="connsiteY27" fmla="*/ 2547953 h 3476746"/>
              <a:gd name="connsiteX28" fmla="*/ 2945781 w 4136956"/>
              <a:gd name="connsiteY28" fmla="*/ 2426358 h 3476746"/>
              <a:gd name="connsiteX29" fmla="*/ 2235662 w 4136956"/>
              <a:gd name="connsiteY29" fmla="*/ 2363128 h 3476746"/>
              <a:gd name="connsiteX30" fmla="*/ 1666594 w 4136956"/>
              <a:gd name="connsiteY30" fmla="*/ 2319353 h 3476746"/>
              <a:gd name="connsiteX31" fmla="*/ 1170483 w 4136956"/>
              <a:gd name="connsiteY31" fmla="*/ 2192894 h 3476746"/>
              <a:gd name="connsiteX32" fmla="*/ 1048887 w 4136956"/>
              <a:gd name="connsiteY32" fmla="*/ 2032387 h 3476746"/>
              <a:gd name="connsiteX33" fmla="*/ 1112117 w 4136956"/>
              <a:gd name="connsiteY33" fmla="*/ 1828106 h 3476746"/>
              <a:gd name="connsiteX34" fmla="*/ 1394219 w 4136956"/>
              <a:gd name="connsiteY34" fmla="*/ 1580051 h 3476746"/>
              <a:gd name="connsiteX35" fmla="*/ 2396168 w 4136956"/>
              <a:gd name="connsiteY35" fmla="*/ 796975 h 3476746"/>
              <a:gd name="connsiteX36" fmla="*/ 3013875 w 4136956"/>
              <a:gd name="connsiteY36" fmla="*/ 208451 h 3476746"/>
              <a:gd name="connsiteX37" fmla="*/ 2328075 w 4136956"/>
              <a:gd name="connsiteY37" fmla="*/ 232770 h 3476746"/>
              <a:gd name="connsiteX38" fmla="*/ 1759006 w 4136956"/>
              <a:gd name="connsiteY38" fmla="*/ 869932 h 3476746"/>
              <a:gd name="connsiteX39" fmla="*/ 1374764 w 4136956"/>
              <a:gd name="connsiteY39" fmla="*/ 1302813 h 3476746"/>
              <a:gd name="connsiteX40" fmla="*/ 966202 w 4136956"/>
              <a:gd name="connsiteY40" fmla="*/ 1745421 h 3476746"/>
              <a:gd name="connsiteX41" fmla="*/ 703555 w 4136956"/>
              <a:gd name="connsiteY41" fmla="*/ 1867017 h 3476746"/>
              <a:gd name="connsiteX42" fmla="*/ 591687 w 4136956"/>
              <a:gd name="connsiteY42" fmla="*/ 1706511 h 3476746"/>
              <a:gd name="connsiteX43" fmla="*/ 757058 w 4136956"/>
              <a:gd name="connsiteY43" fmla="*/ 1249311 h 3476746"/>
              <a:gd name="connsiteX44" fmla="*/ 1355309 w 4136956"/>
              <a:gd name="connsiteY44" fmla="*/ 373821 h 3476746"/>
              <a:gd name="connsiteX45" fmla="*/ 1574181 w 4136956"/>
              <a:gd name="connsiteY45" fmla="*/ 62536 h 3476746"/>
              <a:gd name="connsiteX46" fmla="*/ 941883 w 4136956"/>
              <a:gd name="connsiteY46" fmla="*/ 77128 h 3476746"/>
              <a:gd name="connsiteX47" fmla="*/ 256083 w 4136956"/>
              <a:gd name="connsiteY47" fmla="*/ 860204 h 3476746"/>
              <a:gd name="connsiteX0" fmla="*/ 256083 w 4136956"/>
              <a:gd name="connsiteY0" fmla="*/ 797949 h 3414491"/>
              <a:gd name="connsiteX1" fmla="*/ 105304 w 4136956"/>
              <a:gd name="connsiteY1" fmla="*/ 1143281 h 3414491"/>
              <a:gd name="connsiteX2" fmla="*/ 3164 w 4136956"/>
              <a:gd name="connsiteY2" fmla="*/ 1629664 h 3414491"/>
              <a:gd name="connsiteX3" fmla="*/ 56666 w 4136956"/>
              <a:gd name="connsiteY3" fmla="*/ 1999315 h 3414491"/>
              <a:gd name="connsiteX4" fmla="*/ 348496 w 4136956"/>
              <a:gd name="connsiteY4" fmla="*/ 2052817 h 3414491"/>
              <a:gd name="connsiteX5" fmla="*/ 625734 w 4136956"/>
              <a:gd name="connsiteY5" fmla="*/ 2009043 h 3414491"/>
              <a:gd name="connsiteX6" fmla="*/ 815424 w 4136956"/>
              <a:gd name="connsiteY6" fmla="*/ 2062545 h 3414491"/>
              <a:gd name="connsiteX7" fmla="*/ 747330 w 4136956"/>
              <a:gd name="connsiteY7" fmla="*/ 2388422 h 3414491"/>
              <a:gd name="connsiteX8" fmla="*/ 718147 w 4136956"/>
              <a:gd name="connsiteY8" fmla="*/ 2675388 h 3414491"/>
              <a:gd name="connsiteX9" fmla="*/ 864062 w 4136956"/>
              <a:gd name="connsiteY9" fmla="*/ 2942898 h 3414491"/>
              <a:gd name="connsiteX10" fmla="*/ 1515815 w 4136956"/>
              <a:gd name="connsiteY10" fmla="*/ 3161771 h 3414491"/>
              <a:gd name="connsiteX11" fmla="*/ 2687998 w 4136956"/>
              <a:gd name="connsiteY11" fmla="*/ 3346596 h 3414491"/>
              <a:gd name="connsiteX12" fmla="*/ 3665628 w 4136956"/>
              <a:gd name="connsiteY12" fmla="*/ 3409826 h 3414491"/>
              <a:gd name="connsiteX13" fmla="*/ 3991504 w 4136956"/>
              <a:gd name="connsiteY13" fmla="*/ 3234728 h 3414491"/>
              <a:gd name="connsiteX14" fmla="*/ 3111151 w 4136956"/>
              <a:gd name="connsiteY14" fmla="*/ 3142315 h 3414491"/>
              <a:gd name="connsiteX15" fmla="*/ 2264845 w 4136956"/>
              <a:gd name="connsiteY15" fmla="*/ 3079086 h 3414491"/>
              <a:gd name="connsiteX16" fmla="*/ 1155892 w 4136956"/>
              <a:gd name="connsiteY16" fmla="*/ 2874805 h 3414491"/>
              <a:gd name="connsiteX17" fmla="*/ 873789 w 4136956"/>
              <a:gd name="connsiteY17" fmla="*/ 2641341 h 3414491"/>
              <a:gd name="connsiteX18" fmla="*/ 873789 w 4136956"/>
              <a:gd name="connsiteY18" fmla="*/ 2213324 h 3414491"/>
              <a:gd name="connsiteX19" fmla="*/ 941883 w 4136956"/>
              <a:gd name="connsiteY19" fmla="*/ 2077137 h 3414491"/>
              <a:gd name="connsiteX20" fmla="*/ 1092662 w 4136956"/>
              <a:gd name="connsiteY20" fmla="*/ 2213324 h 3414491"/>
              <a:gd name="connsiteX21" fmla="*/ 1306670 w 4136956"/>
              <a:gd name="connsiteY21" fmla="*/ 2330056 h 3414491"/>
              <a:gd name="connsiteX22" fmla="*/ 1885466 w 4136956"/>
              <a:gd name="connsiteY22" fmla="*/ 2480834 h 3414491"/>
              <a:gd name="connsiteX23" fmla="*/ 2391304 w 4136956"/>
              <a:gd name="connsiteY23" fmla="*/ 2582975 h 3414491"/>
              <a:gd name="connsiteX24" fmla="*/ 3261930 w 4136956"/>
              <a:gd name="connsiteY24" fmla="*/ 2709434 h 3414491"/>
              <a:gd name="connsiteX25" fmla="*/ 3952594 w 4136956"/>
              <a:gd name="connsiteY25" fmla="*/ 2733754 h 3414491"/>
              <a:gd name="connsiteX26" fmla="*/ 4122828 w 4136956"/>
              <a:gd name="connsiteY26" fmla="*/ 2641341 h 3414491"/>
              <a:gd name="connsiteX27" fmla="*/ 3670492 w 4136956"/>
              <a:gd name="connsiteY27" fmla="*/ 2485698 h 3414491"/>
              <a:gd name="connsiteX28" fmla="*/ 2945781 w 4136956"/>
              <a:gd name="connsiteY28" fmla="*/ 2364103 h 3414491"/>
              <a:gd name="connsiteX29" fmla="*/ 2235662 w 4136956"/>
              <a:gd name="connsiteY29" fmla="*/ 2300873 h 3414491"/>
              <a:gd name="connsiteX30" fmla="*/ 1666594 w 4136956"/>
              <a:gd name="connsiteY30" fmla="*/ 2257098 h 3414491"/>
              <a:gd name="connsiteX31" fmla="*/ 1170483 w 4136956"/>
              <a:gd name="connsiteY31" fmla="*/ 2130639 h 3414491"/>
              <a:gd name="connsiteX32" fmla="*/ 1048887 w 4136956"/>
              <a:gd name="connsiteY32" fmla="*/ 1970132 h 3414491"/>
              <a:gd name="connsiteX33" fmla="*/ 1112117 w 4136956"/>
              <a:gd name="connsiteY33" fmla="*/ 1765851 h 3414491"/>
              <a:gd name="connsiteX34" fmla="*/ 1394219 w 4136956"/>
              <a:gd name="connsiteY34" fmla="*/ 1517796 h 3414491"/>
              <a:gd name="connsiteX35" fmla="*/ 2396168 w 4136956"/>
              <a:gd name="connsiteY35" fmla="*/ 734720 h 3414491"/>
              <a:gd name="connsiteX36" fmla="*/ 3013875 w 4136956"/>
              <a:gd name="connsiteY36" fmla="*/ 146196 h 3414491"/>
              <a:gd name="connsiteX37" fmla="*/ 2328075 w 4136956"/>
              <a:gd name="connsiteY37" fmla="*/ 170515 h 3414491"/>
              <a:gd name="connsiteX38" fmla="*/ 1759006 w 4136956"/>
              <a:gd name="connsiteY38" fmla="*/ 807677 h 3414491"/>
              <a:gd name="connsiteX39" fmla="*/ 1374764 w 4136956"/>
              <a:gd name="connsiteY39" fmla="*/ 1240558 h 3414491"/>
              <a:gd name="connsiteX40" fmla="*/ 966202 w 4136956"/>
              <a:gd name="connsiteY40" fmla="*/ 1683166 h 3414491"/>
              <a:gd name="connsiteX41" fmla="*/ 703555 w 4136956"/>
              <a:gd name="connsiteY41" fmla="*/ 1804762 h 3414491"/>
              <a:gd name="connsiteX42" fmla="*/ 591687 w 4136956"/>
              <a:gd name="connsiteY42" fmla="*/ 1644256 h 3414491"/>
              <a:gd name="connsiteX43" fmla="*/ 757058 w 4136956"/>
              <a:gd name="connsiteY43" fmla="*/ 1187056 h 3414491"/>
              <a:gd name="connsiteX44" fmla="*/ 1355309 w 4136956"/>
              <a:gd name="connsiteY44" fmla="*/ 311566 h 3414491"/>
              <a:gd name="connsiteX45" fmla="*/ 1574181 w 4136956"/>
              <a:gd name="connsiteY45" fmla="*/ 281 h 3414491"/>
              <a:gd name="connsiteX46" fmla="*/ 649556 w 4136956"/>
              <a:gd name="connsiteY46" fmla="*/ 267028 h 3414491"/>
              <a:gd name="connsiteX47" fmla="*/ 256083 w 4136956"/>
              <a:gd name="connsiteY47" fmla="*/ 797949 h 3414491"/>
              <a:gd name="connsiteX0" fmla="*/ 256083 w 4136956"/>
              <a:gd name="connsiteY0" fmla="*/ 716683 h 3333225"/>
              <a:gd name="connsiteX1" fmla="*/ 105304 w 4136956"/>
              <a:gd name="connsiteY1" fmla="*/ 1062015 h 3333225"/>
              <a:gd name="connsiteX2" fmla="*/ 3164 w 4136956"/>
              <a:gd name="connsiteY2" fmla="*/ 1548398 h 3333225"/>
              <a:gd name="connsiteX3" fmla="*/ 56666 w 4136956"/>
              <a:gd name="connsiteY3" fmla="*/ 1918049 h 3333225"/>
              <a:gd name="connsiteX4" fmla="*/ 348496 w 4136956"/>
              <a:gd name="connsiteY4" fmla="*/ 1971551 h 3333225"/>
              <a:gd name="connsiteX5" fmla="*/ 625734 w 4136956"/>
              <a:gd name="connsiteY5" fmla="*/ 1927777 h 3333225"/>
              <a:gd name="connsiteX6" fmla="*/ 815424 w 4136956"/>
              <a:gd name="connsiteY6" fmla="*/ 1981279 h 3333225"/>
              <a:gd name="connsiteX7" fmla="*/ 747330 w 4136956"/>
              <a:gd name="connsiteY7" fmla="*/ 2307156 h 3333225"/>
              <a:gd name="connsiteX8" fmla="*/ 718147 w 4136956"/>
              <a:gd name="connsiteY8" fmla="*/ 2594122 h 3333225"/>
              <a:gd name="connsiteX9" fmla="*/ 864062 w 4136956"/>
              <a:gd name="connsiteY9" fmla="*/ 2861632 h 3333225"/>
              <a:gd name="connsiteX10" fmla="*/ 1515815 w 4136956"/>
              <a:gd name="connsiteY10" fmla="*/ 3080505 h 3333225"/>
              <a:gd name="connsiteX11" fmla="*/ 2687998 w 4136956"/>
              <a:gd name="connsiteY11" fmla="*/ 3265330 h 3333225"/>
              <a:gd name="connsiteX12" fmla="*/ 3665628 w 4136956"/>
              <a:gd name="connsiteY12" fmla="*/ 3328560 h 3333225"/>
              <a:gd name="connsiteX13" fmla="*/ 3991504 w 4136956"/>
              <a:gd name="connsiteY13" fmla="*/ 3153462 h 3333225"/>
              <a:gd name="connsiteX14" fmla="*/ 3111151 w 4136956"/>
              <a:gd name="connsiteY14" fmla="*/ 3061049 h 3333225"/>
              <a:gd name="connsiteX15" fmla="*/ 2264845 w 4136956"/>
              <a:gd name="connsiteY15" fmla="*/ 2997820 h 3333225"/>
              <a:gd name="connsiteX16" fmla="*/ 1155892 w 4136956"/>
              <a:gd name="connsiteY16" fmla="*/ 2793539 h 3333225"/>
              <a:gd name="connsiteX17" fmla="*/ 873789 w 4136956"/>
              <a:gd name="connsiteY17" fmla="*/ 2560075 h 3333225"/>
              <a:gd name="connsiteX18" fmla="*/ 873789 w 4136956"/>
              <a:gd name="connsiteY18" fmla="*/ 2132058 h 3333225"/>
              <a:gd name="connsiteX19" fmla="*/ 941883 w 4136956"/>
              <a:gd name="connsiteY19" fmla="*/ 1995871 h 3333225"/>
              <a:gd name="connsiteX20" fmla="*/ 1092662 w 4136956"/>
              <a:gd name="connsiteY20" fmla="*/ 2132058 h 3333225"/>
              <a:gd name="connsiteX21" fmla="*/ 1306670 w 4136956"/>
              <a:gd name="connsiteY21" fmla="*/ 2248790 h 3333225"/>
              <a:gd name="connsiteX22" fmla="*/ 1885466 w 4136956"/>
              <a:gd name="connsiteY22" fmla="*/ 2399568 h 3333225"/>
              <a:gd name="connsiteX23" fmla="*/ 2391304 w 4136956"/>
              <a:gd name="connsiteY23" fmla="*/ 2501709 h 3333225"/>
              <a:gd name="connsiteX24" fmla="*/ 3261930 w 4136956"/>
              <a:gd name="connsiteY24" fmla="*/ 2628168 h 3333225"/>
              <a:gd name="connsiteX25" fmla="*/ 3952594 w 4136956"/>
              <a:gd name="connsiteY25" fmla="*/ 2652488 h 3333225"/>
              <a:gd name="connsiteX26" fmla="*/ 4122828 w 4136956"/>
              <a:gd name="connsiteY26" fmla="*/ 2560075 h 3333225"/>
              <a:gd name="connsiteX27" fmla="*/ 3670492 w 4136956"/>
              <a:gd name="connsiteY27" fmla="*/ 2404432 h 3333225"/>
              <a:gd name="connsiteX28" fmla="*/ 2945781 w 4136956"/>
              <a:gd name="connsiteY28" fmla="*/ 2282837 h 3333225"/>
              <a:gd name="connsiteX29" fmla="*/ 2235662 w 4136956"/>
              <a:gd name="connsiteY29" fmla="*/ 2219607 h 3333225"/>
              <a:gd name="connsiteX30" fmla="*/ 1666594 w 4136956"/>
              <a:gd name="connsiteY30" fmla="*/ 2175832 h 3333225"/>
              <a:gd name="connsiteX31" fmla="*/ 1170483 w 4136956"/>
              <a:gd name="connsiteY31" fmla="*/ 2049373 h 3333225"/>
              <a:gd name="connsiteX32" fmla="*/ 1048887 w 4136956"/>
              <a:gd name="connsiteY32" fmla="*/ 1888866 h 3333225"/>
              <a:gd name="connsiteX33" fmla="*/ 1112117 w 4136956"/>
              <a:gd name="connsiteY33" fmla="*/ 1684585 h 3333225"/>
              <a:gd name="connsiteX34" fmla="*/ 1394219 w 4136956"/>
              <a:gd name="connsiteY34" fmla="*/ 1436530 h 3333225"/>
              <a:gd name="connsiteX35" fmla="*/ 2396168 w 4136956"/>
              <a:gd name="connsiteY35" fmla="*/ 653454 h 3333225"/>
              <a:gd name="connsiteX36" fmla="*/ 3013875 w 4136956"/>
              <a:gd name="connsiteY36" fmla="*/ 64930 h 3333225"/>
              <a:gd name="connsiteX37" fmla="*/ 2328075 w 4136956"/>
              <a:gd name="connsiteY37" fmla="*/ 89249 h 3333225"/>
              <a:gd name="connsiteX38" fmla="*/ 1759006 w 4136956"/>
              <a:gd name="connsiteY38" fmla="*/ 726411 h 3333225"/>
              <a:gd name="connsiteX39" fmla="*/ 1374764 w 4136956"/>
              <a:gd name="connsiteY39" fmla="*/ 1159292 h 3333225"/>
              <a:gd name="connsiteX40" fmla="*/ 966202 w 4136956"/>
              <a:gd name="connsiteY40" fmla="*/ 1601900 h 3333225"/>
              <a:gd name="connsiteX41" fmla="*/ 703555 w 4136956"/>
              <a:gd name="connsiteY41" fmla="*/ 1723496 h 3333225"/>
              <a:gd name="connsiteX42" fmla="*/ 591687 w 4136956"/>
              <a:gd name="connsiteY42" fmla="*/ 1562990 h 3333225"/>
              <a:gd name="connsiteX43" fmla="*/ 757058 w 4136956"/>
              <a:gd name="connsiteY43" fmla="*/ 1105790 h 3333225"/>
              <a:gd name="connsiteX44" fmla="*/ 1355309 w 4136956"/>
              <a:gd name="connsiteY44" fmla="*/ 230300 h 3333225"/>
              <a:gd name="connsiteX45" fmla="*/ 649556 w 4136956"/>
              <a:gd name="connsiteY45" fmla="*/ 185762 h 3333225"/>
              <a:gd name="connsiteX46" fmla="*/ 256083 w 4136956"/>
              <a:gd name="connsiteY46" fmla="*/ 716683 h 333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136956" h="3333225">
                <a:moveTo>
                  <a:pt x="256083" y="716683"/>
                </a:moveTo>
                <a:cubicBezTo>
                  <a:pt x="165374" y="862725"/>
                  <a:pt x="147457" y="923396"/>
                  <a:pt x="105304" y="1062015"/>
                </a:cubicBezTo>
                <a:cubicBezTo>
                  <a:pt x="63151" y="1200634"/>
                  <a:pt x="11270" y="1405726"/>
                  <a:pt x="3164" y="1548398"/>
                </a:cubicBezTo>
                <a:cubicBezTo>
                  <a:pt x="-4942" y="1691070"/>
                  <a:pt x="-889" y="1847524"/>
                  <a:pt x="56666" y="1918049"/>
                </a:cubicBezTo>
                <a:cubicBezTo>
                  <a:pt x="114221" y="1988575"/>
                  <a:pt x="253651" y="1969930"/>
                  <a:pt x="348496" y="1971551"/>
                </a:cubicBezTo>
                <a:cubicBezTo>
                  <a:pt x="443341" y="1973172"/>
                  <a:pt x="547913" y="1926156"/>
                  <a:pt x="625734" y="1927777"/>
                </a:cubicBezTo>
                <a:cubicBezTo>
                  <a:pt x="703555" y="1929398"/>
                  <a:pt x="795158" y="1918049"/>
                  <a:pt x="815424" y="1981279"/>
                </a:cubicBezTo>
                <a:cubicBezTo>
                  <a:pt x="835690" y="2044509"/>
                  <a:pt x="763543" y="2205015"/>
                  <a:pt x="747330" y="2307156"/>
                </a:cubicBezTo>
                <a:cubicBezTo>
                  <a:pt x="731117" y="2409297"/>
                  <a:pt x="698692" y="2501709"/>
                  <a:pt x="718147" y="2594122"/>
                </a:cubicBezTo>
                <a:cubicBezTo>
                  <a:pt x="737602" y="2686535"/>
                  <a:pt x="731117" y="2780568"/>
                  <a:pt x="864062" y="2861632"/>
                </a:cubicBezTo>
                <a:cubicBezTo>
                  <a:pt x="997007" y="2942696"/>
                  <a:pt x="1211826" y="3013222"/>
                  <a:pt x="1515815" y="3080505"/>
                </a:cubicBezTo>
                <a:cubicBezTo>
                  <a:pt x="1819804" y="3147788"/>
                  <a:pt x="2329696" y="3223988"/>
                  <a:pt x="2687998" y="3265330"/>
                </a:cubicBezTo>
                <a:cubicBezTo>
                  <a:pt x="3046300" y="3306673"/>
                  <a:pt x="3448377" y="3347205"/>
                  <a:pt x="3665628" y="3328560"/>
                </a:cubicBezTo>
                <a:cubicBezTo>
                  <a:pt x="3882879" y="3309915"/>
                  <a:pt x="4083917" y="3198047"/>
                  <a:pt x="3991504" y="3153462"/>
                </a:cubicBezTo>
                <a:cubicBezTo>
                  <a:pt x="3899091" y="3108877"/>
                  <a:pt x="3398927" y="3086989"/>
                  <a:pt x="3111151" y="3061049"/>
                </a:cubicBezTo>
                <a:cubicBezTo>
                  <a:pt x="2823375" y="3035109"/>
                  <a:pt x="2590722" y="3042405"/>
                  <a:pt x="2264845" y="2997820"/>
                </a:cubicBezTo>
                <a:cubicBezTo>
                  <a:pt x="1938968" y="2953235"/>
                  <a:pt x="1387735" y="2866496"/>
                  <a:pt x="1155892" y="2793539"/>
                </a:cubicBezTo>
                <a:cubicBezTo>
                  <a:pt x="924049" y="2720582"/>
                  <a:pt x="920806" y="2670322"/>
                  <a:pt x="873789" y="2560075"/>
                </a:cubicBezTo>
                <a:cubicBezTo>
                  <a:pt x="826772" y="2449828"/>
                  <a:pt x="862440" y="2226092"/>
                  <a:pt x="873789" y="2132058"/>
                </a:cubicBezTo>
                <a:cubicBezTo>
                  <a:pt x="885138" y="2038024"/>
                  <a:pt x="905404" y="1995871"/>
                  <a:pt x="941883" y="1995871"/>
                </a:cubicBezTo>
                <a:cubicBezTo>
                  <a:pt x="978362" y="1995871"/>
                  <a:pt x="1031864" y="2089905"/>
                  <a:pt x="1092662" y="2132058"/>
                </a:cubicBezTo>
                <a:cubicBezTo>
                  <a:pt x="1153460" y="2174211"/>
                  <a:pt x="1174536" y="2204205"/>
                  <a:pt x="1306670" y="2248790"/>
                </a:cubicBezTo>
                <a:cubicBezTo>
                  <a:pt x="1438804" y="2293375"/>
                  <a:pt x="1704694" y="2357415"/>
                  <a:pt x="1885466" y="2399568"/>
                </a:cubicBezTo>
                <a:cubicBezTo>
                  <a:pt x="2066238" y="2441721"/>
                  <a:pt x="2161893" y="2463609"/>
                  <a:pt x="2391304" y="2501709"/>
                </a:cubicBezTo>
                <a:cubicBezTo>
                  <a:pt x="2620715" y="2539809"/>
                  <a:pt x="3001715" y="2603038"/>
                  <a:pt x="3261930" y="2628168"/>
                </a:cubicBezTo>
                <a:cubicBezTo>
                  <a:pt x="3522145" y="2653298"/>
                  <a:pt x="3809111" y="2663837"/>
                  <a:pt x="3952594" y="2652488"/>
                </a:cubicBezTo>
                <a:cubicBezTo>
                  <a:pt x="4096077" y="2641139"/>
                  <a:pt x="4169845" y="2601418"/>
                  <a:pt x="4122828" y="2560075"/>
                </a:cubicBezTo>
                <a:cubicBezTo>
                  <a:pt x="4075811" y="2518732"/>
                  <a:pt x="3866666" y="2450638"/>
                  <a:pt x="3670492" y="2404432"/>
                </a:cubicBezTo>
                <a:cubicBezTo>
                  <a:pt x="3474318" y="2358226"/>
                  <a:pt x="3184919" y="2313641"/>
                  <a:pt x="2945781" y="2282837"/>
                </a:cubicBezTo>
                <a:cubicBezTo>
                  <a:pt x="2706643" y="2252033"/>
                  <a:pt x="2235662" y="2219607"/>
                  <a:pt x="2235662" y="2219607"/>
                </a:cubicBezTo>
                <a:cubicBezTo>
                  <a:pt x="2022464" y="2201773"/>
                  <a:pt x="1844124" y="2204204"/>
                  <a:pt x="1666594" y="2175832"/>
                </a:cubicBezTo>
                <a:cubicBezTo>
                  <a:pt x="1489064" y="2147460"/>
                  <a:pt x="1273434" y="2097201"/>
                  <a:pt x="1170483" y="2049373"/>
                </a:cubicBezTo>
                <a:cubicBezTo>
                  <a:pt x="1067532" y="2001545"/>
                  <a:pt x="1058615" y="1949664"/>
                  <a:pt x="1048887" y="1888866"/>
                </a:cubicBezTo>
                <a:cubicBezTo>
                  <a:pt x="1039159" y="1828068"/>
                  <a:pt x="1054562" y="1759974"/>
                  <a:pt x="1112117" y="1684585"/>
                </a:cubicBezTo>
                <a:cubicBezTo>
                  <a:pt x="1169672" y="1609196"/>
                  <a:pt x="1180211" y="1608385"/>
                  <a:pt x="1394219" y="1436530"/>
                </a:cubicBezTo>
                <a:cubicBezTo>
                  <a:pt x="1608227" y="1264675"/>
                  <a:pt x="2126225" y="882054"/>
                  <a:pt x="2396168" y="653454"/>
                </a:cubicBezTo>
                <a:cubicBezTo>
                  <a:pt x="2666111" y="424854"/>
                  <a:pt x="3025224" y="158964"/>
                  <a:pt x="3013875" y="64930"/>
                </a:cubicBezTo>
                <a:cubicBezTo>
                  <a:pt x="3002526" y="-29104"/>
                  <a:pt x="2537220" y="-20998"/>
                  <a:pt x="2328075" y="89249"/>
                </a:cubicBezTo>
                <a:cubicBezTo>
                  <a:pt x="2118930" y="199496"/>
                  <a:pt x="1759006" y="726411"/>
                  <a:pt x="1759006" y="726411"/>
                </a:cubicBezTo>
                <a:cubicBezTo>
                  <a:pt x="1600121" y="904752"/>
                  <a:pt x="1506898" y="1013377"/>
                  <a:pt x="1374764" y="1159292"/>
                </a:cubicBezTo>
                <a:cubicBezTo>
                  <a:pt x="1242630" y="1305207"/>
                  <a:pt x="1078070" y="1507866"/>
                  <a:pt x="966202" y="1601900"/>
                </a:cubicBezTo>
                <a:cubicBezTo>
                  <a:pt x="854334" y="1695934"/>
                  <a:pt x="765974" y="1729981"/>
                  <a:pt x="703555" y="1723496"/>
                </a:cubicBezTo>
                <a:cubicBezTo>
                  <a:pt x="641136" y="1717011"/>
                  <a:pt x="582770" y="1665941"/>
                  <a:pt x="591687" y="1562990"/>
                </a:cubicBezTo>
                <a:cubicBezTo>
                  <a:pt x="600604" y="1460039"/>
                  <a:pt x="629788" y="1327905"/>
                  <a:pt x="757058" y="1105790"/>
                </a:cubicBezTo>
                <a:cubicBezTo>
                  <a:pt x="884328" y="883675"/>
                  <a:pt x="1373226" y="383638"/>
                  <a:pt x="1355309" y="230300"/>
                </a:cubicBezTo>
                <a:cubicBezTo>
                  <a:pt x="1337392" y="76962"/>
                  <a:pt x="832760" y="104698"/>
                  <a:pt x="649556" y="185762"/>
                </a:cubicBezTo>
                <a:cubicBezTo>
                  <a:pt x="466352" y="266826"/>
                  <a:pt x="346792" y="570641"/>
                  <a:pt x="256083" y="716683"/>
                </a:cubicBezTo>
                <a:close/>
              </a:path>
            </a:pathLst>
          </a:custGeom>
          <a:solidFill>
            <a:srgbClr val="85C879"/>
          </a:solidFill>
          <a:ln w="12700">
            <a:solidFill>
              <a:srgbClr val="6279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 dirty="0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E28C224-1D37-1EC7-1395-BA513155E9E8}"/>
              </a:ext>
            </a:extLst>
          </p:cNvPr>
          <p:cNvGrpSpPr>
            <a:grpSpLocks/>
          </p:cNvGrpSpPr>
          <p:nvPr/>
        </p:nvGrpSpPr>
        <p:grpSpPr>
          <a:xfrm rot="16695214">
            <a:off x="6645765" y="1373193"/>
            <a:ext cx="334526" cy="348377"/>
            <a:chOff x="7827127" y="3467112"/>
            <a:chExt cx="406722" cy="42659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4E0A359-DFA9-75D5-1731-A33309CA9849}"/>
                </a:ext>
              </a:extLst>
            </p:cNvPr>
            <p:cNvSpPr>
              <a:spLocks/>
            </p:cNvSpPr>
            <p:nvPr/>
          </p:nvSpPr>
          <p:spPr>
            <a:xfrm>
              <a:off x="7939696" y="3537530"/>
              <a:ext cx="181584" cy="28576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CD928230-0236-61D3-8BAF-3BD1B5C2D0F5}"/>
                </a:ext>
              </a:extLst>
            </p:cNvPr>
            <p:cNvSpPr>
              <a:spLocks/>
            </p:cNvSpPr>
            <p:nvPr/>
          </p:nvSpPr>
          <p:spPr>
            <a:xfrm>
              <a:off x="7827127" y="3467112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6EEE47D-F07E-F808-145C-675206D16B81}"/>
                </a:ext>
              </a:extLst>
            </p:cNvPr>
            <p:cNvSpPr>
              <a:spLocks/>
            </p:cNvSpPr>
            <p:nvPr/>
          </p:nvSpPr>
          <p:spPr>
            <a:xfrm flipH="1">
              <a:off x="8052265" y="3467112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1" name="ZoneTexte 50">
            <a:extLst>
              <a:ext uri="{FF2B5EF4-FFF2-40B4-BE49-F238E27FC236}">
                <a16:creationId xmlns:a16="http://schemas.microsoft.com/office/drawing/2014/main" id="{C7507321-249E-4A73-03D5-5619EECDF091}"/>
              </a:ext>
            </a:extLst>
          </p:cNvPr>
          <p:cNvSpPr txBox="1"/>
          <p:nvPr/>
        </p:nvSpPr>
        <p:spPr>
          <a:xfrm>
            <a:off x="6240204" y="1257832"/>
            <a:ext cx="505832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BST</a:t>
            </a:r>
          </a:p>
        </p:txBody>
      </p:sp>
      <p:sp>
        <p:nvSpPr>
          <p:cNvPr id="152" name="ZoneTexte 151">
            <a:extLst>
              <a:ext uri="{FF2B5EF4-FFF2-40B4-BE49-F238E27FC236}">
                <a16:creationId xmlns:a16="http://schemas.microsoft.com/office/drawing/2014/main" id="{C754BC29-D68F-DFD7-CCF4-0285EFE166BD}"/>
              </a:ext>
            </a:extLst>
          </p:cNvPr>
          <p:cNvSpPr txBox="1"/>
          <p:nvPr/>
        </p:nvSpPr>
        <p:spPr>
          <a:xfrm>
            <a:off x="6985071" y="1484553"/>
            <a:ext cx="591720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088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172" name="ZoneTexte 171">
            <a:extLst>
              <a:ext uri="{FF2B5EF4-FFF2-40B4-BE49-F238E27FC236}">
                <a16:creationId xmlns:a16="http://schemas.microsoft.com/office/drawing/2014/main" id="{31A6B00F-4702-D180-49D0-F026AC69B9C0}"/>
              </a:ext>
            </a:extLst>
          </p:cNvPr>
          <p:cNvSpPr txBox="1"/>
          <p:nvPr/>
        </p:nvSpPr>
        <p:spPr>
          <a:xfrm>
            <a:off x="6661616" y="2030281"/>
            <a:ext cx="608336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3D23C184-B680-9654-862B-732E10E460C5}"/>
              </a:ext>
            </a:extLst>
          </p:cNvPr>
          <p:cNvSpPr txBox="1"/>
          <p:nvPr/>
        </p:nvSpPr>
        <p:spPr>
          <a:xfrm>
            <a:off x="6206262" y="1801396"/>
            <a:ext cx="57570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CAH3</a:t>
            </a:r>
          </a:p>
        </p:txBody>
      </p:sp>
      <p:sp>
        <p:nvSpPr>
          <p:cNvPr id="405" name="Forme libre : forme 404">
            <a:extLst>
              <a:ext uri="{FF2B5EF4-FFF2-40B4-BE49-F238E27FC236}">
                <a16:creationId xmlns:a16="http://schemas.microsoft.com/office/drawing/2014/main" id="{A735589D-803E-448A-9A73-C04605501AAB}"/>
              </a:ext>
            </a:extLst>
          </p:cNvPr>
          <p:cNvSpPr/>
          <p:nvPr/>
        </p:nvSpPr>
        <p:spPr>
          <a:xfrm rot="16844683" flipV="1">
            <a:off x="6377896" y="2214197"/>
            <a:ext cx="425081" cy="397664"/>
          </a:xfrm>
          <a:custGeom>
            <a:avLst/>
            <a:gdLst>
              <a:gd name="connsiteX0" fmla="*/ 613317 w 613317"/>
              <a:gd name="connsiteY0" fmla="*/ 0 h 312234"/>
              <a:gd name="connsiteX1" fmla="*/ 178420 w 613317"/>
              <a:gd name="connsiteY1" fmla="*/ 55756 h 312234"/>
              <a:gd name="connsiteX2" fmla="*/ 0 w 613317"/>
              <a:gd name="connsiteY2" fmla="*/ 312234 h 31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3317" h="312234">
                <a:moveTo>
                  <a:pt x="613317" y="0"/>
                </a:moveTo>
                <a:cubicBezTo>
                  <a:pt x="446978" y="1858"/>
                  <a:pt x="280639" y="3717"/>
                  <a:pt x="178420" y="55756"/>
                </a:cubicBezTo>
                <a:cubicBezTo>
                  <a:pt x="76201" y="107795"/>
                  <a:pt x="38100" y="210014"/>
                  <a:pt x="0" y="312234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cxnSp>
        <p:nvCxnSpPr>
          <p:cNvPr id="406" name="Connecteur droit avec flèche 405">
            <a:extLst>
              <a:ext uri="{FF2B5EF4-FFF2-40B4-BE49-F238E27FC236}">
                <a16:creationId xmlns:a16="http://schemas.microsoft.com/office/drawing/2014/main" id="{8F4EA237-25C1-40C1-9875-05FE14486B17}"/>
              </a:ext>
            </a:extLst>
          </p:cNvPr>
          <p:cNvCxnSpPr>
            <a:cxnSpLocks/>
          </p:cNvCxnSpPr>
          <p:nvPr/>
        </p:nvCxnSpPr>
        <p:spPr>
          <a:xfrm flipH="1">
            <a:off x="6885742" y="1728758"/>
            <a:ext cx="125244" cy="3614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4" name="Groupe 413">
            <a:extLst>
              <a:ext uri="{FF2B5EF4-FFF2-40B4-BE49-F238E27FC236}">
                <a16:creationId xmlns:a16="http://schemas.microsoft.com/office/drawing/2014/main" id="{933A6604-5719-4243-B55D-18D1A3161744}"/>
              </a:ext>
            </a:extLst>
          </p:cNvPr>
          <p:cNvGrpSpPr/>
          <p:nvPr/>
        </p:nvGrpSpPr>
        <p:grpSpPr>
          <a:xfrm rot="21467050">
            <a:off x="5227725" y="1526103"/>
            <a:ext cx="1820733" cy="291455"/>
            <a:chOff x="3126441" y="393185"/>
            <a:chExt cx="2165735" cy="373297"/>
          </a:xfrm>
        </p:grpSpPr>
        <p:cxnSp>
          <p:nvCxnSpPr>
            <p:cNvPr id="170" name="Connecteur droit avec flèche 169">
              <a:extLst>
                <a:ext uri="{FF2B5EF4-FFF2-40B4-BE49-F238E27FC236}">
                  <a16:creationId xmlns:a16="http://schemas.microsoft.com/office/drawing/2014/main" id="{B94A9492-DC34-3126-9DBB-C49C4870B3D4}"/>
                </a:ext>
              </a:extLst>
            </p:cNvPr>
            <p:cNvCxnSpPr>
              <a:cxnSpLocks/>
            </p:cNvCxnSpPr>
            <p:nvPr/>
          </p:nvCxnSpPr>
          <p:spPr>
            <a:xfrm>
              <a:off x="4738279" y="408771"/>
              <a:ext cx="553897" cy="933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Forme libre : forme 412">
              <a:extLst>
                <a:ext uri="{FF2B5EF4-FFF2-40B4-BE49-F238E27FC236}">
                  <a16:creationId xmlns:a16="http://schemas.microsoft.com/office/drawing/2014/main" id="{27E9B67D-A55F-4616-9699-3DAD5B6FA22B}"/>
                </a:ext>
              </a:extLst>
            </p:cNvPr>
            <p:cNvSpPr/>
            <p:nvPr/>
          </p:nvSpPr>
          <p:spPr>
            <a:xfrm>
              <a:off x="3126441" y="393185"/>
              <a:ext cx="1613647" cy="373297"/>
            </a:xfrm>
            <a:custGeom>
              <a:avLst/>
              <a:gdLst>
                <a:gd name="connsiteX0" fmla="*/ 0 w 1613647"/>
                <a:gd name="connsiteY0" fmla="*/ 373297 h 373297"/>
                <a:gd name="connsiteX1" fmla="*/ 1048871 w 1613647"/>
                <a:gd name="connsiteY1" fmla="*/ 30397 h 373297"/>
                <a:gd name="connsiteX2" fmla="*/ 1613647 w 1613647"/>
                <a:gd name="connsiteY2" fmla="*/ 16950 h 373297"/>
                <a:gd name="connsiteX3" fmla="*/ 1613647 w 1613647"/>
                <a:gd name="connsiteY3" fmla="*/ 16950 h 37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3647" h="373297">
                  <a:moveTo>
                    <a:pt x="0" y="373297"/>
                  </a:moveTo>
                  <a:cubicBezTo>
                    <a:pt x="389965" y="231542"/>
                    <a:pt x="779930" y="89788"/>
                    <a:pt x="1048871" y="30397"/>
                  </a:cubicBezTo>
                  <a:cubicBezTo>
                    <a:pt x="1317812" y="-28994"/>
                    <a:pt x="1613647" y="16950"/>
                    <a:pt x="1613647" y="16950"/>
                  </a:cubicBezTo>
                  <a:lnTo>
                    <a:pt x="1613647" y="1695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</p:grpSp>
      <p:sp>
        <p:nvSpPr>
          <p:cNvPr id="451" name="ZoneTexte 450">
            <a:extLst>
              <a:ext uri="{FF2B5EF4-FFF2-40B4-BE49-F238E27FC236}">
                <a16:creationId xmlns:a16="http://schemas.microsoft.com/office/drawing/2014/main" id="{AC8E8EDA-1BCF-4B94-AFE6-376A1DF3FE9E}"/>
              </a:ext>
            </a:extLst>
          </p:cNvPr>
          <p:cNvSpPr txBox="1"/>
          <p:nvPr/>
        </p:nvSpPr>
        <p:spPr>
          <a:xfrm>
            <a:off x="8884560" y="1566970"/>
            <a:ext cx="608336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9" name="Triangle isocèle 438">
            <a:extLst>
              <a:ext uri="{FF2B5EF4-FFF2-40B4-BE49-F238E27FC236}">
                <a16:creationId xmlns:a16="http://schemas.microsoft.com/office/drawing/2014/main" id="{E56E4983-AD94-477E-BC5B-8B8BE45ED53C}"/>
              </a:ext>
            </a:extLst>
          </p:cNvPr>
          <p:cNvSpPr/>
          <p:nvPr/>
        </p:nvSpPr>
        <p:spPr>
          <a:xfrm rot="9544605" flipV="1">
            <a:off x="8710334" y="2114623"/>
            <a:ext cx="69998" cy="5568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76A7519D-D398-4DEA-0499-160EDE243276}"/>
              </a:ext>
            </a:extLst>
          </p:cNvPr>
          <p:cNvCxnSpPr>
            <a:cxnSpLocks/>
          </p:cNvCxnSpPr>
          <p:nvPr/>
        </p:nvCxnSpPr>
        <p:spPr>
          <a:xfrm>
            <a:off x="9034578" y="2276605"/>
            <a:ext cx="1219" cy="2563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ZoneTexte 150">
            <a:extLst>
              <a:ext uri="{FF2B5EF4-FFF2-40B4-BE49-F238E27FC236}">
                <a16:creationId xmlns:a16="http://schemas.microsoft.com/office/drawing/2014/main" id="{A461A1EB-7725-DEBA-A796-AB2215E9AE9F}"/>
              </a:ext>
            </a:extLst>
          </p:cNvPr>
          <p:cNvSpPr txBox="1"/>
          <p:nvPr/>
        </p:nvSpPr>
        <p:spPr>
          <a:xfrm>
            <a:off x="9076956" y="2209413"/>
            <a:ext cx="69839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PGLP1</a:t>
            </a:r>
          </a:p>
        </p:txBody>
      </p:sp>
      <p:sp>
        <p:nvSpPr>
          <p:cNvPr id="184" name="ZoneTexte 183">
            <a:extLst>
              <a:ext uri="{FF2B5EF4-FFF2-40B4-BE49-F238E27FC236}">
                <a16:creationId xmlns:a16="http://schemas.microsoft.com/office/drawing/2014/main" id="{F123B79F-2FD1-7A21-660C-E215DEE02C7C}"/>
              </a:ext>
            </a:extLst>
          </p:cNvPr>
          <p:cNvSpPr txBox="1"/>
          <p:nvPr/>
        </p:nvSpPr>
        <p:spPr>
          <a:xfrm>
            <a:off x="8041612" y="2387971"/>
            <a:ext cx="821976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Rubisco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F94B8E-9FBF-8A21-AA3F-FC3B4D634339}"/>
              </a:ext>
            </a:extLst>
          </p:cNvPr>
          <p:cNvSpPr txBox="1"/>
          <p:nvPr/>
        </p:nvSpPr>
        <p:spPr>
          <a:xfrm>
            <a:off x="8785869" y="2048582"/>
            <a:ext cx="118950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P-Glycolate </a:t>
            </a:r>
          </a:p>
        </p:txBody>
      </p:sp>
      <p:sp>
        <p:nvSpPr>
          <p:cNvPr id="455" name="Forme libre : forme 454">
            <a:extLst>
              <a:ext uri="{FF2B5EF4-FFF2-40B4-BE49-F238E27FC236}">
                <a16:creationId xmlns:a16="http://schemas.microsoft.com/office/drawing/2014/main" id="{9710A4E9-A07C-4428-A440-73DEEA258F3D}"/>
              </a:ext>
            </a:extLst>
          </p:cNvPr>
          <p:cNvSpPr/>
          <p:nvPr/>
        </p:nvSpPr>
        <p:spPr>
          <a:xfrm rot="20167743">
            <a:off x="8419037" y="1748506"/>
            <a:ext cx="588572" cy="394839"/>
          </a:xfrm>
          <a:custGeom>
            <a:avLst/>
            <a:gdLst>
              <a:gd name="connsiteX0" fmla="*/ 659489 w 659489"/>
              <a:gd name="connsiteY0" fmla="*/ 96115 h 450076"/>
              <a:gd name="connsiteX1" fmla="*/ 401392 w 659489"/>
              <a:gd name="connsiteY1" fmla="*/ 29747 h 450076"/>
              <a:gd name="connsiteX2" fmla="*/ 150670 w 659489"/>
              <a:gd name="connsiteY2" fmla="*/ 251 h 450076"/>
              <a:gd name="connsiteX3" fmla="*/ 3186 w 659489"/>
              <a:gd name="connsiteY3" fmla="*/ 44496 h 450076"/>
              <a:gd name="connsiteX4" fmla="*/ 62179 w 659489"/>
              <a:gd name="connsiteY4" fmla="*/ 250973 h 450076"/>
              <a:gd name="connsiteX5" fmla="*/ 209663 w 659489"/>
              <a:gd name="connsiteY5" fmla="*/ 413206 h 450076"/>
              <a:gd name="connsiteX6" fmla="*/ 268657 w 659489"/>
              <a:gd name="connsiteY6" fmla="*/ 450076 h 45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489" h="450076">
                <a:moveTo>
                  <a:pt x="659489" y="96115"/>
                </a:moveTo>
                <a:cubicBezTo>
                  <a:pt x="572842" y="70919"/>
                  <a:pt x="486195" y="45724"/>
                  <a:pt x="401392" y="29747"/>
                </a:cubicBezTo>
                <a:cubicBezTo>
                  <a:pt x="316589" y="13770"/>
                  <a:pt x="217038" y="-2207"/>
                  <a:pt x="150670" y="251"/>
                </a:cubicBezTo>
                <a:cubicBezTo>
                  <a:pt x="84302" y="2709"/>
                  <a:pt x="17934" y="2709"/>
                  <a:pt x="3186" y="44496"/>
                </a:cubicBezTo>
                <a:cubicBezTo>
                  <a:pt x="-11563" y="86283"/>
                  <a:pt x="27766" y="189521"/>
                  <a:pt x="62179" y="250973"/>
                </a:cubicBezTo>
                <a:cubicBezTo>
                  <a:pt x="96592" y="312425"/>
                  <a:pt x="175250" y="380022"/>
                  <a:pt x="209663" y="413206"/>
                </a:cubicBezTo>
                <a:cubicBezTo>
                  <a:pt x="244076" y="446390"/>
                  <a:pt x="256366" y="448233"/>
                  <a:pt x="268657" y="450076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 dirty="0"/>
          </a:p>
        </p:txBody>
      </p:sp>
      <p:sp>
        <p:nvSpPr>
          <p:cNvPr id="375" name="Ellipse 374">
            <a:extLst>
              <a:ext uri="{FF2B5EF4-FFF2-40B4-BE49-F238E27FC236}">
                <a16:creationId xmlns:a16="http://schemas.microsoft.com/office/drawing/2014/main" id="{CFDD11F7-63FD-4D9A-B0F6-0E219A9D56C5}"/>
              </a:ext>
            </a:extLst>
          </p:cNvPr>
          <p:cNvSpPr/>
          <p:nvPr/>
        </p:nvSpPr>
        <p:spPr>
          <a:xfrm>
            <a:off x="7624488" y="1655291"/>
            <a:ext cx="47140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79" name="Ellipse 378">
            <a:extLst>
              <a:ext uri="{FF2B5EF4-FFF2-40B4-BE49-F238E27FC236}">
                <a16:creationId xmlns:a16="http://schemas.microsoft.com/office/drawing/2014/main" id="{A8D61D37-6473-439B-B55D-C1F2304E694D}"/>
              </a:ext>
            </a:extLst>
          </p:cNvPr>
          <p:cNvSpPr/>
          <p:nvPr/>
        </p:nvSpPr>
        <p:spPr>
          <a:xfrm>
            <a:off x="7707154" y="1734379"/>
            <a:ext cx="47140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1D97F7B8-9746-4C73-8DB7-12FAE35F5E7E}"/>
              </a:ext>
            </a:extLst>
          </p:cNvPr>
          <p:cNvSpPr/>
          <p:nvPr/>
        </p:nvSpPr>
        <p:spPr>
          <a:xfrm rot="2798002">
            <a:off x="7630445" y="1702329"/>
            <a:ext cx="102345" cy="56229"/>
          </a:xfrm>
          <a:custGeom>
            <a:avLst/>
            <a:gdLst>
              <a:gd name="connsiteX0" fmla="*/ 0 w 110297"/>
              <a:gd name="connsiteY0" fmla="*/ 0 h 71163"/>
              <a:gd name="connsiteX1" fmla="*/ 67601 w 110297"/>
              <a:gd name="connsiteY1" fmla="*/ 71160 h 71163"/>
              <a:gd name="connsiteX2" fmla="*/ 110297 w 110297"/>
              <a:gd name="connsiteY2" fmla="*/ 3558 h 71163"/>
              <a:gd name="connsiteX3" fmla="*/ 110297 w 110297"/>
              <a:gd name="connsiteY3" fmla="*/ 3558 h 7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97" h="71163">
                <a:moveTo>
                  <a:pt x="0" y="0"/>
                </a:moveTo>
                <a:cubicBezTo>
                  <a:pt x="24609" y="35283"/>
                  <a:pt x="49218" y="70567"/>
                  <a:pt x="67601" y="71160"/>
                </a:cubicBezTo>
                <a:cubicBezTo>
                  <a:pt x="85984" y="71753"/>
                  <a:pt x="110297" y="3558"/>
                  <a:pt x="110297" y="3558"/>
                </a:cubicBezTo>
                <a:lnTo>
                  <a:pt x="110297" y="3558"/>
                </a:ln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 dirty="0"/>
          </a:p>
        </p:txBody>
      </p:sp>
      <p:sp>
        <p:nvSpPr>
          <p:cNvPr id="381" name="Ellipse 380">
            <a:extLst>
              <a:ext uri="{FF2B5EF4-FFF2-40B4-BE49-F238E27FC236}">
                <a16:creationId xmlns:a16="http://schemas.microsoft.com/office/drawing/2014/main" id="{E40E5D9F-9A6F-4B4C-81AB-2726B6CBBB93}"/>
              </a:ext>
            </a:extLst>
          </p:cNvPr>
          <p:cNvSpPr/>
          <p:nvPr/>
        </p:nvSpPr>
        <p:spPr>
          <a:xfrm>
            <a:off x="7808160" y="1754794"/>
            <a:ext cx="47140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82" name="Ellipse 381">
            <a:extLst>
              <a:ext uri="{FF2B5EF4-FFF2-40B4-BE49-F238E27FC236}">
                <a16:creationId xmlns:a16="http://schemas.microsoft.com/office/drawing/2014/main" id="{C9F6986F-4E24-4E80-8545-8DE789D1BC48}"/>
              </a:ext>
            </a:extLst>
          </p:cNvPr>
          <p:cNvSpPr/>
          <p:nvPr/>
        </p:nvSpPr>
        <p:spPr>
          <a:xfrm>
            <a:off x="7011750" y="2477811"/>
            <a:ext cx="47140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83" name="Ellipse 382">
            <a:extLst>
              <a:ext uri="{FF2B5EF4-FFF2-40B4-BE49-F238E27FC236}">
                <a16:creationId xmlns:a16="http://schemas.microsoft.com/office/drawing/2014/main" id="{3E5BC67B-A012-4325-97DC-37A134130D45}"/>
              </a:ext>
            </a:extLst>
          </p:cNvPr>
          <p:cNvSpPr/>
          <p:nvPr/>
        </p:nvSpPr>
        <p:spPr>
          <a:xfrm>
            <a:off x="7159728" y="2745475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84" name="Ellipse 383">
            <a:extLst>
              <a:ext uri="{FF2B5EF4-FFF2-40B4-BE49-F238E27FC236}">
                <a16:creationId xmlns:a16="http://schemas.microsoft.com/office/drawing/2014/main" id="{A9B9FF3D-90AC-45A5-B07D-7A858D9B43DC}"/>
              </a:ext>
            </a:extLst>
          </p:cNvPr>
          <p:cNvSpPr/>
          <p:nvPr/>
        </p:nvSpPr>
        <p:spPr>
          <a:xfrm>
            <a:off x="7061826" y="2652818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85" name="Ellipse 384">
            <a:extLst>
              <a:ext uri="{FF2B5EF4-FFF2-40B4-BE49-F238E27FC236}">
                <a16:creationId xmlns:a16="http://schemas.microsoft.com/office/drawing/2014/main" id="{41AFA769-B573-4478-B510-0A52604BBDA0}"/>
              </a:ext>
            </a:extLst>
          </p:cNvPr>
          <p:cNvSpPr/>
          <p:nvPr/>
        </p:nvSpPr>
        <p:spPr>
          <a:xfrm>
            <a:off x="6976043" y="2563264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86" name="Ellipse 385">
            <a:extLst>
              <a:ext uri="{FF2B5EF4-FFF2-40B4-BE49-F238E27FC236}">
                <a16:creationId xmlns:a16="http://schemas.microsoft.com/office/drawing/2014/main" id="{F7AD2FBB-706C-4409-8D7D-06BBCDE1C56E}"/>
              </a:ext>
            </a:extLst>
          </p:cNvPr>
          <p:cNvSpPr/>
          <p:nvPr/>
        </p:nvSpPr>
        <p:spPr>
          <a:xfrm>
            <a:off x="7114675" y="258376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27" name="Nuage 426">
            <a:extLst>
              <a:ext uri="{FF2B5EF4-FFF2-40B4-BE49-F238E27FC236}">
                <a16:creationId xmlns:a16="http://schemas.microsoft.com/office/drawing/2014/main" id="{4E4013DE-5287-49D7-B272-2DD9FB921CCB}"/>
              </a:ext>
            </a:extLst>
          </p:cNvPr>
          <p:cNvSpPr/>
          <p:nvPr/>
        </p:nvSpPr>
        <p:spPr bwMode="auto">
          <a:xfrm>
            <a:off x="7151231" y="2551969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387" name="Nuage 386">
            <a:extLst>
              <a:ext uri="{FF2B5EF4-FFF2-40B4-BE49-F238E27FC236}">
                <a16:creationId xmlns:a16="http://schemas.microsoft.com/office/drawing/2014/main" id="{5F38017E-22AF-45A2-A06C-466C2CF635FE}"/>
              </a:ext>
            </a:extLst>
          </p:cNvPr>
          <p:cNvSpPr/>
          <p:nvPr/>
        </p:nvSpPr>
        <p:spPr bwMode="auto">
          <a:xfrm>
            <a:off x="6820619" y="2533663"/>
            <a:ext cx="162792" cy="17477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53" name="Forme libre : forme 452">
            <a:extLst>
              <a:ext uri="{FF2B5EF4-FFF2-40B4-BE49-F238E27FC236}">
                <a16:creationId xmlns:a16="http://schemas.microsoft.com/office/drawing/2014/main" id="{5178C57F-DF11-410B-B1BC-BDA393705CF5}"/>
              </a:ext>
            </a:extLst>
          </p:cNvPr>
          <p:cNvSpPr/>
          <p:nvPr/>
        </p:nvSpPr>
        <p:spPr>
          <a:xfrm>
            <a:off x="6987111" y="2485871"/>
            <a:ext cx="294265" cy="289281"/>
          </a:xfrm>
          <a:custGeom>
            <a:avLst/>
            <a:gdLst>
              <a:gd name="connsiteX0" fmla="*/ 12973 w 324441"/>
              <a:gd name="connsiteY0" fmla="*/ 0 h 318945"/>
              <a:gd name="connsiteX1" fmla="*/ 72981 w 324441"/>
              <a:gd name="connsiteY1" fmla="*/ 37148 h 318945"/>
              <a:gd name="connsiteX2" fmla="*/ 1543 w 324441"/>
              <a:gd name="connsiteY2" fmla="*/ 120015 h 318945"/>
              <a:gd name="connsiteX3" fmla="*/ 155848 w 324441"/>
              <a:gd name="connsiteY3" fmla="*/ 131445 h 318945"/>
              <a:gd name="connsiteX4" fmla="*/ 98698 w 324441"/>
              <a:gd name="connsiteY4" fmla="*/ 217170 h 318945"/>
              <a:gd name="connsiteX5" fmla="*/ 207283 w 324441"/>
              <a:gd name="connsiteY5" fmla="*/ 317183 h 318945"/>
              <a:gd name="connsiteX6" fmla="*/ 324441 w 324441"/>
              <a:gd name="connsiteY6" fmla="*/ 271463 h 31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4441" h="318945">
                <a:moveTo>
                  <a:pt x="12973" y="0"/>
                </a:moveTo>
                <a:cubicBezTo>
                  <a:pt x="43929" y="8572"/>
                  <a:pt x="74886" y="17145"/>
                  <a:pt x="72981" y="37148"/>
                </a:cubicBezTo>
                <a:cubicBezTo>
                  <a:pt x="71076" y="57151"/>
                  <a:pt x="-12268" y="104299"/>
                  <a:pt x="1543" y="120015"/>
                </a:cubicBezTo>
                <a:cubicBezTo>
                  <a:pt x="15354" y="135731"/>
                  <a:pt x="139656" y="115253"/>
                  <a:pt x="155848" y="131445"/>
                </a:cubicBezTo>
                <a:cubicBezTo>
                  <a:pt x="172040" y="147637"/>
                  <a:pt x="90125" y="186214"/>
                  <a:pt x="98698" y="217170"/>
                </a:cubicBezTo>
                <a:cubicBezTo>
                  <a:pt x="107271" y="248126"/>
                  <a:pt x="169659" y="308134"/>
                  <a:pt x="207283" y="317183"/>
                </a:cubicBezTo>
                <a:cubicBezTo>
                  <a:pt x="244907" y="326232"/>
                  <a:pt x="284674" y="298847"/>
                  <a:pt x="324441" y="271463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 dirty="0"/>
          </a:p>
        </p:txBody>
      </p:sp>
      <p:sp>
        <p:nvSpPr>
          <p:cNvPr id="395" name="Ellipse 394">
            <a:extLst>
              <a:ext uri="{FF2B5EF4-FFF2-40B4-BE49-F238E27FC236}">
                <a16:creationId xmlns:a16="http://schemas.microsoft.com/office/drawing/2014/main" id="{C8E76244-EF33-4487-A406-CF051295F298}"/>
              </a:ext>
            </a:extLst>
          </p:cNvPr>
          <p:cNvSpPr/>
          <p:nvPr/>
        </p:nvSpPr>
        <p:spPr>
          <a:xfrm>
            <a:off x="6888242" y="270838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96" name="Ellipse 395">
            <a:extLst>
              <a:ext uri="{FF2B5EF4-FFF2-40B4-BE49-F238E27FC236}">
                <a16:creationId xmlns:a16="http://schemas.microsoft.com/office/drawing/2014/main" id="{59151749-B269-4CFF-B8EA-84151655B3A0}"/>
              </a:ext>
            </a:extLst>
          </p:cNvPr>
          <p:cNvSpPr/>
          <p:nvPr/>
        </p:nvSpPr>
        <p:spPr>
          <a:xfrm>
            <a:off x="7066731" y="2826217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97" name="Ellipse 396">
            <a:extLst>
              <a:ext uri="{FF2B5EF4-FFF2-40B4-BE49-F238E27FC236}">
                <a16:creationId xmlns:a16="http://schemas.microsoft.com/office/drawing/2014/main" id="{7B7615FA-EEFC-43D3-8CFE-C069D0A1415D}"/>
              </a:ext>
            </a:extLst>
          </p:cNvPr>
          <p:cNvSpPr/>
          <p:nvPr/>
        </p:nvSpPr>
        <p:spPr>
          <a:xfrm>
            <a:off x="6967523" y="2863578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98" name="Ellipse 397">
            <a:extLst>
              <a:ext uri="{FF2B5EF4-FFF2-40B4-BE49-F238E27FC236}">
                <a16:creationId xmlns:a16="http://schemas.microsoft.com/office/drawing/2014/main" id="{69C32213-4503-4325-8A50-7E18E9302737}"/>
              </a:ext>
            </a:extLst>
          </p:cNvPr>
          <p:cNvSpPr/>
          <p:nvPr/>
        </p:nvSpPr>
        <p:spPr>
          <a:xfrm>
            <a:off x="7177498" y="292849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99" name="Ellipse 398">
            <a:extLst>
              <a:ext uri="{FF2B5EF4-FFF2-40B4-BE49-F238E27FC236}">
                <a16:creationId xmlns:a16="http://schemas.microsoft.com/office/drawing/2014/main" id="{FAB03196-DB36-41B3-8F9E-3D26B64C8629}"/>
              </a:ext>
            </a:extLst>
          </p:cNvPr>
          <p:cNvSpPr/>
          <p:nvPr/>
        </p:nvSpPr>
        <p:spPr>
          <a:xfrm>
            <a:off x="6808840" y="2674864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58" name="Forme libre : forme 457">
            <a:extLst>
              <a:ext uri="{FF2B5EF4-FFF2-40B4-BE49-F238E27FC236}">
                <a16:creationId xmlns:a16="http://schemas.microsoft.com/office/drawing/2014/main" id="{AAD6F966-25E7-415A-8964-E875495DED03}"/>
              </a:ext>
            </a:extLst>
          </p:cNvPr>
          <p:cNvSpPr/>
          <p:nvPr/>
        </p:nvSpPr>
        <p:spPr>
          <a:xfrm>
            <a:off x="6787406" y="2666641"/>
            <a:ext cx="497053" cy="300367"/>
          </a:xfrm>
          <a:custGeom>
            <a:avLst/>
            <a:gdLst>
              <a:gd name="connsiteX0" fmla="*/ 0 w 548024"/>
              <a:gd name="connsiteY0" fmla="*/ 0 h 331169"/>
              <a:gd name="connsiteX1" fmla="*/ 46182 w 548024"/>
              <a:gd name="connsiteY1" fmla="*/ 36945 h 331169"/>
              <a:gd name="connsiteX2" fmla="*/ 135467 w 548024"/>
              <a:gd name="connsiteY2" fmla="*/ 70812 h 331169"/>
              <a:gd name="connsiteX3" fmla="*/ 129309 w 548024"/>
              <a:gd name="connsiteY3" fmla="*/ 187806 h 331169"/>
              <a:gd name="connsiteX4" fmla="*/ 218594 w 548024"/>
              <a:gd name="connsiteY4" fmla="*/ 246303 h 331169"/>
              <a:gd name="connsiteX5" fmla="*/ 335588 w 548024"/>
              <a:gd name="connsiteY5" fmla="*/ 193964 h 331169"/>
              <a:gd name="connsiteX6" fmla="*/ 446424 w 548024"/>
              <a:gd name="connsiteY6" fmla="*/ 317115 h 331169"/>
              <a:gd name="connsiteX7" fmla="*/ 548024 w 548024"/>
              <a:gd name="connsiteY7" fmla="*/ 323273 h 33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024" h="331169">
                <a:moveTo>
                  <a:pt x="0" y="0"/>
                </a:moveTo>
                <a:cubicBezTo>
                  <a:pt x="11802" y="12571"/>
                  <a:pt x="23604" y="25143"/>
                  <a:pt x="46182" y="36945"/>
                </a:cubicBezTo>
                <a:cubicBezTo>
                  <a:pt x="68760" y="48747"/>
                  <a:pt x="121612" y="45668"/>
                  <a:pt x="135467" y="70812"/>
                </a:cubicBezTo>
                <a:cubicBezTo>
                  <a:pt x="149322" y="95956"/>
                  <a:pt x="115455" y="158558"/>
                  <a:pt x="129309" y="187806"/>
                </a:cubicBezTo>
                <a:cubicBezTo>
                  <a:pt x="143164" y="217055"/>
                  <a:pt x="184214" y="245277"/>
                  <a:pt x="218594" y="246303"/>
                </a:cubicBezTo>
                <a:cubicBezTo>
                  <a:pt x="252974" y="247329"/>
                  <a:pt x="297616" y="182162"/>
                  <a:pt x="335588" y="193964"/>
                </a:cubicBezTo>
                <a:cubicBezTo>
                  <a:pt x="373560" y="205766"/>
                  <a:pt x="411018" y="295564"/>
                  <a:pt x="446424" y="317115"/>
                </a:cubicBezTo>
                <a:cubicBezTo>
                  <a:pt x="481830" y="338667"/>
                  <a:pt x="514927" y="330970"/>
                  <a:pt x="548024" y="323273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418" name="Nuage 417">
            <a:extLst>
              <a:ext uri="{FF2B5EF4-FFF2-40B4-BE49-F238E27FC236}">
                <a16:creationId xmlns:a16="http://schemas.microsoft.com/office/drawing/2014/main" id="{0F916EA0-CA4D-4726-AB2A-5398018188CF}"/>
              </a:ext>
            </a:extLst>
          </p:cNvPr>
          <p:cNvSpPr/>
          <p:nvPr/>
        </p:nvSpPr>
        <p:spPr bwMode="auto">
          <a:xfrm>
            <a:off x="6927642" y="2690125"/>
            <a:ext cx="166586" cy="177403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394" name="Nuage 393">
            <a:extLst>
              <a:ext uri="{FF2B5EF4-FFF2-40B4-BE49-F238E27FC236}">
                <a16:creationId xmlns:a16="http://schemas.microsoft.com/office/drawing/2014/main" id="{AE56712B-AF09-4022-B52A-6443BF65CF20}"/>
              </a:ext>
            </a:extLst>
          </p:cNvPr>
          <p:cNvSpPr/>
          <p:nvPr/>
        </p:nvSpPr>
        <p:spPr bwMode="auto">
          <a:xfrm>
            <a:off x="7146746" y="2773081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59" name="Forme libre : forme 458">
            <a:extLst>
              <a:ext uri="{FF2B5EF4-FFF2-40B4-BE49-F238E27FC236}">
                <a16:creationId xmlns:a16="http://schemas.microsoft.com/office/drawing/2014/main" id="{7AB3AFDC-0A24-4E8B-9FAC-465D5A68A150}"/>
              </a:ext>
            </a:extLst>
          </p:cNvPr>
          <p:cNvSpPr/>
          <p:nvPr/>
        </p:nvSpPr>
        <p:spPr>
          <a:xfrm>
            <a:off x="7725529" y="1739694"/>
            <a:ext cx="148444" cy="55659"/>
          </a:xfrm>
          <a:custGeom>
            <a:avLst/>
            <a:gdLst>
              <a:gd name="connsiteX0" fmla="*/ 0 w 163667"/>
              <a:gd name="connsiteY0" fmla="*/ 24906 h 61367"/>
              <a:gd name="connsiteX1" fmla="*/ 39137 w 163667"/>
              <a:gd name="connsiteY1" fmla="*/ 60486 h 61367"/>
              <a:gd name="connsiteX2" fmla="*/ 103181 w 163667"/>
              <a:gd name="connsiteY2" fmla="*/ 46254 h 61367"/>
              <a:gd name="connsiteX3" fmla="*/ 163667 w 163667"/>
              <a:gd name="connsiteY3" fmla="*/ 0 h 6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67" h="61367">
                <a:moveTo>
                  <a:pt x="0" y="24906"/>
                </a:moveTo>
                <a:cubicBezTo>
                  <a:pt x="10970" y="40917"/>
                  <a:pt x="21940" y="56928"/>
                  <a:pt x="39137" y="60486"/>
                </a:cubicBezTo>
                <a:cubicBezTo>
                  <a:pt x="56334" y="64044"/>
                  <a:pt x="82426" y="56335"/>
                  <a:pt x="103181" y="46254"/>
                </a:cubicBezTo>
                <a:cubicBezTo>
                  <a:pt x="123936" y="36173"/>
                  <a:pt x="143801" y="18086"/>
                  <a:pt x="163667" y="0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402" name="Ellipse 401">
            <a:extLst>
              <a:ext uri="{FF2B5EF4-FFF2-40B4-BE49-F238E27FC236}">
                <a16:creationId xmlns:a16="http://schemas.microsoft.com/office/drawing/2014/main" id="{48D8AEBE-E12B-4641-BFF7-A0F2BF7228F9}"/>
              </a:ext>
            </a:extLst>
          </p:cNvPr>
          <p:cNvSpPr/>
          <p:nvPr/>
        </p:nvSpPr>
        <p:spPr>
          <a:xfrm>
            <a:off x="7420515" y="1809389"/>
            <a:ext cx="47140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03" name="Ellipse 402">
            <a:extLst>
              <a:ext uri="{FF2B5EF4-FFF2-40B4-BE49-F238E27FC236}">
                <a16:creationId xmlns:a16="http://schemas.microsoft.com/office/drawing/2014/main" id="{7DA22751-3FBA-46B9-8FCF-C59C623870F7}"/>
              </a:ext>
            </a:extLst>
          </p:cNvPr>
          <p:cNvSpPr/>
          <p:nvPr/>
        </p:nvSpPr>
        <p:spPr>
          <a:xfrm>
            <a:off x="7419680" y="1905304"/>
            <a:ext cx="44036" cy="54161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04" name="Ellipse 403">
            <a:extLst>
              <a:ext uri="{FF2B5EF4-FFF2-40B4-BE49-F238E27FC236}">
                <a16:creationId xmlns:a16="http://schemas.microsoft.com/office/drawing/2014/main" id="{E681FF16-0258-4935-8A6B-54DFD2D60E08}"/>
              </a:ext>
            </a:extLst>
          </p:cNvPr>
          <p:cNvSpPr/>
          <p:nvPr/>
        </p:nvSpPr>
        <p:spPr>
          <a:xfrm>
            <a:off x="7450814" y="201760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07" name="Ellipse 406">
            <a:extLst>
              <a:ext uri="{FF2B5EF4-FFF2-40B4-BE49-F238E27FC236}">
                <a16:creationId xmlns:a16="http://schemas.microsoft.com/office/drawing/2014/main" id="{9C8D0D57-7E52-49B7-81D2-D01990532AFF}"/>
              </a:ext>
            </a:extLst>
          </p:cNvPr>
          <p:cNvSpPr/>
          <p:nvPr/>
        </p:nvSpPr>
        <p:spPr>
          <a:xfrm>
            <a:off x="7516978" y="202958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60" name="Forme libre : forme 459">
            <a:extLst>
              <a:ext uri="{FF2B5EF4-FFF2-40B4-BE49-F238E27FC236}">
                <a16:creationId xmlns:a16="http://schemas.microsoft.com/office/drawing/2014/main" id="{046409C3-B021-49AE-89EE-59555D501482}"/>
              </a:ext>
            </a:extLst>
          </p:cNvPr>
          <p:cNvSpPr/>
          <p:nvPr/>
        </p:nvSpPr>
        <p:spPr>
          <a:xfrm>
            <a:off x="7396748" y="1732262"/>
            <a:ext cx="129304" cy="364747"/>
          </a:xfrm>
          <a:custGeom>
            <a:avLst/>
            <a:gdLst>
              <a:gd name="connsiteX0" fmla="*/ 142564 w 142564"/>
              <a:gd name="connsiteY0" fmla="*/ 359356 h 402151"/>
              <a:gd name="connsiteX1" fmla="*/ 82079 w 142564"/>
              <a:gd name="connsiteY1" fmla="*/ 402051 h 402151"/>
              <a:gd name="connsiteX2" fmla="*/ 78521 w 142564"/>
              <a:gd name="connsiteY2" fmla="*/ 348682 h 402151"/>
              <a:gd name="connsiteX3" fmla="*/ 245 w 142564"/>
              <a:gd name="connsiteY3" fmla="*/ 302428 h 402151"/>
              <a:gd name="connsiteX4" fmla="*/ 53615 w 142564"/>
              <a:gd name="connsiteY4" fmla="*/ 217037 h 402151"/>
              <a:gd name="connsiteX5" fmla="*/ 46499 w 142564"/>
              <a:gd name="connsiteY5" fmla="*/ 78275 h 402151"/>
              <a:gd name="connsiteX6" fmla="*/ 7361 w 142564"/>
              <a:gd name="connsiteY6" fmla="*/ 14232 h 402151"/>
              <a:gd name="connsiteX7" fmla="*/ 71405 w 142564"/>
              <a:gd name="connsiteY7" fmla="*/ 0 h 40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564" h="402151">
                <a:moveTo>
                  <a:pt x="142564" y="359356"/>
                </a:moveTo>
                <a:cubicBezTo>
                  <a:pt x="117658" y="381593"/>
                  <a:pt x="92753" y="403830"/>
                  <a:pt x="82079" y="402051"/>
                </a:cubicBezTo>
                <a:cubicBezTo>
                  <a:pt x="71405" y="400272"/>
                  <a:pt x="92160" y="365286"/>
                  <a:pt x="78521" y="348682"/>
                </a:cubicBezTo>
                <a:cubicBezTo>
                  <a:pt x="64882" y="332078"/>
                  <a:pt x="4396" y="324369"/>
                  <a:pt x="245" y="302428"/>
                </a:cubicBezTo>
                <a:cubicBezTo>
                  <a:pt x="-3906" y="280487"/>
                  <a:pt x="45906" y="254396"/>
                  <a:pt x="53615" y="217037"/>
                </a:cubicBezTo>
                <a:cubicBezTo>
                  <a:pt x="61324" y="179678"/>
                  <a:pt x="54208" y="112076"/>
                  <a:pt x="46499" y="78275"/>
                </a:cubicBezTo>
                <a:cubicBezTo>
                  <a:pt x="38790" y="44474"/>
                  <a:pt x="3210" y="27278"/>
                  <a:pt x="7361" y="14232"/>
                </a:cubicBezTo>
                <a:cubicBezTo>
                  <a:pt x="11512" y="1186"/>
                  <a:pt x="41458" y="593"/>
                  <a:pt x="71405" y="0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408" name="Ellipse 407">
            <a:extLst>
              <a:ext uri="{FF2B5EF4-FFF2-40B4-BE49-F238E27FC236}">
                <a16:creationId xmlns:a16="http://schemas.microsoft.com/office/drawing/2014/main" id="{6BF5899D-604A-4C8C-B144-FE3DC5342FB3}"/>
              </a:ext>
            </a:extLst>
          </p:cNvPr>
          <p:cNvSpPr/>
          <p:nvPr/>
        </p:nvSpPr>
        <p:spPr>
          <a:xfrm>
            <a:off x="7428940" y="1712722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26" name="Nuage 425">
            <a:extLst>
              <a:ext uri="{FF2B5EF4-FFF2-40B4-BE49-F238E27FC236}">
                <a16:creationId xmlns:a16="http://schemas.microsoft.com/office/drawing/2014/main" id="{D92BD1DF-AF20-4E60-AC95-D96564D6F944}"/>
              </a:ext>
            </a:extLst>
          </p:cNvPr>
          <p:cNvSpPr/>
          <p:nvPr/>
        </p:nvSpPr>
        <p:spPr bwMode="auto">
          <a:xfrm>
            <a:off x="7451318" y="1699910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88" dirty="0"/>
              <a:t>x</a:t>
            </a:r>
          </a:p>
        </p:txBody>
      </p:sp>
      <p:sp>
        <p:nvSpPr>
          <p:cNvPr id="422" name="Nuage 421">
            <a:extLst>
              <a:ext uri="{FF2B5EF4-FFF2-40B4-BE49-F238E27FC236}">
                <a16:creationId xmlns:a16="http://schemas.microsoft.com/office/drawing/2014/main" id="{9559AFC4-8AA4-441D-B87A-3C2425615B11}"/>
              </a:ext>
            </a:extLst>
          </p:cNvPr>
          <p:cNvSpPr/>
          <p:nvPr/>
        </p:nvSpPr>
        <p:spPr bwMode="auto">
          <a:xfrm>
            <a:off x="7463716" y="1877951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11" name="Ellipse 410">
            <a:extLst>
              <a:ext uri="{FF2B5EF4-FFF2-40B4-BE49-F238E27FC236}">
                <a16:creationId xmlns:a16="http://schemas.microsoft.com/office/drawing/2014/main" id="{1BD84DDF-60B7-448A-8077-714B74A18851}"/>
              </a:ext>
            </a:extLst>
          </p:cNvPr>
          <p:cNvSpPr/>
          <p:nvPr/>
        </p:nvSpPr>
        <p:spPr>
          <a:xfrm>
            <a:off x="7283023" y="266682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12" name="Ellipse 411">
            <a:extLst>
              <a:ext uri="{FF2B5EF4-FFF2-40B4-BE49-F238E27FC236}">
                <a16:creationId xmlns:a16="http://schemas.microsoft.com/office/drawing/2014/main" id="{411C5203-E7A7-4C75-8037-D6B4BDAF6F26}"/>
              </a:ext>
            </a:extLst>
          </p:cNvPr>
          <p:cNvSpPr/>
          <p:nvPr/>
        </p:nvSpPr>
        <p:spPr>
          <a:xfrm>
            <a:off x="7301646" y="257898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15" name="Ellipse 414">
            <a:extLst>
              <a:ext uri="{FF2B5EF4-FFF2-40B4-BE49-F238E27FC236}">
                <a16:creationId xmlns:a16="http://schemas.microsoft.com/office/drawing/2014/main" id="{254E46F1-9AB9-46A6-BE0F-2B60E806E629}"/>
              </a:ext>
            </a:extLst>
          </p:cNvPr>
          <p:cNvSpPr/>
          <p:nvPr/>
        </p:nvSpPr>
        <p:spPr>
          <a:xfrm>
            <a:off x="7256154" y="249565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16" name="Ellipse 415">
            <a:extLst>
              <a:ext uri="{FF2B5EF4-FFF2-40B4-BE49-F238E27FC236}">
                <a16:creationId xmlns:a16="http://schemas.microsoft.com/office/drawing/2014/main" id="{15F2D074-5431-4D11-B441-B7751E51666C}"/>
              </a:ext>
            </a:extLst>
          </p:cNvPr>
          <p:cNvSpPr/>
          <p:nvPr/>
        </p:nvSpPr>
        <p:spPr>
          <a:xfrm>
            <a:off x="7203915" y="2389778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17" name="Ellipse 416">
            <a:extLst>
              <a:ext uri="{FF2B5EF4-FFF2-40B4-BE49-F238E27FC236}">
                <a16:creationId xmlns:a16="http://schemas.microsoft.com/office/drawing/2014/main" id="{DFC37BD6-934D-47E2-91B8-D45AE0DD1B1F}"/>
              </a:ext>
            </a:extLst>
          </p:cNvPr>
          <p:cNvSpPr/>
          <p:nvPr/>
        </p:nvSpPr>
        <p:spPr>
          <a:xfrm>
            <a:off x="7257968" y="234472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25" name="Ellipse 424">
            <a:extLst>
              <a:ext uri="{FF2B5EF4-FFF2-40B4-BE49-F238E27FC236}">
                <a16:creationId xmlns:a16="http://schemas.microsoft.com/office/drawing/2014/main" id="{FA70A0A4-620B-4D5B-AEBE-8FC438B48772}"/>
              </a:ext>
            </a:extLst>
          </p:cNvPr>
          <p:cNvSpPr/>
          <p:nvPr/>
        </p:nvSpPr>
        <p:spPr>
          <a:xfrm>
            <a:off x="6788271" y="249391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28" name="Ellipse 427">
            <a:extLst>
              <a:ext uri="{FF2B5EF4-FFF2-40B4-BE49-F238E27FC236}">
                <a16:creationId xmlns:a16="http://schemas.microsoft.com/office/drawing/2014/main" id="{63AAD8BB-10E1-472D-8183-49C7592B5225}"/>
              </a:ext>
            </a:extLst>
          </p:cNvPr>
          <p:cNvSpPr/>
          <p:nvPr/>
        </p:nvSpPr>
        <p:spPr>
          <a:xfrm>
            <a:off x="6958058" y="2419043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31" name="Ellipse 430">
            <a:extLst>
              <a:ext uri="{FF2B5EF4-FFF2-40B4-BE49-F238E27FC236}">
                <a16:creationId xmlns:a16="http://schemas.microsoft.com/office/drawing/2014/main" id="{614FEAA5-4E2D-473B-847B-97D1D6A95C0C}"/>
              </a:ext>
            </a:extLst>
          </p:cNvPr>
          <p:cNvSpPr/>
          <p:nvPr/>
        </p:nvSpPr>
        <p:spPr>
          <a:xfrm>
            <a:off x="7039338" y="240747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32" name="Ellipse 431">
            <a:extLst>
              <a:ext uri="{FF2B5EF4-FFF2-40B4-BE49-F238E27FC236}">
                <a16:creationId xmlns:a16="http://schemas.microsoft.com/office/drawing/2014/main" id="{4A07914E-F2C5-4670-B275-F1E154D87F5B}"/>
              </a:ext>
            </a:extLst>
          </p:cNvPr>
          <p:cNvSpPr/>
          <p:nvPr/>
        </p:nvSpPr>
        <p:spPr>
          <a:xfrm>
            <a:off x="6902581" y="248379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36" name="Ellipse 435">
            <a:extLst>
              <a:ext uri="{FF2B5EF4-FFF2-40B4-BE49-F238E27FC236}">
                <a16:creationId xmlns:a16="http://schemas.microsoft.com/office/drawing/2014/main" id="{AD565CFE-F38C-4B04-AEF9-08FD968931CA}"/>
              </a:ext>
            </a:extLst>
          </p:cNvPr>
          <p:cNvSpPr/>
          <p:nvPr/>
        </p:nvSpPr>
        <p:spPr>
          <a:xfrm>
            <a:off x="7126766" y="2355873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72" name="Forme libre : forme 471">
            <a:extLst>
              <a:ext uri="{FF2B5EF4-FFF2-40B4-BE49-F238E27FC236}">
                <a16:creationId xmlns:a16="http://schemas.microsoft.com/office/drawing/2014/main" id="{744316BF-932D-46E8-839B-CECDF5B0A3CF}"/>
              </a:ext>
            </a:extLst>
          </p:cNvPr>
          <p:cNvSpPr/>
          <p:nvPr/>
        </p:nvSpPr>
        <p:spPr>
          <a:xfrm>
            <a:off x="6780603" y="2355084"/>
            <a:ext cx="406609" cy="161411"/>
          </a:xfrm>
          <a:custGeom>
            <a:avLst/>
            <a:gdLst>
              <a:gd name="connsiteX0" fmla="*/ 0 w 448305"/>
              <a:gd name="connsiteY0" fmla="*/ 152993 h 177963"/>
              <a:gd name="connsiteX1" fmla="*/ 49811 w 448305"/>
              <a:gd name="connsiteY1" fmla="*/ 177899 h 177963"/>
              <a:gd name="connsiteX2" fmla="*/ 174341 w 448305"/>
              <a:gd name="connsiteY2" fmla="*/ 160109 h 177963"/>
              <a:gd name="connsiteX3" fmla="*/ 217036 w 448305"/>
              <a:gd name="connsiteY3" fmla="*/ 156551 h 177963"/>
              <a:gd name="connsiteX4" fmla="*/ 217036 w 448305"/>
              <a:gd name="connsiteY4" fmla="*/ 92508 h 177963"/>
              <a:gd name="connsiteX5" fmla="*/ 320218 w 448305"/>
              <a:gd name="connsiteY5" fmla="*/ 81834 h 177963"/>
              <a:gd name="connsiteX6" fmla="*/ 398493 w 448305"/>
              <a:gd name="connsiteY6" fmla="*/ 28464 h 177963"/>
              <a:gd name="connsiteX7" fmla="*/ 448305 w 448305"/>
              <a:gd name="connsiteY7" fmla="*/ 0 h 17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8305" h="177963">
                <a:moveTo>
                  <a:pt x="0" y="152993"/>
                </a:moveTo>
                <a:cubicBezTo>
                  <a:pt x="10377" y="164853"/>
                  <a:pt x="20754" y="176713"/>
                  <a:pt x="49811" y="177899"/>
                </a:cubicBezTo>
                <a:cubicBezTo>
                  <a:pt x="78868" y="179085"/>
                  <a:pt x="146470" y="163667"/>
                  <a:pt x="174341" y="160109"/>
                </a:cubicBezTo>
                <a:cubicBezTo>
                  <a:pt x="202212" y="156551"/>
                  <a:pt x="209920" y="167818"/>
                  <a:pt x="217036" y="156551"/>
                </a:cubicBezTo>
                <a:cubicBezTo>
                  <a:pt x="224152" y="145284"/>
                  <a:pt x="199839" y="104961"/>
                  <a:pt x="217036" y="92508"/>
                </a:cubicBezTo>
                <a:cubicBezTo>
                  <a:pt x="234233" y="80055"/>
                  <a:pt x="289975" y="92508"/>
                  <a:pt x="320218" y="81834"/>
                </a:cubicBezTo>
                <a:cubicBezTo>
                  <a:pt x="350461" y="71160"/>
                  <a:pt x="377145" y="42103"/>
                  <a:pt x="398493" y="28464"/>
                </a:cubicBezTo>
                <a:cubicBezTo>
                  <a:pt x="419841" y="14825"/>
                  <a:pt x="434073" y="7412"/>
                  <a:pt x="448305" y="0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174" name="Nuage 173">
            <a:extLst>
              <a:ext uri="{FF2B5EF4-FFF2-40B4-BE49-F238E27FC236}">
                <a16:creationId xmlns:a16="http://schemas.microsoft.com/office/drawing/2014/main" id="{74F86990-BCEB-A923-3240-B66A14C0B611}"/>
              </a:ext>
            </a:extLst>
          </p:cNvPr>
          <p:cNvSpPr/>
          <p:nvPr/>
        </p:nvSpPr>
        <p:spPr bwMode="auto">
          <a:xfrm>
            <a:off x="7022157" y="2934339"/>
            <a:ext cx="162792" cy="17477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74" name="Forme libre : forme 473">
            <a:extLst>
              <a:ext uri="{FF2B5EF4-FFF2-40B4-BE49-F238E27FC236}">
                <a16:creationId xmlns:a16="http://schemas.microsoft.com/office/drawing/2014/main" id="{2C125D21-420A-4D34-B5F1-81DFB4A78C07}"/>
              </a:ext>
            </a:extLst>
          </p:cNvPr>
          <p:cNvSpPr/>
          <p:nvPr/>
        </p:nvSpPr>
        <p:spPr>
          <a:xfrm>
            <a:off x="7206394" y="2341767"/>
            <a:ext cx="131821" cy="401631"/>
          </a:xfrm>
          <a:custGeom>
            <a:avLst/>
            <a:gdLst>
              <a:gd name="connsiteX0" fmla="*/ 80885 w 145339"/>
              <a:gd name="connsiteY0" fmla="*/ 24177 h 442817"/>
              <a:gd name="connsiteX1" fmla="*/ 3767 w 145339"/>
              <a:gd name="connsiteY1" fmla="*/ 2143 h 442817"/>
              <a:gd name="connsiteX2" fmla="*/ 14784 w 145339"/>
              <a:gd name="connsiteY2" fmla="*/ 70998 h 442817"/>
              <a:gd name="connsiteX3" fmla="*/ 39572 w 145339"/>
              <a:gd name="connsiteY3" fmla="*/ 167396 h 442817"/>
              <a:gd name="connsiteX4" fmla="*/ 83640 w 145339"/>
              <a:gd name="connsiteY4" fmla="*/ 197692 h 442817"/>
              <a:gd name="connsiteX5" fmla="*/ 144232 w 145339"/>
              <a:gd name="connsiteY5" fmla="*/ 241760 h 442817"/>
              <a:gd name="connsiteX6" fmla="*/ 122199 w 145339"/>
              <a:gd name="connsiteY6" fmla="*/ 296844 h 442817"/>
              <a:gd name="connsiteX7" fmla="*/ 113936 w 145339"/>
              <a:gd name="connsiteY7" fmla="*/ 390487 h 442817"/>
              <a:gd name="connsiteX8" fmla="*/ 130461 w 145339"/>
              <a:gd name="connsiteY8" fmla="*/ 442817 h 44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339" h="442817">
                <a:moveTo>
                  <a:pt x="80885" y="24177"/>
                </a:moveTo>
                <a:cubicBezTo>
                  <a:pt x="47834" y="9258"/>
                  <a:pt x="14784" y="-5661"/>
                  <a:pt x="3767" y="2143"/>
                </a:cubicBezTo>
                <a:cubicBezTo>
                  <a:pt x="-7250" y="9946"/>
                  <a:pt x="8817" y="43456"/>
                  <a:pt x="14784" y="70998"/>
                </a:cubicBezTo>
                <a:cubicBezTo>
                  <a:pt x="20751" y="98540"/>
                  <a:pt x="28096" y="146280"/>
                  <a:pt x="39572" y="167396"/>
                </a:cubicBezTo>
                <a:cubicBezTo>
                  <a:pt x="51048" y="188512"/>
                  <a:pt x="66197" y="185298"/>
                  <a:pt x="83640" y="197692"/>
                </a:cubicBezTo>
                <a:cubicBezTo>
                  <a:pt x="101083" y="210086"/>
                  <a:pt x="137806" y="225235"/>
                  <a:pt x="144232" y="241760"/>
                </a:cubicBezTo>
                <a:cubicBezTo>
                  <a:pt x="150658" y="258285"/>
                  <a:pt x="127248" y="272056"/>
                  <a:pt x="122199" y="296844"/>
                </a:cubicBezTo>
                <a:cubicBezTo>
                  <a:pt x="117150" y="321632"/>
                  <a:pt x="112559" y="366158"/>
                  <a:pt x="113936" y="390487"/>
                </a:cubicBezTo>
                <a:cubicBezTo>
                  <a:pt x="115313" y="414816"/>
                  <a:pt x="122887" y="428816"/>
                  <a:pt x="130461" y="442817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02" name="Nuage 501">
            <a:extLst>
              <a:ext uri="{FF2B5EF4-FFF2-40B4-BE49-F238E27FC236}">
                <a16:creationId xmlns:a16="http://schemas.microsoft.com/office/drawing/2014/main" id="{D09E6164-BDDC-4E53-85D4-A46968EB2801}"/>
              </a:ext>
            </a:extLst>
          </p:cNvPr>
          <p:cNvSpPr/>
          <p:nvPr/>
        </p:nvSpPr>
        <p:spPr bwMode="auto">
          <a:xfrm>
            <a:off x="7760750" y="2667530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503" name="Nuage 502">
            <a:extLst>
              <a:ext uri="{FF2B5EF4-FFF2-40B4-BE49-F238E27FC236}">
                <a16:creationId xmlns:a16="http://schemas.microsoft.com/office/drawing/2014/main" id="{7E8A046E-F850-4C02-945F-2F9AF44C609F}"/>
              </a:ext>
            </a:extLst>
          </p:cNvPr>
          <p:cNvSpPr/>
          <p:nvPr/>
        </p:nvSpPr>
        <p:spPr bwMode="auto">
          <a:xfrm>
            <a:off x="7533118" y="2598814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504" name="Ellipse 503">
            <a:extLst>
              <a:ext uri="{FF2B5EF4-FFF2-40B4-BE49-F238E27FC236}">
                <a16:creationId xmlns:a16="http://schemas.microsoft.com/office/drawing/2014/main" id="{C76CF0AB-BA59-46FD-B497-F5BEEA28D27D}"/>
              </a:ext>
            </a:extLst>
          </p:cNvPr>
          <p:cNvSpPr/>
          <p:nvPr/>
        </p:nvSpPr>
        <p:spPr>
          <a:xfrm>
            <a:off x="7252900" y="2721992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05" name="Ellipse 504">
            <a:extLst>
              <a:ext uri="{FF2B5EF4-FFF2-40B4-BE49-F238E27FC236}">
                <a16:creationId xmlns:a16="http://schemas.microsoft.com/office/drawing/2014/main" id="{05D3FA2F-67C7-46A6-9FF9-60088CD3748C}"/>
              </a:ext>
            </a:extLst>
          </p:cNvPr>
          <p:cNvSpPr/>
          <p:nvPr/>
        </p:nvSpPr>
        <p:spPr>
          <a:xfrm>
            <a:off x="7489924" y="269198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06" name="Ellipse 505">
            <a:extLst>
              <a:ext uri="{FF2B5EF4-FFF2-40B4-BE49-F238E27FC236}">
                <a16:creationId xmlns:a16="http://schemas.microsoft.com/office/drawing/2014/main" id="{287D0C92-D68B-443C-8106-2DB611E3EF80}"/>
              </a:ext>
            </a:extLst>
          </p:cNvPr>
          <p:cNvSpPr/>
          <p:nvPr/>
        </p:nvSpPr>
        <p:spPr>
          <a:xfrm>
            <a:off x="7559799" y="275768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07" name="Ellipse 506">
            <a:extLst>
              <a:ext uri="{FF2B5EF4-FFF2-40B4-BE49-F238E27FC236}">
                <a16:creationId xmlns:a16="http://schemas.microsoft.com/office/drawing/2014/main" id="{72786537-D044-42CD-92F9-37436024F28C}"/>
              </a:ext>
            </a:extLst>
          </p:cNvPr>
          <p:cNvSpPr/>
          <p:nvPr/>
        </p:nvSpPr>
        <p:spPr>
          <a:xfrm>
            <a:off x="7529093" y="2855408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08" name="Ellipse 507">
            <a:extLst>
              <a:ext uri="{FF2B5EF4-FFF2-40B4-BE49-F238E27FC236}">
                <a16:creationId xmlns:a16="http://schemas.microsoft.com/office/drawing/2014/main" id="{81E32EB7-0390-4EE3-8C3F-186FF2B7B8B8}"/>
              </a:ext>
            </a:extLst>
          </p:cNvPr>
          <p:cNvSpPr/>
          <p:nvPr/>
        </p:nvSpPr>
        <p:spPr>
          <a:xfrm>
            <a:off x="7528437" y="2936512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09" name="Ellipse 508">
            <a:extLst>
              <a:ext uri="{FF2B5EF4-FFF2-40B4-BE49-F238E27FC236}">
                <a16:creationId xmlns:a16="http://schemas.microsoft.com/office/drawing/2014/main" id="{690977BE-F9D5-4933-9C5F-1EC5DC09F7D8}"/>
              </a:ext>
            </a:extLst>
          </p:cNvPr>
          <p:cNvSpPr/>
          <p:nvPr/>
        </p:nvSpPr>
        <p:spPr>
          <a:xfrm>
            <a:off x="7657453" y="272474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0" name="Ellipse 509">
            <a:extLst>
              <a:ext uri="{FF2B5EF4-FFF2-40B4-BE49-F238E27FC236}">
                <a16:creationId xmlns:a16="http://schemas.microsoft.com/office/drawing/2014/main" id="{721E1E4B-3F62-48EA-AD5B-DFE3A47249A6}"/>
              </a:ext>
            </a:extLst>
          </p:cNvPr>
          <p:cNvSpPr/>
          <p:nvPr/>
        </p:nvSpPr>
        <p:spPr>
          <a:xfrm>
            <a:off x="7729302" y="2764227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1" name="Ellipse 510">
            <a:extLst>
              <a:ext uri="{FF2B5EF4-FFF2-40B4-BE49-F238E27FC236}">
                <a16:creationId xmlns:a16="http://schemas.microsoft.com/office/drawing/2014/main" id="{07AA00AF-0ECB-464E-BF1A-61E819D2DE85}"/>
              </a:ext>
            </a:extLst>
          </p:cNvPr>
          <p:cNvSpPr/>
          <p:nvPr/>
        </p:nvSpPr>
        <p:spPr>
          <a:xfrm>
            <a:off x="7773006" y="2871314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138" name="Forme libre : forme 137">
            <a:extLst>
              <a:ext uri="{FF2B5EF4-FFF2-40B4-BE49-F238E27FC236}">
                <a16:creationId xmlns:a16="http://schemas.microsoft.com/office/drawing/2014/main" id="{2EC882FF-632F-4896-9841-E1599FB056EB}"/>
              </a:ext>
            </a:extLst>
          </p:cNvPr>
          <p:cNvSpPr/>
          <p:nvPr/>
        </p:nvSpPr>
        <p:spPr>
          <a:xfrm>
            <a:off x="7485917" y="2659188"/>
            <a:ext cx="356338" cy="230601"/>
          </a:xfrm>
          <a:custGeom>
            <a:avLst/>
            <a:gdLst>
              <a:gd name="connsiteX0" fmla="*/ 0 w 392879"/>
              <a:gd name="connsiteY0" fmla="*/ 0 h 254248"/>
              <a:gd name="connsiteX1" fmla="*/ 38245 w 392879"/>
              <a:gd name="connsiteY1" fmla="*/ 59106 h 254248"/>
              <a:gd name="connsiteX2" fmla="*/ 17384 w 392879"/>
              <a:gd name="connsiteY2" fmla="*/ 118211 h 254248"/>
              <a:gd name="connsiteX3" fmla="*/ 111258 w 392879"/>
              <a:gd name="connsiteY3" fmla="*/ 128642 h 254248"/>
              <a:gd name="connsiteX4" fmla="*/ 184271 w 392879"/>
              <a:gd name="connsiteY4" fmla="*/ 156456 h 254248"/>
              <a:gd name="connsiteX5" fmla="*/ 201655 w 392879"/>
              <a:gd name="connsiteY5" fmla="*/ 104304 h 254248"/>
              <a:gd name="connsiteX6" fmla="*/ 285098 w 392879"/>
              <a:gd name="connsiteY6" fmla="*/ 132119 h 254248"/>
              <a:gd name="connsiteX7" fmla="*/ 285098 w 392879"/>
              <a:gd name="connsiteY7" fmla="*/ 215562 h 254248"/>
              <a:gd name="connsiteX8" fmla="*/ 326820 w 392879"/>
              <a:gd name="connsiteY8" fmla="*/ 253807 h 254248"/>
              <a:gd name="connsiteX9" fmla="*/ 392879 w 392879"/>
              <a:gd name="connsiteY9" fmla="*/ 232946 h 25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879" h="254248">
                <a:moveTo>
                  <a:pt x="0" y="0"/>
                </a:moveTo>
                <a:cubicBezTo>
                  <a:pt x="17674" y="19702"/>
                  <a:pt x="35348" y="39404"/>
                  <a:pt x="38245" y="59106"/>
                </a:cubicBezTo>
                <a:cubicBezTo>
                  <a:pt x="41142" y="78808"/>
                  <a:pt x="5215" y="106622"/>
                  <a:pt x="17384" y="118211"/>
                </a:cubicBezTo>
                <a:cubicBezTo>
                  <a:pt x="29553" y="129800"/>
                  <a:pt x="83444" y="122268"/>
                  <a:pt x="111258" y="128642"/>
                </a:cubicBezTo>
                <a:cubicBezTo>
                  <a:pt x="139073" y="135016"/>
                  <a:pt x="169205" y="160512"/>
                  <a:pt x="184271" y="156456"/>
                </a:cubicBezTo>
                <a:cubicBezTo>
                  <a:pt x="199337" y="152400"/>
                  <a:pt x="184851" y="108360"/>
                  <a:pt x="201655" y="104304"/>
                </a:cubicBezTo>
                <a:cubicBezTo>
                  <a:pt x="218459" y="100248"/>
                  <a:pt x="271191" y="113576"/>
                  <a:pt x="285098" y="132119"/>
                </a:cubicBezTo>
                <a:cubicBezTo>
                  <a:pt x="299005" y="150662"/>
                  <a:pt x="278144" y="195281"/>
                  <a:pt x="285098" y="215562"/>
                </a:cubicBezTo>
                <a:cubicBezTo>
                  <a:pt x="292052" y="235843"/>
                  <a:pt x="308857" y="250910"/>
                  <a:pt x="326820" y="253807"/>
                </a:cubicBezTo>
                <a:cubicBezTo>
                  <a:pt x="344784" y="256704"/>
                  <a:pt x="368831" y="244825"/>
                  <a:pt x="392879" y="232946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12" name="Ellipse 511">
            <a:extLst>
              <a:ext uri="{FF2B5EF4-FFF2-40B4-BE49-F238E27FC236}">
                <a16:creationId xmlns:a16="http://schemas.microsoft.com/office/drawing/2014/main" id="{6D54965E-488C-4AB8-B7C2-D1273C530C44}"/>
              </a:ext>
            </a:extLst>
          </p:cNvPr>
          <p:cNvSpPr/>
          <p:nvPr/>
        </p:nvSpPr>
        <p:spPr>
          <a:xfrm>
            <a:off x="7725530" y="2902725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3" name="Ellipse 512">
            <a:extLst>
              <a:ext uri="{FF2B5EF4-FFF2-40B4-BE49-F238E27FC236}">
                <a16:creationId xmlns:a16="http://schemas.microsoft.com/office/drawing/2014/main" id="{81AE2D98-E93C-41DE-A2E8-B282B5D3CF9F}"/>
              </a:ext>
            </a:extLst>
          </p:cNvPr>
          <p:cNvSpPr/>
          <p:nvPr/>
        </p:nvSpPr>
        <p:spPr>
          <a:xfrm>
            <a:off x="7634847" y="2986513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4" name="Ellipse 513">
            <a:extLst>
              <a:ext uri="{FF2B5EF4-FFF2-40B4-BE49-F238E27FC236}">
                <a16:creationId xmlns:a16="http://schemas.microsoft.com/office/drawing/2014/main" id="{A49316E3-3872-47E8-B8AE-A0E175AA3940}"/>
              </a:ext>
            </a:extLst>
          </p:cNvPr>
          <p:cNvSpPr/>
          <p:nvPr/>
        </p:nvSpPr>
        <p:spPr>
          <a:xfrm>
            <a:off x="7725529" y="299155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6" name="Forme libre : forme 515">
            <a:extLst>
              <a:ext uri="{FF2B5EF4-FFF2-40B4-BE49-F238E27FC236}">
                <a16:creationId xmlns:a16="http://schemas.microsoft.com/office/drawing/2014/main" id="{2F292328-A564-41EA-8CA6-CF9EFA50BE09}"/>
              </a:ext>
            </a:extLst>
          </p:cNvPr>
          <p:cNvSpPr/>
          <p:nvPr/>
        </p:nvSpPr>
        <p:spPr>
          <a:xfrm>
            <a:off x="7495177" y="2861834"/>
            <a:ext cx="265991" cy="164334"/>
          </a:xfrm>
          <a:custGeom>
            <a:avLst/>
            <a:gdLst>
              <a:gd name="connsiteX0" fmla="*/ 58669 w 293267"/>
              <a:gd name="connsiteY0" fmla="*/ 0 h 181186"/>
              <a:gd name="connsiteX1" fmla="*/ 19 w 293267"/>
              <a:gd name="connsiteY1" fmla="*/ 55984 h 181186"/>
              <a:gd name="connsiteX2" fmla="*/ 64001 w 293267"/>
              <a:gd name="connsiteY2" fmla="*/ 103970 h 181186"/>
              <a:gd name="connsiteX3" fmla="*/ 95991 w 293267"/>
              <a:gd name="connsiteY3" fmla="*/ 178614 h 181186"/>
              <a:gd name="connsiteX4" fmla="*/ 170636 w 293267"/>
              <a:gd name="connsiteY4" fmla="*/ 162619 h 181186"/>
              <a:gd name="connsiteX5" fmla="*/ 218622 w 293267"/>
              <a:gd name="connsiteY5" fmla="*/ 149290 h 181186"/>
              <a:gd name="connsiteX6" fmla="*/ 263943 w 293267"/>
              <a:gd name="connsiteY6" fmla="*/ 170617 h 181186"/>
              <a:gd name="connsiteX7" fmla="*/ 277272 w 293267"/>
              <a:gd name="connsiteY7" fmla="*/ 117299 h 181186"/>
              <a:gd name="connsiteX8" fmla="*/ 261277 w 293267"/>
              <a:gd name="connsiteY8" fmla="*/ 61315 h 181186"/>
              <a:gd name="connsiteX9" fmla="*/ 293267 w 293267"/>
              <a:gd name="connsiteY9" fmla="*/ 39988 h 18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3267" h="181186">
                <a:moveTo>
                  <a:pt x="58669" y="0"/>
                </a:moveTo>
                <a:cubicBezTo>
                  <a:pt x="28899" y="19328"/>
                  <a:pt x="-870" y="38656"/>
                  <a:pt x="19" y="55984"/>
                </a:cubicBezTo>
                <a:cubicBezTo>
                  <a:pt x="908" y="73312"/>
                  <a:pt x="48006" y="83532"/>
                  <a:pt x="64001" y="103970"/>
                </a:cubicBezTo>
                <a:cubicBezTo>
                  <a:pt x="79996" y="124408"/>
                  <a:pt x="78219" y="168839"/>
                  <a:pt x="95991" y="178614"/>
                </a:cubicBezTo>
                <a:cubicBezTo>
                  <a:pt x="113763" y="188389"/>
                  <a:pt x="150198" y="167506"/>
                  <a:pt x="170636" y="162619"/>
                </a:cubicBezTo>
                <a:cubicBezTo>
                  <a:pt x="191074" y="157732"/>
                  <a:pt x="203071" y="147957"/>
                  <a:pt x="218622" y="149290"/>
                </a:cubicBezTo>
                <a:cubicBezTo>
                  <a:pt x="234173" y="150623"/>
                  <a:pt x="254168" y="175949"/>
                  <a:pt x="263943" y="170617"/>
                </a:cubicBezTo>
                <a:cubicBezTo>
                  <a:pt x="273718" y="165285"/>
                  <a:pt x="277716" y="135516"/>
                  <a:pt x="277272" y="117299"/>
                </a:cubicBezTo>
                <a:cubicBezTo>
                  <a:pt x="276828" y="99082"/>
                  <a:pt x="258611" y="74200"/>
                  <a:pt x="261277" y="61315"/>
                </a:cubicBezTo>
                <a:cubicBezTo>
                  <a:pt x="263943" y="48430"/>
                  <a:pt x="278605" y="44209"/>
                  <a:pt x="293267" y="39988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17" name="Ellipse 516">
            <a:extLst>
              <a:ext uri="{FF2B5EF4-FFF2-40B4-BE49-F238E27FC236}">
                <a16:creationId xmlns:a16="http://schemas.microsoft.com/office/drawing/2014/main" id="{542C6DB6-3353-4A91-AC5D-44ED51958427}"/>
              </a:ext>
            </a:extLst>
          </p:cNvPr>
          <p:cNvSpPr/>
          <p:nvPr/>
        </p:nvSpPr>
        <p:spPr>
          <a:xfrm>
            <a:off x="7864881" y="2814293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8" name="Ellipse 517">
            <a:extLst>
              <a:ext uri="{FF2B5EF4-FFF2-40B4-BE49-F238E27FC236}">
                <a16:creationId xmlns:a16="http://schemas.microsoft.com/office/drawing/2014/main" id="{26073BB7-AF89-46F0-9A85-BC6265D047EC}"/>
              </a:ext>
            </a:extLst>
          </p:cNvPr>
          <p:cNvSpPr/>
          <p:nvPr/>
        </p:nvSpPr>
        <p:spPr>
          <a:xfrm>
            <a:off x="7886770" y="286422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9" name="Ellipse 518">
            <a:extLst>
              <a:ext uri="{FF2B5EF4-FFF2-40B4-BE49-F238E27FC236}">
                <a16:creationId xmlns:a16="http://schemas.microsoft.com/office/drawing/2014/main" id="{A97311EB-94CE-4533-BCE2-152925E5BC8F}"/>
              </a:ext>
            </a:extLst>
          </p:cNvPr>
          <p:cNvSpPr/>
          <p:nvPr/>
        </p:nvSpPr>
        <p:spPr>
          <a:xfrm>
            <a:off x="7953385" y="287265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0" name="Ellipse 519">
            <a:extLst>
              <a:ext uri="{FF2B5EF4-FFF2-40B4-BE49-F238E27FC236}">
                <a16:creationId xmlns:a16="http://schemas.microsoft.com/office/drawing/2014/main" id="{B584BF17-CB05-432E-A4D3-1A0274C2DFE4}"/>
              </a:ext>
            </a:extLst>
          </p:cNvPr>
          <p:cNvSpPr/>
          <p:nvPr/>
        </p:nvSpPr>
        <p:spPr>
          <a:xfrm>
            <a:off x="7914444" y="294381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1" name="Ellipse 520">
            <a:extLst>
              <a:ext uri="{FF2B5EF4-FFF2-40B4-BE49-F238E27FC236}">
                <a16:creationId xmlns:a16="http://schemas.microsoft.com/office/drawing/2014/main" id="{CC114CEF-53E3-4B80-B8B4-EF31F18A6C13}"/>
              </a:ext>
            </a:extLst>
          </p:cNvPr>
          <p:cNvSpPr/>
          <p:nvPr/>
        </p:nvSpPr>
        <p:spPr>
          <a:xfrm>
            <a:off x="7870766" y="3031517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2" name="Forme libre : forme 521">
            <a:extLst>
              <a:ext uri="{FF2B5EF4-FFF2-40B4-BE49-F238E27FC236}">
                <a16:creationId xmlns:a16="http://schemas.microsoft.com/office/drawing/2014/main" id="{B299D8BB-5700-4E2E-82A6-ED477FB43D42}"/>
              </a:ext>
            </a:extLst>
          </p:cNvPr>
          <p:cNvSpPr/>
          <p:nvPr/>
        </p:nvSpPr>
        <p:spPr>
          <a:xfrm>
            <a:off x="7843376" y="2769953"/>
            <a:ext cx="143070" cy="319167"/>
          </a:xfrm>
          <a:custGeom>
            <a:avLst/>
            <a:gdLst>
              <a:gd name="connsiteX0" fmla="*/ 95972 w 157741"/>
              <a:gd name="connsiteY0" fmla="*/ 0 h 351897"/>
              <a:gd name="connsiteX1" fmla="*/ 45320 w 157741"/>
              <a:gd name="connsiteY1" fmla="*/ 63981 h 351897"/>
              <a:gd name="connsiteX2" fmla="*/ 71979 w 157741"/>
              <a:gd name="connsiteY2" fmla="*/ 125297 h 351897"/>
              <a:gd name="connsiteX3" fmla="*/ 157287 w 157741"/>
              <a:gd name="connsiteY3" fmla="*/ 122631 h 351897"/>
              <a:gd name="connsiteX4" fmla="*/ 106635 w 157741"/>
              <a:gd name="connsiteY4" fmla="*/ 213271 h 351897"/>
              <a:gd name="connsiteX5" fmla="*/ 125296 w 157741"/>
              <a:gd name="connsiteY5" fmla="*/ 266589 h 351897"/>
              <a:gd name="connsiteX6" fmla="*/ 114633 w 157741"/>
              <a:gd name="connsiteY6" fmla="*/ 306577 h 351897"/>
              <a:gd name="connsiteX7" fmla="*/ 50651 w 157741"/>
              <a:gd name="connsiteY7" fmla="*/ 317241 h 351897"/>
              <a:gd name="connsiteX8" fmla="*/ 0 w 157741"/>
              <a:gd name="connsiteY8" fmla="*/ 351897 h 35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741" h="351897">
                <a:moveTo>
                  <a:pt x="95972" y="0"/>
                </a:moveTo>
                <a:cubicBezTo>
                  <a:pt x="72645" y="21549"/>
                  <a:pt x="49319" y="43098"/>
                  <a:pt x="45320" y="63981"/>
                </a:cubicBezTo>
                <a:cubicBezTo>
                  <a:pt x="41321" y="84864"/>
                  <a:pt x="53318" y="115522"/>
                  <a:pt x="71979" y="125297"/>
                </a:cubicBezTo>
                <a:cubicBezTo>
                  <a:pt x="90640" y="135072"/>
                  <a:pt x="151511" y="107969"/>
                  <a:pt x="157287" y="122631"/>
                </a:cubicBezTo>
                <a:cubicBezTo>
                  <a:pt x="163063" y="137293"/>
                  <a:pt x="111967" y="189278"/>
                  <a:pt x="106635" y="213271"/>
                </a:cubicBezTo>
                <a:cubicBezTo>
                  <a:pt x="101303" y="237264"/>
                  <a:pt x="123963" y="251038"/>
                  <a:pt x="125296" y="266589"/>
                </a:cubicBezTo>
                <a:cubicBezTo>
                  <a:pt x="126629" y="282140"/>
                  <a:pt x="127074" y="298135"/>
                  <a:pt x="114633" y="306577"/>
                </a:cubicBezTo>
                <a:cubicBezTo>
                  <a:pt x="102192" y="315019"/>
                  <a:pt x="69756" y="309688"/>
                  <a:pt x="50651" y="317241"/>
                </a:cubicBezTo>
                <a:cubicBezTo>
                  <a:pt x="31546" y="324794"/>
                  <a:pt x="15773" y="338345"/>
                  <a:pt x="0" y="351897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23" name="Ellipse 522">
            <a:extLst>
              <a:ext uri="{FF2B5EF4-FFF2-40B4-BE49-F238E27FC236}">
                <a16:creationId xmlns:a16="http://schemas.microsoft.com/office/drawing/2014/main" id="{E3EEEB1D-1575-4ADC-B374-9EBA2A9E1D3D}"/>
              </a:ext>
            </a:extLst>
          </p:cNvPr>
          <p:cNvSpPr/>
          <p:nvPr/>
        </p:nvSpPr>
        <p:spPr>
          <a:xfrm>
            <a:off x="8005561" y="2947802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4" name="Ellipse 523">
            <a:extLst>
              <a:ext uri="{FF2B5EF4-FFF2-40B4-BE49-F238E27FC236}">
                <a16:creationId xmlns:a16="http://schemas.microsoft.com/office/drawing/2014/main" id="{4324F731-A1BC-45D0-9859-7FD741A59AB9}"/>
              </a:ext>
            </a:extLst>
          </p:cNvPr>
          <p:cNvSpPr/>
          <p:nvPr/>
        </p:nvSpPr>
        <p:spPr>
          <a:xfrm>
            <a:off x="8076191" y="2952633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5" name="Nuage 524">
            <a:extLst>
              <a:ext uri="{FF2B5EF4-FFF2-40B4-BE49-F238E27FC236}">
                <a16:creationId xmlns:a16="http://schemas.microsoft.com/office/drawing/2014/main" id="{11D71FD2-4340-48E4-B759-4841FE879D2F}"/>
              </a:ext>
            </a:extLst>
          </p:cNvPr>
          <p:cNvSpPr/>
          <p:nvPr/>
        </p:nvSpPr>
        <p:spPr bwMode="auto">
          <a:xfrm>
            <a:off x="7969978" y="3031514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526" name="Ellipse 525">
            <a:extLst>
              <a:ext uri="{FF2B5EF4-FFF2-40B4-BE49-F238E27FC236}">
                <a16:creationId xmlns:a16="http://schemas.microsoft.com/office/drawing/2014/main" id="{814D630E-14B9-4CC2-9826-7A826B9021EF}"/>
              </a:ext>
            </a:extLst>
          </p:cNvPr>
          <p:cNvSpPr/>
          <p:nvPr/>
        </p:nvSpPr>
        <p:spPr>
          <a:xfrm>
            <a:off x="7960816" y="3025705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7" name="Ellipse 526">
            <a:extLst>
              <a:ext uri="{FF2B5EF4-FFF2-40B4-BE49-F238E27FC236}">
                <a16:creationId xmlns:a16="http://schemas.microsoft.com/office/drawing/2014/main" id="{66546EAB-6823-42C5-95BE-9D0E0B0F280F}"/>
              </a:ext>
            </a:extLst>
          </p:cNvPr>
          <p:cNvSpPr/>
          <p:nvPr/>
        </p:nvSpPr>
        <p:spPr>
          <a:xfrm>
            <a:off x="8098750" y="301747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8" dirty="0"/>
              <a:t>x</a:t>
            </a:r>
          </a:p>
        </p:txBody>
      </p:sp>
      <p:sp>
        <p:nvSpPr>
          <p:cNvPr id="528" name="Ellipse 527">
            <a:extLst>
              <a:ext uri="{FF2B5EF4-FFF2-40B4-BE49-F238E27FC236}">
                <a16:creationId xmlns:a16="http://schemas.microsoft.com/office/drawing/2014/main" id="{617D3FBB-B39E-475D-A8A6-28DB13532298}"/>
              </a:ext>
            </a:extLst>
          </p:cNvPr>
          <p:cNvSpPr/>
          <p:nvPr/>
        </p:nvSpPr>
        <p:spPr>
          <a:xfrm>
            <a:off x="8127005" y="312195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9" name="Forme libre : forme 528">
            <a:extLst>
              <a:ext uri="{FF2B5EF4-FFF2-40B4-BE49-F238E27FC236}">
                <a16:creationId xmlns:a16="http://schemas.microsoft.com/office/drawing/2014/main" id="{94F50188-D8F4-4708-8A30-35F7EDB3827E}"/>
              </a:ext>
            </a:extLst>
          </p:cNvPr>
          <p:cNvSpPr/>
          <p:nvPr/>
        </p:nvSpPr>
        <p:spPr>
          <a:xfrm>
            <a:off x="7942512" y="2958332"/>
            <a:ext cx="225884" cy="238298"/>
          </a:xfrm>
          <a:custGeom>
            <a:avLst/>
            <a:gdLst>
              <a:gd name="connsiteX0" fmla="*/ 0 w 249048"/>
              <a:gd name="connsiteY0" fmla="*/ 130872 h 262735"/>
              <a:gd name="connsiteX1" fmla="*/ 63981 w 249048"/>
              <a:gd name="connsiteY1" fmla="*/ 96215 h 262735"/>
              <a:gd name="connsiteX2" fmla="*/ 87974 w 249048"/>
              <a:gd name="connsiteY2" fmla="*/ 5575 h 262735"/>
              <a:gd name="connsiteX3" fmla="*/ 170617 w 249048"/>
              <a:gd name="connsiteY3" fmla="*/ 18905 h 262735"/>
              <a:gd name="connsiteX4" fmla="*/ 199942 w 249048"/>
              <a:gd name="connsiteY4" fmla="*/ 93550 h 262735"/>
              <a:gd name="connsiteX5" fmla="*/ 247928 w 249048"/>
              <a:gd name="connsiteY5" fmla="*/ 146867 h 262735"/>
              <a:gd name="connsiteX6" fmla="*/ 229266 w 249048"/>
              <a:gd name="connsiteY6" fmla="*/ 202851 h 262735"/>
              <a:gd name="connsiteX7" fmla="*/ 178615 w 249048"/>
              <a:gd name="connsiteY7" fmla="*/ 258835 h 262735"/>
              <a:gd name="connsiteX8" fmla="*/ 194610 w 249048"/>
              <a:gd name="connsiteY8" fmla="*/ 253503 h 26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048" h="262735">
                <a:moveTo>
                  <a:pt x="0" y="130872"/>
                </a:moveTo>
                <a:cubicBezTo>
                  <a:pt x="24659" y="123985"/>
                  <a:pt x="49319" y="117098"/>
                  <a:pt x="63981" y="96215"/>
                </a:cubicBezTo>
                <a:cubicBezTo>
                  <a:pt x="78643" y="75332"/>
                  <a:pt x="70201" y="18460"/>
                  <a:pt x="87974" y="5575"/>
                </a:cubicBezTo>
                <a:cubicBezTo>
                  <a:pt x="105747" y="-7310"/>
                  <a:pt x="151956" y="4242"/>
                  <a:pt x="170617" y="18905"/>
                </a:cubicBezTo>
                <a:cubicBezTo>
                  <a:pt x="189278" y="33567"/>
                  <a:pt x="187057" y="72223"/>
                  <a:pt x="199942" y="93550"/>
                </a:cubicBezTo>
                <a:cubicBezTo>
                  <a:pt x="212827" y="114877"/>
                  <a:pt x="243041" y="128650"/>
                  <a:pt x="247928" y="146867"/>
                </a:cubicBezTo>
                <a:cubicBezTo>
                  <a:pt x="252815" y="165084"/>
                  <a:pt x="240818" y="184190"/>
                  <a:pt x="229266" y="202851"/>
                </a:cubicBezTo>
                <a:cubicBezTo>
                  <a:pt x="217714" y="221512"/>
                  <a:pt x="184391" y="250393"/>
                  <a:pt x="178615" y="258835"/>
                </a:cubicBezTo>
                <a:cubicBezTo>
                  <a:pt x="172839" y="267277"/>
                  <a:pt x="183724" y="260390"/>
                  <a:pt x="194610" y="253503"/>
                </a:cubicBezTo>
              </a:path>
            </a:pathLst>
          </a:custGeom>
          <a:noFill/>
          <a:ln w="10160">
            <a:solidFill>
              <a:srgbClr val="155E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30" name="Ellipse 529">
            <a:extLst>
              <a:ext uri="{FF2B5EF4-FFF2-40B4-BE49-F238E27FC236}">
                <a16:creationId xmlns:a16="http://schemas.microsoft.com/office/drawing/2014/main" id="{E1DC7FD4-4DB6-4939-886E-4D367EA64163}"/>
              </a:ext>
            </a:extLst>
          </p:cNvPr>
          <p:cNvSpPr/>
          <p:nvPr/>
        </p:nvSpPr>
        <p:spPr>
          <a:xfrm>
            <a:off x="7586940" y="2565818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31" name="Ellipse 530">
            <a:extLst>
              <a:ext uri="{FF2B5EF4-FFF2-40B4-BE49-F238E27FC236}">
                <a16:creationId xmlns:a16="http://schemas.microsoft.com/office/drawing/2014/main" id="{E56D24C4-D9B0-494D-BF9C-46FADEDF5420}"/>
              </a:ext>
            </a:extLst>
          </p:cNvPr>
          <p:cNvSpPr/>
          <p:nvPr/>
        </p:nvSpPr>
        <p:spPr>
          <a:xfrm>
            <a:off x="7688176" y="261765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32" name="Ellipse 531">
            <a:extLst>
              <a:ext uri="{FF2B5EF4-FFF2-40B4-BE49-F238E27FC236}">
                <a16:creationId xmlns:a16="http://schemas.microsoft.com/office/drawing/2014/main" id="{C700A282-C77E-4409-B56A-284419871A6E}"/>
              </a:ext>
            </a:extLst>
          </p:cNvPr>
          <p:cNvSpPr/>
          <p:nvPr/>
        </p:nvSpPr>
        <p:spPr>
          <a:xfrm>
            <a:off x="7683774" y="2684197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33" name="Ellipse 532">
            <a:extLst>
              <a:ext uri="{FF2B5EF4-FFF2-40B4-BE49-F238E27FC236}">
                <a16:creationId xmlns:a16="http://schemas.microsoft.com/office/drawing/2014/main" id="{8D43C8F8-A72A-4A96-AD5B-70F1B7D680E0}"/>
              </a:ext>
            </a:extLst>
          </p:cNvPr>
          <p:cNvSpPr/>
          <p:nvPr/>
        </p:nvSpPr>
        <p:spPr>
          <a:xfrm>
            <a:off x="7787591" y="2635385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34" name="Ellipse 533">
            <a:extLst>
              <a:ext uri="{FF2B5EF4-FFF2-40B4-BE49-F238E27FC236}">
                <a16:creationId xmlns:a16="http://schemas.microsoft.com/office/drawing/2014/main" id="{353B8431-59AF-477C-BE97-D3217E4102F9}"/>
              </a:ext>
            </a:extLst>
          </p:cNvPr>
          <p:cNvSpPr/>
          <p:nvPr/>
        </p:nvSpPr>
        <p:spPr>
          <a:xfrm>
            <a:off x="7725183" y="271298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35" name="Forme libre : forme 534">
            <a:extLst>
              <a:ext uri="{FF2B5EF4-FFF2-40B4-BE49-F238E27FC236}">
                <a16:creationId xmlns:a16="http://schemas.microsoft.com/office/drawing/2014/main" id="{787F573F-35A2-4BC2-A7EB-1DA3D9DFCA32}"/>
              </a:ext>
            </a:extLst>
          </p:cNvPr>
          <p:cNvSpPr/>
          <p:nvPr/>
        </p:nvSpPr>
        <p:spPr>
          <a:xfrm>
            <a:off x="7549738" y="2560527"/>
            <a:ext cx="298790" cy="174346"/>
          </a:xfrm>
          <a:custGeom>
            <a:avLst/>
            <a:gdLst>
              <a:gd name="connsiteX0" fmla="*/ 0 w 329430"/>
              <a:gd name="connsiteY0" fmla="*/ 0 h 192225"/>
              <a:gd name="connsiteX1" fmla="*/ 58497 w 329430"/>
              <a:gd name="connsiteY1" fmla="*/ 24630 h 192225"/>
              <a:gd name="connsiteX2" fmla="*/ 147782 w 329430"/>
              <a:gd name="connsiteY2" fmla="*/ 3079 h 192225"/>
              <a:gd name="connsiteX3" fmla="*/ 175491 w 329430"/>
              <a:gd name="connsiteY3" fmla="*/ 86206 h 192225"/>
              <a:gd name="connsiteX4" fmla="*/ 169333 w 329430"/>
              <a:gd name="connsiteY4" fmla="*/ 153939 h 192225"/>
              <a:gd name="connsiteX5" fmla="*/ 230909 w 329430"/>
              <a:gd name="connsiteY5" fmla="*/ 190885 h 192225"/>
              <a:gd name="connsiteX6" fmla="*/ 233988 w 329430"/>
              <a:gd name="connsiteY6" fmla="*/ 107758 h 192225"/>
              <a:gd name="connsiteX7" fmla="*/ 289406 w 329430"/>
              <a:gd name="connsiteY7" fmla="*/ 104679 h 192225"/>
              <a:gd name="connsiteX8" fmla="*/ 329430 w 329430"/>
              <a:gd name="connsiteY8" fmla="*/ 104679 h 19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430" h="192225">
                <a:moveTo>
                  <a:pt x="0" y="0"/>
                </a:moveTo>
                <a:cubicBezTo>
                  <a:pt x="16933" y="12058"/>
                  <a:pt x="33867" y="24117"/>
                  <a:pt x="58497" y="24630"/>
                </a:cubicBezTo>
                <a:cubicBezTo>
                  <a:pt x="83127" y="25143"/>
                  <a:pt x="128283" y="-7184"/>
                  <a:pt x="147782" y="3079"/>
                </a:cubicBezTo>
                <a:cubicBezTo>
                  <a:pt x="167281" y="13342"/>
                  <a:pt x="171899" y="61063"/>
                  <a:pt x="175491" y="86206"/>
                </a:cubicBezTo>
                <a:cubicBezTo>
                  <a:pt x="179083" y="111349"/>
                  <a:pt x="160097" y="136493"/>
                  <a:pt x="169333" y="153939"/>
                </a:cubicBezTo>
                <a:cubicBezTo>
                  <a:pt x="178569" y="171386"/>
                  <a:pt x="220133" y="198582"/>
                  <a:pt x="230909" y="190885"/>
                </a:cubicBezTo>
                <a:cubicBezTo>
                  <a:pt x="241685" y="183188"/>
                  <a:pt x="224239" y="122126"/>
                  <a:pt x="233988" y="107758"/>
                </a:cubicBezTo>
                <a:cubicBezTo>
                  <a:pt x="243737" y="93390"/>
                  <a:pt x="273499" y="105192"/>
                  <a:pt x="289406" y="104679"/>
                </a:cubicBezTo>
                <a:cubicBezTo>
                  <a:pt x="305313" y="104166"/>
                  <a:pt x="317371" y="104422"/>
                  <a:pt x="329430" y="104679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37" name="Flèche : droite 536">
            <a:extLst>
              <a:ext uri="{FF2B5EF4-FFF2-40B4-BE49-F238E27FC236}">
                <a16:creationId xmlns:a16="http://schemas.microsoft.com/office/drawing/2014/main" id="{8E85AF98-CCA3-47F0-983A-3716C5C74795}"/>
              </a:ext>
            </a:extLst>
          </p:cNvPr>
          <p:cNvSpPr/>
          <p:nvPr/>
        </p:nvSpPr>
        <p:spPr>
          <a:xfrm rot="19202191">
            <a:off x="6757140" y="2750813"/>
            <a:ext cx="132792" cy="78464"/>
          </a:xfrm>
          <a:prstGeom prst="rightArrow">
            <a:avLst/>
          </a:prstGeom>
          <a:ln w="1016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50" name="ZoneTexte 549">
            <a:extLst>
              <a:ext uri="{FF2B5EF4-FFF2-40B4-BE49-F238E27FC236}">
                <a16:creationId xmlns:a16="http://schemas.microsoft.com/office/drawing/2014/main" id="{420223B1-CA6C-492F-9780-3589CAD0B617}"/>
              </a:ext>
            </a:extLst>
          </p:cNvPr>
          <p:cNvSpPr txBox="1"/>
          <p:nvPr/>
        </p:nvSpPr>
        <p:spPr>
          <a:xfrm>
            <a:off x="4774756" y="2101507"/>
            <a:ext cx="67178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88" dirty="0"/>
              <a:t>LCIB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114E7E-A8B4-7977-5A45-E3B08B401D37}"/>
              </a:ext>
            </a:extLst>
          </p:cNvPr>
          <p:cNvSpPr txBox="1"/>
          <p:nvPr/>
        </p:nvSpPr>
        <p:spPr>
          <a:xfrm>
            <a:off x="7919245" y="3531785"/>
            <a:ext cx="1001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rgbClr val="4E8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Chloroplast</a:t>
            </a:r>
            <a:endParaRPr lang="fr-FR" sz="1200" b="1" dirty="0">
              <a:solidFill>
                <a:srgbClr val="4E8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7" name="Forme libre : forme 575">
            <a:extLst>
              <a:ext uri="{FF2B5EF4-FFF2-40B4-BE49-F238E27FC236}">
                <a16:creationId xmlns:a16="http://schemas.microsoft.com/office/drawing/2014/main" id="{940361B5-1BA1-E22E-5558-617B8888BF37}"/>
              </a:ext>
            </a:extLst>
          </p:cNvPr>
          <p:cNvSpPr/>
          <p:nvPr/>
        </p:nvSpPr>
        <p:spPr>
          <a:xfrm flipV="1">
            <a:off x="6578385" y="3228573"/>
            <a:ext cx="657492" cy="894589"/>
          </a:xfrm>
          <a:custGeom>
            <a:avLst/>
            <a:gdLst>
              <a:gd name="connsiteX0" fmla="*/ 758537 w 759113"/>
              <a:gd name="connsiteY0" fmla="*/ 0 h 1137804"/>
              <a:gd name="connsiteX1" fmla="*/ 753341 w 759113"/>
              <a:gd name="connsiteY1" fmla="*/ 187036 h 1137804"/>
              <a:gd name="connsiteX2" fmla="*/ 716973 w 759113"/>
              <a:gd name="connsiteY2" fmla="*/ 452004 h 1137804"/>
              <a:gd name="connsiteX3" fmla="*/ 602673 w 759113"/>
              <a:gd name="connsiteY3" fmla="*/ 732559 h 1137804"/>
              <a:gd name="connsiteX4" fmla="*/ 374073 w 759113"/>
              <a:gd name="connsiteY4" fmla="*/ 971550 h 1137804"/>
              <a:gd name="connsiteX5" fmla="*/ 103909 w 759113"/>
              <a:gd name="connsiteY5" fmla="*/ 1101436 h 1137804"/>
              <a:gd name="connsiteX6" fmla="*/ 0 w 759113"/>
              <a:gd name="connsiteY6" fmla="*/ 1137804 h 113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113" h="1137804">
                <a:moveTo>
                  <a:pt x="758537" y="0"/>
                </a:moveTo>
                <a:cubicBezTo>
                  <a:pt x="759402" y="55851"/>
                  <a:pt x="760268" y="111702"/>
                  <a:pt x="753341" y="187036"/>
                </a:cubicBezTo>
                <a:cubicBezTo>
                  <a:pt x="746414" y="262370"/>
                  <a:pt x="742084" y="361084"/>
                  <a:pt x="716973" y="452004"/>
                </a:cubicBezTo>
                <a:cubicBezTo>
                  <a:pt x="691862" y="542925"/>
                  <a:pt x="659823" y="645968"/>
                  <a:pt x="602673" y="732559"/>
                </a:cubicBezTo>
                <a:cubicBezTo>
                  <a:pt x="545523" y="819150"/>
                  <a:pt x="457200" y="910071"/>
                  <a:pt x="374073" y="971550"/>
                </a:cubicBezTo>
                <a:cubicBezTo>
                  <a:pt x="290946" y="1033029"/>
                  <a:pt x="166254" y="1073727"/>
                  <a:pt x="103909" y="1101436"/>
                </a:cubicBezTo>
                <a:cubicBezTo>
                  <a:pt x="41564" y="1129145"/>
                  <a:pt x="20782" y="1133474"/>
                  <a:pt x="0" y="1137804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76" name="Forme libre : forme 575">
            <a:extLst>
              <a:ext uri="{FF2B5EF4-FFF2-40B4-BE49-F238E27FC236}">
                <a16:creationId xmlns:a16="http://schemas.microsoft.com/office/drawing/2014/main" id="{AF32543F-E967-4BD6-9B14-CA976C67B098}"/>
              </a:ext>
            </a:extLst>
          </p:cNvPr>
          <p:cNvSpPr/>
          <p:nvPr/>
        </p:nvSpPr>
        <p:spPr>
          <a:xfrm>
            <a:off x="8388097" y="2792939"/>
            <a:ext cx="661894" cy="1450199"/>
          </a:xfrm>
          <a:custGeom>
            <a:avLst/>
            <a:gdLst>
              <a:gd name="connsiteX0" fmla="*/ 758537 w 759113"/>
              <a:gd name="connsiteY0" fmla="*/ 0 h 1137804"/>
              <a:gd name="connsiteX1" fmla="*/ 753341 w 759113"/>
              <a:gd name="connsiteY1" fmla="*/ 187036 h 1137804"/>
              <a:gd name="connsiteX2" fmla="*/ 716973 w 759113"/>
              <a:gd name="connsiteY2" fmla="*/ 452004 h 1137804"/>
              <a:gd name="connsiteX3" fmla="*/ 602673 w 759113"/>
              <a:gd name="connsiteY3" fmla="*/ 732559 h 1137804"/>
              <a:gd name="connsiteX4" fmla="*/ 374073 w 759113"/>
              <a:gd name="connsiteY4" fmla="*/ 971550 h 1137804"/>
              <a:gd name="connsiteX5" fmla="*/ 103909 w 759113"/>
              <a:gd name="connsiteY5" fmla="*/ 1101436 h 1137804"/>
              <a:gd name="connsiteX6" fmla="*/ 0 w 759113"/>
              <a:gd name="connsiteY6" fmla="*/ 1137804 h 113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113" h="1137804">
                <a:moveTo>
                  <a:pt x="758537" y="0"/>
                </a:moveTo>
                <a:cubicBezTo>
                  <a:pt x="759402" y="55851"/>
                  <a:pt x="760268" y="111702"/>
                  <a:pt x="753341" y="187036"/>
                </a:cubicBezTo>
                <a:cubicBezTo>
                  <a:pt x="746414" y="262370"/>
                  <a:pt x="742084" y="361084"/>
                  <a:pt x="716973" y="452004"/>
                </a:cubicBezTo>
                <a:cubicBezTo>
                  <a:pt x="691862" y="542925"/>
                  <a:pt x="659823" y="645968"/>
                  <a:pt x="602673" y="732559"/>
                </a:cubicBezTo>
                <a:cubicBezTo>
                  <a:pt x="545523" y="819150"/>
                  <a:pt x="457200" y="910071"/>
                  <a:pt x="374073" y="971550"/>
                </a:cubicBezTo>
                <a:cubicBezTo>
                  <a:pt x="290946" y="1033029"/>
                  <a:pt x="166254" y="1073727"/>
                  <a:pt x="103909" y="1101436"/>
                </a:cubicBezTo>
                <a:cubicBezTo>
                  <a:pt x="41564" y="1129145"/>
                  <a:pt x="20782" y="1133474"/>
                  <a:pt x="0" y="1137804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77" name="Forme libre : forme 576">
            <a:extLst>
              <a:ext uri="{FF2B5EF4-FFF2-40B4-BE49-F238E27FC236}">
                <a16:creationId xmlns:a16="http://schemas.microsoft.com/office/drawing/2014/main" id="{BE20B14D-958A-432F-9F38-876DFD1F6C3A}"/>
              </a:ext>
            </a:extLst>
          </p:cNvPr>
          <p:cNvSpPr/>
          <p:nvPr/>
        </p:nvSpPr>
        <p:spPr>
          <a:xfrm>
            <a:off x="8972638" y="3529364"/>
            <a:ext cx="297054" cy="634564"/>
          </a:xfrm>
          <a:custGeom>
            <a:avLst/>
            <a:gdLst>
              <a:gd name="connsiteX0" fmla="*/ 26748 w 946344"/>
              <a:gd name="connsiteY0" fmla="*/ 0 h 987236"/>
              <a:gd name="connsiteX1" fmla="*/ 11162 w 946344"/>
              <a:gd name="connsiteY1" fmla="*/ 462395 h 987236"/>
              <a:gd name="connsiteX2" fmla="*/ 172221 w 946344"/>
              <a:gd name="connsiteY2" fmla="*/ 794904 h 987236"/>
              <a:gd name="connsiteX3" fmla="*/ 520317 w 946344"/>
              <a:gd name="connsiteY3" fmla="*/ 955963 h 987236"/>
              <a:gd name="connsiteX4" fmla="*/ 946344 w 946344"/>
              <a:gd name="connsiteY4" fmla="*/ 987136 h 9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344" h="987236">
                <a:moveTo>
                  <a:pt x="26748" y="0"/>
                </a:moveTo>
                <a:cubicBezTo>
                  <a:pt x="6832" y="164955"/>
                  <a:pt x="-13083" y="329911"/>
                  <a:pt x="11162" y="462395"/>
                </a:cubicBezTo>
                <a:cubicBezTo>
                  <a:pt x="35407" y="594879"/>
                  <a:pt x="87362" y="712643"/>
                  <a:pt x="172221" y="794904"/>
                </a:cubicBezTo>
                <a:cubicBezTo>
                  <a:pt x="257080" y="877165"/>
                  <a:pt x="391297" y="923924"/>
                  <a:pt x="520317" y="955963"/>
                </a:cubicBezTo>
                <a:cubicBezTo>
                  <a:pt x="649338" y="988002"/>
                  <a:pt x="797841" y="987569"/>
                  <a:pt x="946344" y="987136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grpSp>
        <p:nvGrpSpPr>
          <p:cNvPr id="571" name="Groupe 570">
            <a:extLst>
              <a:ext uri="{FF2B5EF4-FFF2-40B4-BE49-F238E27FC236}">
                <a16:creationId xmlns:a16="http://schemas.microsoft.com/office/drawing/2014/main" id="{7CF68FE9-B5F0-FDC6-A435-C5165F03B134}"/>
              </a:ext>
            </a:extLst>
          </p:cNvPr>
          <p:cNvGrpSpPr/>
          <p:nvPr/>
        </p:nvGrpSpPr>
        <p:grpSpPr>
          <a:xfrm rot="20682827">
            <a:off x="7979522" y="1916568"/>
            <a:ext cx="682554" cy="636103"/>
            <a:chOff x="-962266" y="3188481"/>
            <a:chExt cx="682554" cy="636103"/>
          </a:xfrm>
        </p:grpSpPr>
        <p:sp>
          <p:nvSpPr>
            <p:cNvPr id="468" name="Nuage 467">
              <a:extLst>
                <a:ext uri="{FF2B5EF4-FFF2-40B4-BE49-F238E27FC236}">
                  <a16:creationId xmlns:a16="http://schemas.microsoft.com/office/drawing/2014/main" id="{99D18D92-2AE9-B593-C9CF-4A0B641A140F}"/>
                </a:ext>
              </a:extLst>
            </p:cNvPr>
            <p:cNvSpPr/>
            <p:nvPr/>
          </p:nvSpPr>
          <p:spPr bwMode="auto">
            <a:xfrm>
              <a:off x="-877464" y="3450360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470" name="Nuage 469">
              <a:extLst>
                <a:ext uri="{FF2B5EF4-FFF2-40B4-BE49-F238E27FC236}">
                  <a16:creationId xmlns:a16="http://schemas.microsoft.com/office/drawing/2014/main" id="{16720F78-374B-84F4-9320-0E762DCD13E7}"/>
                </a:ext>
              </a:extLst>
            </p:cNvPr>
            <p:cNvSpPr/>
            <p:nvPr/>
          </p:nvSpPr>
          <p:spPr bwMode="auto">
            <a:xfrm>
              <a:off x="-687434" y="3523502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471" name="Nuage 470">
              <a:extLst>
                <a:ext uri="{FF2B5EF4-FFF2-40B4-BE49-F238E27FC236}">
                  <a16:creationId xmlns:a16="http://schemas.microsoft.com/office/drawing/2014/main" id="{B8D0ECD1-562F-1717-CBB4-B239CB8F65D9}"/>
                </a:ext>
              </a:extLst>
            </p:cNvPr>
            <p:cNvSpPr/>
            <p:nvPr/>
          </p:nvSpPr>
          <p:spPr bwMode="auto">
            <a:xfrm>
              <a:off x="-455738" y="3420892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487" name="Nuage 486">
              <a:extLst>
                <a:ext uri="{FF2B5EF4-FFF2-40B4-BE49-F238E27FC236}">
                  <a16:creationId xmlns:a16="http://schemas.microsoft.com/office/drawing/2014/main" id="{E544484C-9CBF-1597-27EB-9146D80FE506}"/>
                </a:ext>
              </a:extLst>
            </p:cNvPr>
            <p:cNvSpPr/>
            <p:nvPr/>
          </p:nvSpPr>
          <p:spPr bwMode="auto">
            <a:xfrm>
              <a:off x="-687434" y="3295483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488" name="Nuage 487">
              <a:extLst>
                <a:ext uri="{FF2B5EF4-FFF2-40B4-BE49-F238E27FC236}">
                  <a16:creationId xmlns:a16="http://schemas.microsoft.com/office/drawing/2014/main" id="{09F554DA-9FE4-2E41-C7B6-695E157ADF4D}"/>
                </a:ext>
              </a:extLst>
            </p:cNvPr>
            <p:cNvSpPr/>
            <p:nvPr/>
          </p:nvSpPr>
          <p:spPr bwMode="auto">
            <a:xfrm>
              <a:off x="-915066" y="3226767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491" name="Ellipse 490">
              <a:extLst>
                <a:ext uri="{FF2B5EF4-FFF2-40B4-BE49-F238E27FC236}">
                  <a16:creationId xmlns:a16="http://schemas.microsoft.com/office/drawing/2014/main" id="{3932CEEB-73BC-8B75-A41D-A39E2E2356D3}"/>
                </a:ext>
              </a:extLst>
            </p:cNvPr>
            <p:cNvSpPr/>
            <p:nvPr/>
          </p:nvSpPr>
          <p:spPr>
            <a:xfrm>
              <a:off x="-958260" y="3319939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2" name="Ellipse 491">
              <a:extLst>
                <a:ext uri="{FF2B5EF4-FFF2-40B4-BE49-F238E27FC236}">
                  <a16:creationId xmlns:a16="http://schemas.microsoft.com/office/drawing/2014/main" id="{79D52840-04A9-85B0-4AD6-77E10FB71FAE}"/>
                </a:ext>
              </a:extLst>
            </p:cNvPr>
            <p:cNvSpPr/>
            <p:nvPr/>
          </p:nvSpPr>
          <p:spPr>
            <a:xfrm>
              <a:off x="-888385" y="3385642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3" name="Ellipse 492">
              <a:extLst>
                <a:ext uri="{FF2B5EF4-FFF2-40B4-BE49-F238E27FC236}">
                  <a16:creationId xmlns:a16="http://schemas.microsoft.com/office/drawing/2014/main" id="{84F86696-9FCF-8480-038B-AACD6E65D389}"/>
                </a:ext>
              </a:extLst>
            </p:cNvPr>
            <p:cNvSpPr/>
            <p:nvPr/>
          </p:nvSpPr>
          <p:spPr>
            <a:xfrm>
              <a:off x="-919091" y="3483361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4" name="Ellipse 493">
              <a:extLst>
                <a:ext uri="{FF2B5EF4-FFF2-40B4-BE49-F238E27FC236}">
                  <a16:creationId xmlns:a16="http://schemas.microsoft.com/office/drawing/2014/main" id="{1A85DF29-CC9D-8A70-4AF8-206BB9F6CF9F}"/>
                </a:ext>
              </a:extLst>
            </p:cNvPr>
            <p:cNvSpPr/>
            <p:nvPr/>
          </p:nvSpPr>
          <p:spPr>
            <a:xfrm>
              <a:off x="-919747" y="3564465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5" name="Ellipse 494">
              <a:extLst>
                <a:ext uri="{FF2B5EF4-FFF2-40B4-BE49-F238E27FC236}">
                  <a16:creationId xmlns:a16="http://schemas.microsoft.com/office/drawing/2014/main" id="{EBBBAC80-5061-4039-DC4E-060916D58F9F}"/>
                </a:ext>
              </a:extLst>
            </p:cNvPr>
            <p:cNvSpPr/>
            <p:nvPr/>
          </p:nvSpPr>
          <p:spPr>
            <a:xfrm>
              <a:off x="-790731" y="3352694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7" name="Ellipse 496">
              <a:extLst>
                <a:ext uri="{FF2B5EF4-FFF2-40B4-BE49-F238E27FC236}">
                  <a16:creationId xmlns:a16="http://schemas.microsoft.com/office/drawing/2014/main" id="{5966B592-CBCE-B054-78DD-707DD0999E4C}"/>
                </a:ext>
              </a:extLst>
            </p:cNvPr>
            <p:cNvSpPr/>
            <p:nvPr/>
          </p:nvSpPr>
          <p:spPr>
            <a:xfrm>
              <a:off x="-718882" y="3392180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8" name="Ellipse 497">
              <a:extLst>
                <a:ext uri="{FF2B5EF4-FFF2-40B4-BE49-F238E27FC236}">
                  <a16:creationId xmlns:a16="http://schemas.microsoft.com/office/drawing/2014/main" id="{012201B8-0D56-B0AA-3638-8E3B0A2D2048}"/>
                </a:ext>
              </a:extLst>
            </p:cNvPr>
            <p:cNvSpPr/>
            <p:nvPr/>
          </p:nvSpPr>
          <p:spPr>
            <a:xfrm>
              <a:off x="-675178" y="3499267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9" name="Forme libre : forme 137">
              <a:extLst>
                <a:ext uri="{FF2B5EF4-FFF2-40B4-BE49-F238E27FC236}">
                  <a16:creationId xmlns:a16="http://schemas.microsoft.com/office/drawing/2014/main" id="{A5A0DF32-3A1A-3E69-F16D-8DE33A32E11F}"/>
                </a:ext>
              </a:extLst>
            </p:cNvPr>
            <p:cNvSpPr/>
            <p:nvPr/>
          </p:nvSpPr>
          <p:spPr>
            <a:xfrm>
              <a:off x="-962266" y="3287141"/>
              <a:ext cx="356338" cy="230601"/>
            </a:xfrm>
            <a:custGeom>
              <a:avLst/>
              <a:gdLst>
                <a:gd name="connsiteX0" fmla="*/ 0 w 392879"/>
                <a:gd name="connsiteY0" fmla="*/ 0 h 254248"/>
                <a:gd name="connsiteX1" fmla="*/ 38245 w 392879"/>
                <a:gd name="connsiteY1" fmla="*/ 59106 h 254248"/>
                <a:gd name="connsiteX2" fmla="*/ 17384 w 392879"/>
                <a:gd name="connsiteY2" fmla="*/ 118211 h 254248"/>
                <a:gd name="connsiteX3" fmla="*/ 111258 w 392879"/>
                <a:gd name="connsiteY3" fmla="*/ 128642 h 254248"/>
                <a:gd name="connsiteX4" fmla="*/ 184271 w 392879"/>
                <a:gd name="connsiteY4" fmla="*/ 156456 h 254248"/>
                <a:gd name="connsiteX5" fmla="*/ 201655 w 392879"/>
                <a:gd name="connsiteY5" fmla="*/ 104304 h 254248"/>
                <a:gd name="connsiteX6" fmla="*/ 285098 w 392879"/>
                <a:gd name="connsiteY6" fmla="*/ 132119 h 254248"/>
                <a:gd name="connsiteX7" fmla="*/ 285098 w 392879"/>
                <a:gd name="connsiteY7" fmla="*/ 215562 h 254248"/>
                <a:gd name="connsiteX8" fmla="*/ 326820 w 392879"/>
                <a:gd name="connsiteY8" fmla="*/ 253807 h 254248"/>
                <a:gd name="connsiteX9" fmla="*/ 392879 w 392879"/>
                <a:gd name="connsiteY9" fmla="*/ 232946 h 25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879" h="254248">
                  <a:moveTo>
                    <a:pt x="0" y="0"/>
                  </a:moveTo>
                  <a:cubicBezTo>
                    <a:pt x="17674" y="19702"/>
                    <a:pt x="35348" y="39404"/>
                    <a:pt x="38245" y="59106"/>
                  </a:cubicBezTo>
                  <a:cubicBezTo>
                    <a:pt x="41142" y="78808"/>
                    <a:pt x="5215" y="106622"/>
                    <a:pt x="17384" y="118211"/>
                  </a:cubicBezTo>
                  <a:cubicBezTo>
                    <a:pt x="29553" y="129800"/>
                    <a:pt x="83444" y="122268"/>
                    <a:pt x="111258" y="128642"/>
                  </a:cubicBezTo>
                  <a:cubicBezTo>
                    <a:pt x="139073" y="135016"/>
                    <a:pt x="169205" y="160512"/>
                    <a:pt x="184271" y="156456"/>
                  </a:cubicBezTo>
                  <a:cubicBezTo>
                    <a:pt x="199337" y="152400"/>
                    <a:pt x="184851" y="108360"/>
                    <a:pt x="201655" y="104304"/>
                  </a:cubicBezTo>
                  <a:cubicBezTo>
                    <a:pt x="218459" y="100248"/>
                    <a:pt x="271191" y="113576"/>
                    <a:pt x="285098" y="132119"/>
                  </a:cubicBezTo>
                  <a:cubicBezTo>
                    <a:pt x="299005" y="150662"/>
                    <a:pt x="278144" y="195281"/>
                    <a:pt x="285098" y="215562"/>
                  </a:cubicBezTo>
                  <a:cubicBezTo>
                    <a:pt x="292052" y="235843"/>
                    <a:pt x="308857" y="250910"/>
                    <a:pt x="326820" y="253807"/>
                  </a:cubicBezTo>
                  <a:cubicBezTo>
                    <a:pt x="344784" y="256704"/>
                    <a:pt x="368831" y="244825"/>
                    <a:pt x="392879" y="232946"/>
                  </a:cubicBezTo>
                </a:path>
              </a:pathLst>
            </a:custGeom>
            <a:noFill/>
            <a:ln w="10160">
              <a:solidFill>
                <a:srgbClr val="156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  <p:sp>
          <p:nvSpPr>
            <p:cNvPr id="500" name="Ellipse 499">
              <a:extLst>
                <a:ext uri="{FF2B5EF4-FFF2-40B4-BE49-F238E27FC236}">
                  <a16:creationId xmlns:a16="http://schemas.microsoft.com/office/drawing/2014/main" id="{F9042939-7B2B-40ED-1A4A-AC043D1BD094}"/>
                </a:ext>
              </a:extLst>
            </p:cNvPr>
            <p:cNvSpPr/>
            <p:nvPr/>
          </p:nvSpPr>
          <p:spPr>
            <a:xfrm>
              <a:off x="-722654" y="3530678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01" name="Ellipse 500">
              <a:extLst>
                <a:ext uri="{FF2B5EF4-FFF2-40B4-BE49-F238E27FC236}">
                  <a16:creationId xmlns:a16="http://schemas.microsoft.com/office/drawing/2014/main" id="{AFAD06DD-5D58-9F82-7218-541A539A0177}"/>
                </a:ext>
              </a:extLst>
            </p:cNvPr>
            <p:cNvSpPr/>
            <p:nvPr/>
          </p:nvSpPr>
          <p:spPr>
            <a:xfrm>
              <a:off x="-813337" y="3614466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15" name="Ellipse 514">
              <a:extLst>
                <a:ext uri="{FF2B5EF4-FFF2-40B4-BE49-F238E27FC236}">
                  <a16:creationId xmlns:a16="http://schemas.microsoft.com/office/drawing/2014/main" id="{6C5E3EBF-D5B7-BDAD-4DB2-4E870005C562}"/>
                </a:ext>
              </a:extLst>
            </p:cNvPr>
            <p:cNvSpPr/>
            <p:nvPr/>
          </p:nvSpPr>
          <p:spPr>
            <a:xfrm>
              <a:off x="-722655" y="3619512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38" name="Forme libre : forme 515">
              <a:extLst>
                <a:ext uri="{FF2B5EF4-FFF2-40B4-BE49-F238E27FC236}">
                  <a16:creationId xmlns:a16="http://schemas.microsoft.com/office/drawing/2014/main" id="{773CEE17-2319-8B12-3E27-F88B44E6EB3D}"/>
                </a:ext>
              </a:extLst>
            </p:cNvPr>
            <p:cNvSpPr/>
            <p:nvPr/>
          </p:nvSpPr>
          <p:spPr>
            <a:xfrm>
              <a:off x="-953007" y="3489788"/>
              <a:ext cx="265991" cy="164334"/>
            </a:xfrm>
            <a:custGeom>
              <a:avLst/>
              <a:gdLst>
                <a:gd name="connsiteX0" fmla="*/ 58669 w 293267"/>
                <a:gd name="connsiteY0" fmla="*/ 0 h 181186"/>
                <a:gd name="connsiteX1" fmla="*/ 19 w 293267"/>
                <a:gd name="connsiteY1" fmla="*/ 55984 h 181186"/>
                <a:gd name="connsiteX2" fmla="*/ 64001 w 293267"/>
                <a:gd name="connsiteY2" fmla="*/ 103970 h 181186"/>
                <a:gd name="connsiteX3" fmla="*/ 95991 w 293267"/>
                <a:gd name="connsiteY3" fmla="*/ 178614 h 181186"/>
                <a:gd name="connsiteX4" fmla="*/ 170636 w 293267"/>
                <a:gd name="connsiteY4" fmla="*/ 162619 h 181186"/>
                <a:gd name="connsiteX5" fmla="*/ 218622 w 293267"/>
                <a:gd name="connsiteY5" fmla="*/ 149290 h 181186"/>
                <a:gd name="connsiteX6" fmla="*/ 263943 w 293267"/>
                <a:gd name="connsiteY6" fmla="*/ 170617 h 181186"/>
                <a:gd name="connsiteX7" fmla="*/ 277272 w 293267"/>
                <a:gd name="connsiteY7" fmla="*/ 117299 h 181186"/>
                <a:gd name="connsiteX8" fmla="*/ 261277 w 293267"/>
                <a:gd name="connsiteY8" fmla="*/ 61315 h 181186"/>
                <a:gd name="connsiteX9" fmla="*/ 293267 w 293267"/>
                <a:gd name="connsiteY9" fmla="*/ 39988 h 181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3267" h="181186">
                  <a:moveTo>
                    <a:pt x="58669" y="0"/>
                  </a:moveTo>
                  <a:cubicBezTo>
                    <a:pt x="28899" y="19328"/>
                    <a:pt x="-870" y="38656"/>
                    <a:pt x="19" y="55984"/>
                  </a:cubicBezTo>
                  <a:cubicBezTo>
                    <a:pt x="908" y="73312"/>
                    <a:pt x="48006" y="83532"/>
                    <a:pt x="64001" y="103970"/>
                  </a:cubicBezTo>
                  <a:cubicBezTo>
                    <a:pt x="79996" y="124408"/>
                    <a:pt x="78219" y="168839"/>
                    <a:pt x="95991" y="178614"/>
                  </a:cubicBezTo>
                  <a:cubicBezTo>
                    <a:pt x="113763" y="188389"/>
                    <a:pt x="150198" y="167506"/>
                    <a:pt x="170636" y="162619"/>
                  </a:cubicBezTo>
                  <a:cubicBezTo>
                    <a:pt x="191074" y="157732"/>
                    <a:pt x="203071" y="147957"/>
                    <a:pt x="218622" y="149290"/>
                  </a:cubicBezTo>
                  <a:cubicBezTo>
                    <a:pt x="234173" y="150623"/>
                    <a:pt x="254168" y="175949"/>
                    <a:pt x="263943" y="170617"/>
                  </a:cubicBezTo>
                  <a:cubicBezTo>
                    <a:pt x="273718" y="165285"/>
                    <a:pt x="277716" y="135516"/>
                    <a:pt x="277272" y="117299"/>
                  </a:cubicBezTo>
                  <a:cubicBezTo>
                    <a:pt x="276828" y="99082"/>
                    <a:pt x="258611" y="74200"/>
                    <a:pt x="261277" y="61315"/>
                  </a:cubicBezTo>
                  <a:cubicBezTo>
                    <a:pt x="263943" y="48430"/>
                    <a:pt x="278605" y="44209"/>
                    <a:pt x="293267" y="39988"/>
                  </a:cubicBezTo>
                </a:path>
              </a:pathLst>
            </a:custGeom>
            <a:noFill/>
            <a:ln w="10160">
              <a:solidFill>
                <a:srgbClr val="156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  <p:sp>
          <p:nvSpPr>
            <p:cNvPr id="539" name="Ellipse 538">
              <a:extLst>
                <a:ext uri="{FF2B5EF4-FFF2-40B4-BE49-F238E27FC236}">
                  <a16:creationId xmlns:a16="http://schemas.microsoft.com/office/drawing/2014/main" id="{86E250D0-269E-0CB9-C927-AF2C69C89C79}"/>
                </a:ext>
              </a:extLst>
            </p:cNvPr>
            <p:cNvSpPr/>
            <p:nvPr/>
          </p:nvSpPr>
          <p:spPr>
            <a:xfrm>
              <a:off x="-583303" y="3442246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0" name="Ellipse 539">
              <a:extLst>
                <a:ext uri="{FF2B5EF4-FFF2-40B4-BE49-F238E27FC236}">
                  <a16:creationId xmlns:a16="http://schemas.microsoft.com/office/drawing/2014/main" id="{CD4F69D8-65FE-31EE-1E64-898F67D4A25F}"/>
                </a:ext>
              </a:extLst>
            </p:cNvPr>
            <p:cNvSpPr/>
            <p:nvPr/>
          </p:nvSpPr>
          <p:spPr>
            <a:xfrm>
              <a:off x="-561414" y="3492179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1" name="Ellipse 540">
              <a:extLst>
                <a:ext uri="{FF2B5EF4-FFF2-40B4-BE49-F238E27FC236}">
                  <a16:creationId xmlns:a16="http://schemas.microsoft.com/office/drawing/2014/main" id="{F3E7268A-9A08-372C-1BBD-CB5B38EAA50C}"/>
                </a:ext>
              </a:extLst>
            </p:cNvPr>
            <p:cNvSpPr/>
            <p:nvPr/>
          </p:nvSpPr>
          <p:spPr>
            <a:xfrm>
              <a:off x="-494799" y="3500609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2" name="Ellipse 541">
              <a:extLst>
                <a:ext uri="{FF2B5EF4-FFF2-40B4-BE49-F238E27FC236}">
                  <a16:creationId xmlns:a16="http://schemas.microsoft.com/office/drawing/2014/main" id="{1DCF2C22-BBB3-05FB-1CFB-75EDFBC9B2A7}"/>
                </a:ext>
              </a:extLst>
            </p:cNvPr>
            <p:cNvSpPr/>
            <p:nvPr/>
          </p:nvSpPr>
          <p:spPr>
            <a:xfrm>
              <a:off x="-533740" y="3571764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3" name="Ellipse 542">
              <a:extLst>
                <a:ext uri="{FF2B5EF4-FFF2-40B4-BE49-F238E27FC236}">
                  <a16:creationId xmlns:a16="http://schemas.microsoft.com/office/drawing/2014/main" id="{5EE7AD99-D1CF-0FA1-C049-F8FDDFA5AFFF}"/>
                </a:ext>
              </a:extLst>
            </p:cNvPr>
            <p:cNvSpPr/>
            <p:nvPr/>
          </p:nvSpPr>
          <p:spPr>
            <a:xfrm>
              <a:off x="-577418" y="3659470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4" name="Forme libre : forme 521">
              <a:extLst>
                <a:ext uri="{FF2B5EF4-FFF2-40B4-BE49-F238E27FC236}">
                  <a16:creationId xmlns:a16="http://schemas.microsoft.com/office/drawing/2014/main" id="{F574D222-798F-91A2-6CC6-69C13E582656}"/>
                </a:ext>
              </a:extLst>
            </p:cNvPr>
            <p:cNvSpPr/>
            <p:nvPr/>
          </p:nvSpPr>
          <p:spPr>
            <a:xfrm>
              <a:off x="-604807" y="3397906"/>
              <a:ext cx="143070" cy="319167"/>
            </a:xfrm>
            <a:custGeom>
              <a:avLst/>
              <a:gdLst>
                <a:gd name="connsiteX0" fmla="*/ 95972 w 157741"/>
                <a:gd name="connsiteY0" fmla="*/ 0 h 351897"/>
                <a:gd name="connsiteX1" fmla="*/ 45320 w 157741"/>
                <a:gd name="connsiteY1" fmla="*/ 63981 h 351897"/>
                <a:gd name="connsiteX2" fmla="*/ 71979 w 157741"/>
                <a:gd name="connsiteY2" fmla="*/ 125297 h 351897"/>
                <a:gd name="connsiteX3" fmla="*/ 157287 w 157741"/>
                <a:gd name="connsiteY3" fmla="*/ 122631 h 351897"/>
                <a:gd name="connsiteX4" fmla="*/ 106635 w 157741"/>
                <a:gd name="connsiteY4" fmla="*/ 213271 h 351897"/>
                <a:gd name="connsiteX5" fmla="*/ 125296 w 157741"/>
                <a:gd name="connsiteY5" fmla="*/ 266589 h 351897"/>
                <a:gd name="connsiteX6" fmla="*/ 114633 w 157741"/>
                <a:gd name="connsiteY6" fmla="*/ 306577 h 351897"/>
                <a:gd name="connsiteX7" fmla="*/ 50651 w 157741"/>
                <a:gd name="connsiteY7" fmla="*/ 317241 h 351897"/>
                <a:gd name="connsiteX8" fmla="*/ 0 w 157741"/>
                <a:gd name="connsiteY8" fmla="*/ 351897 h 35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741" h="351897">
                  <a:moveTo>
                    <a:pt x="95972" y="0"/>
                  </a:moveTo>
                  <a:cubicBezTo>
                    <a:pt x="72645" y="21549"/>
                    <a:pt x="49319" y="43098"/>
                    <a:pt x="45320" y="63981"/>
                  </a:cubicBezTo>
                  <a:cubicBezTo>
                    <a:pt x="41321" y="84864"/>
                    <a:pt x="53318" y="115522"/>
                    <a:pt x="71979" y="125297"/>
                  </a:cubicBezTo>
                  <a:cubicBezTo>
                    <a:pt x="90640" y="135072"/>
                    <a:pt x="151511" y="107969"/>
                    <a:pt x="157287" y="122631"/>
                  </a:cubicBezTo>
                  <a:cubicBezTo>
                    <a:pt x="163063" y="137293"/>
                    <a:pt x="111967" y="189278"/>
                    <a:pt x="106635" y="213271"/>
                  </a:cubicBezTo>
                  <a:cubicBezTo>
                    <a:pt x="101303" y="237264"/>
                    <a:pt x="123963" y="251038"/>
                    <a:pt x="125296" y="266589"/>
                  </a:cubicBezTo>
                  <a:cubicBezTo>
                    <a:pt x="126629" y="282140"/>
                    <a:pt x="127074" y="298135"/>
                    <a:pt x="114633" y="306577"/>
                  </a:cubicBezTo>
                  <a:cubicBezTo>
                    <a:pt x="102192" y="315019"/>
                    <a:pt x="69756" y="309688"/>
                    <a:pt x="50651" y="317241"/>
                  </a:cubicBezTo>
                  <a:cubicBezTo>
                    <a:pt x="31546" y="324794"/>
                    <a:pt x="15773" y="338345"/>
                    <a:pt x="0" y="351897"/>
                  </a:cubicBezTo>
                </a:path>
              </a:pathLst>
            </a:custGeom>
            <a:noFill/>
            <a:ln w="10160">
              <a:solidFill>
                <a:srgbClr val="156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  <p:sp>
          <p:nvSpPr>
            <p:cNvPr id="546" name="Ellipse 545">
              <a:extLst>
                <a:ext uri="{FF2B5EF4-FFF2-40B4-BE49-F238E27FC236}">
                  <a16:creationId xmlns:a16="http://schemas.microsoft.com/office/drawing/2014/main" id="{C51C82C3-A749-8357-5E0D-4849FD6D8612}"/>
                </a:ext>
              </a:extLst>
            </p:cNvPr>
            <p:cNvSpPr/>
            <p:nvPr/>
          </p:nvSpPr>
          <p:spPr>
            <a:xfrm>
              <a:off x="-442623" y="3575755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7" name="Ellipse 546">
              <a:extLst>
                <a:ext uri="{FF2B5EF4-FFF2-40B4-BE49-F238E27FC236}">
                  <a16:creationId xmlns:a16="http://schemas.microsoft.com/office/drawing/2014/main" id="{B995E931-1733-A755-581B-8D587FDA4904}"/>
                </a:ext>
              </a:extLst>
            </p:cNvPr>
            <p:cNvSpPr/>
            <p:nvPr/>
          </p:nvSpPr>
          <p:spPr>
            <a:xfrm>
              <a:off x="-371993" y="3580586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8" name="Nuage 547">
              <a:extLst>
                <a:ext uri="{FF2B5EF4-FFF2-40B4-BE49-F238E27FC236}">
                  <a16:creationId xmlns:a16="http://schemas.microsoft.com/office/drawing/2014/main" id="{0F1C8090-F68D-F243-2132-8C476E50FA33}"/>
                </a:ext>
              </a:extLst>
            </p:cNvPr>
            <p:cNvSpPr/>
            <p:nvPr/>
          </p:nvSpPr>
          <p:spPr bwMode="auto">
            <a:xfrm>
              <a:off x="-478206" y="3659467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549" name="Ellipse 548">
              <a:extLst>
                <a:ext uri="{FF2B5EF4-FFF2-40B4-BE49-F238E27FC236}">
                  <a16:creationId xmlns:a16="http://schemas.microsoft.com/office/drawing/2014/main" id="{A771975A-AA87-F1B7-50A2-3A310DDEFE91}"/>
                </a:ext>
              </a:extLst>
            </p:cNvPr>
            <p:cNvSpPr/>
            <p:nvPr/>
          </p:nvSpPr>
          <p:spPr>
            <a:xfrm>
              <a:off x="-487368" y="3653658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0" name="Ellipse 559">
              <a:extLst>
                <a:ext uri="{FF2B5EF4-FFF2-40B4-BE49-F238E27FC236}">
                  <a16:creationId xmlns:a16="http://schemas.microsoft.com/office/drawing/2014/main" id="{CEC398DA-828F-0509-2CF3-5A37BE629BE4}"/>
                </a:ext>
              </a:extLst>
            </p:cNvPr>
            <p:cNvSpPr/>
            <p:nvPr/>
          </p:nvSpPr>
          <p:spPr>
            <a:xfrm>
              <a:off x="-349434" y="3645432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88" dirty="0"/>
                <a:t>x</a:t>
              </a:r>
            </a:p>
          </p:txBody>
        </p:sp>
        <p:sp>
          <p:nvSpPr>
            <p:cNvPr id="561" name="Ellipse 560">
              <a:extLst>
                <a:ext uri="{FF2B5EF4-FFF2-40B4-BE49-F238E27FC236}">
                  <a16:creationId xmlns:a16="http://schemas.microsoft.com/office/drawing/2014/main" id="{F3738DAF-96C8-7941-61D3-A3C7DAC85CA9}"/>
                </a:ext>
              </a:extLst>
            </p:cNvPr>
            <p:cNvSpPr/>
            <p:nvPr/>
          </p:nvSpPr>
          <p:spPr>
            <a:xfrm>
              <a:off x="-321179" y="3749904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2" name="Forme libre : forme 528">
              <a:extLst>
                <a:ext uri="{FF2B5EF4-FFF2-40B4-BE49-F238E27FC236}">
                  <a16:creationId xmlns:a16="http://schemas.microsoft.com/office/drawing/2014/main" id="{4DE1703F-B74A-F6A2-B31B-ACFE31799419}"/>
                </a:ext>
              </a:extLst>
            </p:cNvPr>
            <p:cNvSpPr/>
            <p:nvPr/>
          </p:nvSpPr>
          <p:spPr>
            <a:xfrm>
              <a:off x="-505671" y="3586286"/>
              <a:ext cx="225884" cy="238298"/>
            </a:xfrm>
            <a:custGeom>
              <a:avLst/>
              <a:gdLst>
                <a:gd name="connsiteX0" fmla="*/ 0 w 249048"/>
                <a:gd name="connsiteY0" fmla="*/ 130872 h 262735"/>
                <a:gd name="connsiteX1" fmla="*/ 63981 w 249048"/>
                <a:gd name="connsiteY1" fmla="*/ 96215 h 262735"/>
                <a:gd name="connsiteX2" fmla="*/ 87974 w 249048"/>
                <a:gd name="connsiteY2" fmla="*/ 5575 h 262735"/>
                <a:gd name="connsiteX3" fmla="*/ 170617 w 249048"/>
                <a:gd name="connsiteY3" fmla="*/ 18905 h 262735"/>
                <a:gd name="connsiteX4" fmla="*/ 199942 w 249048"/>
                <a:gd name="connsiteY4" fmla="*/ 93550 h 262735"/>
                <a:gd name="connsiteX5" fmla="*/ 247928 w 249048"/>
                <a:gd name="connsiteY5" fmla="*/ 146867 h 262735"/>
                <a:gd name="connsiteX6" fmla="*/ 229266 w 249048"/>
                <a:gd name="connsiteY6" fmla="*/ 202851 h 262735"/>
                <a:gd name="connsiteX7" fmla="*/ 178615 w 249048"/>
                <a:gd name="connsiteY7" fmla="*/ 258835 h 262735"/>
                <a:gd name="connsiteX8" fmla="*/ 194610 w 249048"/>
                <a:gd name="connsiteY8" fmla="*/ 253503 h 26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048" h="262735">
                  <a:moveTo>
                    <a:pt x="0" y="130872"/>
                  </a:moveTo>
                  <a:cubicBezTo>
                    <a:pt x="24659" y="123985"/>
                    <a:pt x="49319" y="117098"/>
                    <a:pt x="63981" y="96215"/>
                  </a:cubicBezTo>
                  <a:cubicBezTo>
                    <a:pt x="78643" y="75332"/>
                    <a:pt x="70201" y="18460"/>
                    <a:pt x="87974" y="5575"/>
                  </a:cubicBezTo>
                  <a:cubicBezTo>
                    <a:pt x="105747" y="-7310"/>
                    <a:pt x="151956" y="4242"/>
                    <a:pt x="170617" y="18905"/>
                  </a:cubicBezTo>
                  <a:cubicBezTo>
                    <a:pt x="189278" y="33567"/>
                    <a:pt x="187057" y="72223"/>
                    <a:pt x="199942" y="93550"/>
                  </a:cubicBezTo>
                  <a:cubicBezTo>
                    <a:pt x="212827" y="114877"/>
                    <a:pt x="243041" y="128650"/>
                    <a:pt x="247928" y="146867"/>
                  </a:cubicBezTo>
                  <a:cubicBezTo>
                    <a:pt x="252815" y="165084"/>
                    <a:pt x="240818" y="184190"/>
                    <a:pt x="229266" y="202851"/>
                  </a:cubicBezTo>
                  <a:cubicBezTo>
                    <a:pt x="217714" y="221512"/>
                    <a:pt x="184391" y="250393"/>
                    <a:pt x="178615" y="258835"/>
                  </a:cubicBezTo>
                  <a:cubicBezTo>
                    <a:pt x="172839" y="267277"/>
                    <a:pt x="183724" y="260390"/>
                    <a:pt x="194610" y="253503"/>
                  </a:cubicBezTo>
                </a:path>
              </a:pathLst>
            </a:custGeom>
            <a:noFill/>
            <a:ln w="10160">
              <a:solidFill>
                <a:srgbClr val="155E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  <p:sp>
          <p:nvSpPr>
            <p:cNvPr id="563" name="Ellipse 562">
              <a:extLst>
                <a:ext uri="{FF2B5EF4-FFF2-40B4-BE49-F238E27FC236}">
                  <a16:creationId xmlns:a16="http://schemas.microsoft.com/office/drawing/2014/main" id="{CF6E9360-2A49-B3FA-F79C-94F554BCDF29}"/>
                </a:ext>
              </a:extLst>
            </p:cNvPr>
            <p:cNvSpPr/>
            <p:nvPr/>
          </p:nvSpPr>
          <p:spPr>
            <a:xfrm>
              <a:off x="-861244" y="3193771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4" name="Ellipse 563">
              <a:extLst>
                <a:ext uri="{FF2B5EF4-FFF2-40B4-BE49-F238E27FC236}">
                  <a16:creationId xmlns:a16="http://schemas.microsoft.com/office/drawing/2014/main" id="{5D61A178-B742-4897-5859-918097075CBC}"/>
                </a:ext>
              </a:extLst>
            </p:cNvPr>
            <p:cNvSpPr/>
            <p:nvPr/>
          </p:nvSpPr>
          <p:spPr>
            <a:xfrm>
              <a:off x="-760008" y="3245612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6" name="Ellipse 565">
              <a:extLst>
                <a:ext uri="{FF2B5EF4-FFF2-40B4-BE49-F238E27FC236}">
                  <a16:creationId xmlns:a16="http://schemas.microsoft.com/office/drawing/2014/main" id="{08B11B72-735C-24CA-3653-0A978141575E}"/>
                </a:ext>
              </a:extLst>
            </p:cNvPr>
            <p:cNvSpPr/>
            <p:nvPr/>
          </p:nvSpPr>
          <p:spPr>
            <a:xfrm>
              <a:off x="-764410" y="3312150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7" name="Ellipse 566">
              <a:extLst>
                <a:ext uri="{FF2B5EF4-FFF2-40B4-BE49-F238E27FC236}">
                  <a16:creationId xmlns:a16="http://schemas.microsoft.com/office/drawing/2014/main" id="{3593A350-1D93-22FB-662C-413DDBD9A96E}"/>
                </a:ext>
              </a:extLst>
            </p:cNvPr>
            <p:cNvSpPr/>
            <p:nvPr/>
          </p:nvSpPr>
          <p:spPr>
            <a:xfrm>
              <a:off x="-660593" y="3263338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8" name="Ellipse 567">
              <a:extLst>
                <a:ext uri="{FF2B5EF4-FFF2-40B4-BE49-F238E27FC236}">
                  <a16:creationId xmlns:a16="http://schemas.microsoft.com/office/drawing/2014/main" id="{8C96A8AD-8D37-590C-B95A-97644C577EAE}"/>
                </a:ext>
              </a:extLst>
            </p:cNvPr>
            <p:cNvSpPr/>
            <p:nvPr/>
          </p:nvSpPr>
          <p:spPr>
            <a:xfrm>
              <a:off x="-723001" y="3340942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9" name="Forme libre : forme 534">
              <a:extLst>
                <a:ext uri="{FF2B5EF4-FFF2-40B4-BE49-F238E27FC236}">
                  <a16:creationId xmlns:a16="http://schemas.microsoft.com/office/drawing/2014/main" id="{7D0716C7-6802-0CB0-E456-1148A69B7889}"/>
                </a:ext>
              </a:extLst>
            </p:cNvPr>
            <p:cNvSpPr/>
            <p:nvPr/>
          </p:nvSpPr>
          <p:spPr>
            <a:xfrm>
              <a:off x="-898445" y="3188481"/>
              <a:ext cx="298790" cy="174346"/>
            </a:xfrm>
            <a:custGeom>
              <a:avLst/>
              <a:gdLst>
                <a:gd name="connsiteX0" fmla="*/ 0 w 329430"/>
                <a:gd name="connsiteY0" fmla="*/ 0 h 192225"/>
                <a:gd name="connsiteX1" fmla="*/ 58497 w 329430"/>
                <a:gd name="connsiteY1" fmla="*/ 24630 h 192225"/>
                <a:gd name="connsiteX2" fmla="*/ 147782 w 329430"/>
                <a:gd name="connsiteY2" fmla="*/ 3079 h 192225"/>
                <a:gd name="connsiteX3" fmla="*/ 175491 w 329430"/>
                <a:gd name="connsiteY3" fmla="*/ 86206 h 192225"/>
                <a:gd name="connsiteX4" fmla="*/ 169333 w 329430"/>
                <a:gd name="connsiteY4" fmla="*/ 153939 h 192225"/>
                <a:gd name="connsiteX5" fmla="*/ 230909 w 329430"/>
                <a:gd name="connsiteY5" fmla="*/ 190885 h 192225"/>
                <a:gd name="connsiteX6" fmla="*/ 233988 w 329430"/>
                <a:gd name="connsiteY6" fmla="*/ 107758 h 192225"/>
                <a:gd name="connsiteX7" fmla="*/ 289406 w 329430"/>
                <a:gd name="connsiteY7" fmla="*/ 104679 h 192225"/>
                <a:gd name="connsiteX8" fmla="*/ 329430 w 329430"/>
                <a:gd name="connsiteY8" fmla="*/ 104679 h 19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430" h="192225">
                  <a:moveTo>
                    <a:pt x="0" y="0"/>
                  </a:moveTo>
                  <a:cubicBezTo>
                    <a:pt x="16933" y="12058"/>
                    <a:pt x="33867" y="24117"/>
                    <a:pt x="58497" y="24630"/>
                  </a:cubicBezTo>
                  <a:cubicBezTo>
                    <a:pt x="83127" y="25143"/>
                    <a:pt x="128283" y="-7184"/>
                    <a:pt x="147782" y="3079"/>
                  </a:cubicBezTo>
                  <a:cubicBezTo>
                    <a:pt x="167281" y="13342"/>
                    <a:pt x="171899" y="61063"/>
                    <a:pt x="175491" y="86206"/>
                  </a:cubicBezTo>
                  <a:cubicBezTo>
                    <a:pt x="179083" y="111349"/>
                    <a:pt x="160097" y="136493"/>
                    <a:pt x="169333" y="153939"/>
                  </a:cubicBezTo>
                  <a:cubicBezTo>
                    <a:pt x="178569" y="171386"/>
                    <a:pt x="220133" y="198582"/>
                    <a:pt x="230909" y="190885"/>
                  </a:cubicBezTo>
                  <a:cubicBezTo>
                    <a:pt x="241685" y="183188"/>
                    <a:pt x="224239" y="122126"/>
                    <a:pt x="233988" y="107758"/>
                  </a:cubicBezTo>
                  <a:cubicBezTo>
                    <a:pt x="243737" y="93390"/>
                    <a:pt x="273499" y="105192"/>
                    <a:pt x="289406" y="104679"/>
                  </a:cubicBezTo>
                  <a:cubicBezTo>
                    <a:pt x="305313" y="104166"/>
                    <a:pt x="317371" y="104422"/>
                    <a:pt x="329430" y="104679"/>
                  </a:cubicBezTo>
                </a:path>
              </a:pathLst>
            </a:custGeom>
            <a:noFill/>
            <a:ln w="10160">
              <a:solidFill>
                <a:srgbClr val="156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</p:grpSp>
      <p:sp>
        <p:nvSpPr>
          <p:cNvPr id="477" name="Forme libre : forme 575">
            <a:extLst>
              <a:ext uri="{FF2B5EF4-FFF2-40B4-BE49-F238E27FC236}">
                <a16:creationId xmlns:a16="http://schemas.microsoft.com/office/drawing/2014/main" id="{0C8EF2F9-2F7D-69A9-A156-3597381ADC50}"/>
              </a:ext>
            </a:extLst>
          </p:cNvPr>
          <p:cNvSpPr/>
          <p:nvPr/>
        </p:nvSpPr>
        <p:spPr>
          <a:xfrm rot="17117585" flipH="1">
            <a:off x="3916065" y="2805637"/>
            <a:ext cx="907851" cy="317125"/>
          </a:xfrm>
          <a:custGeom>
            <a:avLst/>
            <a:gdLst>
              <a:gd name="connsiteX0" fmla="*/ 758537 w 759113"/>
              <a:gd name="connsiteY0" fmla="*/ 0 h 1137804"/>
              <a:gd name="connsiteX1" fmla="*/ 753341 w 759113"/>
              <a:gd name="connsiteY1" fmla="*/ 187036 h 1137804"/>
              <a:gd name="connsiteX2" fmla="*/ 716973 w 759113"/>
              <a:gd name="connsiteY2" fmla="*/ 452004 h 1137804"/>
              <a:gd name="connsiteX3" fmla="*/ 602673 w 759113"/>
              <a:gd name="connsiteY3" fmla="*/ 732559 h 1137804"/>
              <a:gd name="connsiteX4" fmla="*/ 374073 w 759113"/>
              <a:gd name="connsiteY4" fmla="*/ 971550 h 1137804"/>
              <a:gd name="connsiteX5" fmla="*/ 103909 w 759113"/>
              <a:gd name="connsiteY5" fmla="*/ 1101436 h 1137804"/>
              <a:gd name="connsiteX6" fmla="*/ 0 w 759113"/>
              <a:gd name="connsiteY6" fmla="*/ 1137804 h 113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113" h="1137804">
                <a:moveTo>
                  <a:pt x="758537" y="0"/>
                </a:moveTo>
                <a:cubicBezTo>
                  <a:pt x="759402" y="55851"/>
                  <a:pt x="760268" y="111702"/>
                  <a:pt x="753341" y="187036"/>
                </a:cubicBezTo>
                <a:cubicBezTo>
                  <a:pt x="746414" y="262370"/>
                  <a:pt x="742084" y="361084"/>
                  <a:pt x="716973" y="452004"/>
                </a:cubicBezTo>
                <a:cubicBezTo>
                  <a:pt x="691862" y="542925"/>
                  <a:pt x="659823" y="645968"/>
                  <a:pt x="602673" y="732559"/>
                </a:cubicBezTo>
                <a:cubicBezTo>
                  <a:pt x="545523" y="819150"/>
                  <a:pt x="457200" y="910071"/>
                  <a:pt x="374073" y="971550"/>
                </a:cubicBezTo>
                <a:cubicBezTo>
                  <a:pt x="290946" y="1033029"/>
                  <a:pt x="166254" y="1073727"/>
                  <a:pt x="103909" y="1101436"/>
                </a:cubicBezTo>
                <a:cubicBezTo>
                  <a:pt x="41564" y="1129145"/>
                  <a:pt x="20782" y="1133474"/>
                  <a:pt x="0" y="1137804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482" name="ZoneTexte 481">
            <a:extLst>
              <a:ext uri="{FF2B5EF4-FFF2-40B4-BE49-F238E27FC236}">
                <a16:creationId xmlns:a16="http://schemas.microsoft.com/office/drawing/2014/main" id="{3E5B36D4-8043-4BAE-A154-77F230BCBD03}"/>
              </a:ext>
            </a:extLst>
          </p:cNvPr>
          <p:cNvSpPr txBox="1"/>
          <p:nvPr/>
        </p:nvSpPr>
        <p:spPr>
          <a:xfrm>
            <a:off x="4490074" y="2374224"/>
            <a:ext cx="448133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83" name="Connecteur droit avec flèche 482">
            <a:extLst>
              <a:ext uri="{FF2B5EF4-FFF2-40B4-BE49-F238E27FC236}">
                <a16:creationId xmlns:a16="http://schemas.microsoft.com/office/drawing/2014/main" id="{8D7B2A21-26C9-D97E-F555-27095B134CD4}"/>
              </a:ext>
            </a:extLst>
          </p:cNvPr>
          <p:cNvCxnSpPr>
            <a:cxnSpLocks/>
          </p:cNvCxnSpPr>
          <p:nvPr/>
        </p:nvCxnSpPr>
        <p:spPr>
          <a:xfrm flipV="1">
            <a:off x="4714141" y="2062005"/>
            <a:ext cx="159025" cy="3496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ZoneTexte 167">
            <a:extLst>
              <a:ext uri="{FF2B5EF4-FFF2-40B4-BE49-F238E27FC236}">
                <a16:creationId xmlns:a16="http://schemas.microsoft.com/office/drawing/2014/main" id="{4F978588-DFCD-FE05-73F9-EF444F336CA5}"/>
              </a:ext>
            </a:extLst>
          </p:cNvPr>
          <p:cNvSpPr txBox="1"/>
          <p:nvPr/>
        </p:nvSpPr>
        <p:spPr>
          <a:xfrm>
            <a:off x="4774756" y="2247097"/>
            <a:ext cx="44088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88" dirty="0"/>
              <a:t>LCIC</a:t>
            </a: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id="{9FF77EF1-39AD-1ECF-06C8-EC6A213C5877}"/>
              </a:ext>
            </a:extLst>
          </p:cNvPr>
          <p:cNvSpPr txBox="1"/>
          <p:nvPr/>
        </p:nvSpPr>
        <p:spPr>
          <a:xfrm>
            <a:off x="6307531" y="2695794"/>
            <a:ext cx="57570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EPYC1</a:t>
            </a:r>
          </a:p>
        </p:txBody>
      </p:sp>
      <p:sp>
        <p:nvSpPr>
          <p:cNvPr id="454" name="Arc 453">
            <a:extLst>
              <a:ext uri="{FF2B5EF4-FFF2-40B4-BE49-F238E27FC236}">
                <a16:creationId xmlns:a16="http://schemas.microsoft.com/office/drawing/2014/main" id="{D7DA35EE-A030-83C5-D0E7-034E6DABE28B}"/>
              </a:ext>
            </a:extLst>
          </p:cNvPr>
          <p:cNvSpPr/>
          <p:nvPr/>
        </p:nvSpPr>
        <p:spPr>
          <a:xfrm rot="3241205">
            <a:off x="8836441" y="5145265"/>
            <a:ext cx="313363" cy="481261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7" name="Forme libre : forme 220">
            <a:extLst>
              <a:ext uri="{FF2B5EF4-FFF2-40B4-BE49-F238E27FC236}">
                <a16:creationId xmlns:a16="http://schemas.microsoft.com/office/drawing/2014/main" id="{D5604072-8871-1727-F865-2504EF276AAF}"/>
              </a:ext>
            </a:extLst>
          </p:cNvPr>
          <p:cNvSpPr/>
          <p:nvPr/>
        </p:nvSpPr>
        <p:spPr>
          <a:xfrm rot="17090018">
            <a:off x="6094569" y="2701580"/>
            <a:ext cx="272903" cy="362877"/>
          </a:xfrm>
          <a:custGeom>
            <a:avLst/>
            <a:gdLst>
              <a:gd name="connsiteX0" fmla="*/ 0 w 332509"/>
              <a:gd name="connsiteY0" fmla="*/ 532014 h 532014"/>
              <a:gd name="connsiteX1" fmla="*/ 20782 w 332509"/>
              <a:gd name="connsiteY1" fmla="*/ 361603 h 532014"/>
              <a:gd name="connsiteX2" fmla="*/ 120535 w 332509"/>
              <a:gd name="connsiteY2" fmla="*/ 207818 h 532014"/>
              <a:gd name="connsiteX3" fmla="*/ 332509 w 332509"/>
              <a:gd name="connsiteY3" fmla="*/ 0 h 532014"/>
              <a:gd name="connsiteX0" fmla="*/ 1183 w 333692"/>
              <a:gd name="connsiteY0" fmla="*/ 532014 h 532014"/>
              <a:gd name="connsiteX1" fmla="*/ 21965 w 333692"/>
              <a:gd name="connsiteY1" fmla="*/ 361603 h 532014"/>
              <a:gd name="connsiteX2" fmla="*/ 181185 w 333692"/>
              <a:gd name="connsiteY2" fmla="*/ 148967 h 532014"/>
              <a:gd name="connsiteX3" fmla="*/ 333692 w 333692"/>
              <a:gd name="connsiteY3" fmla="*/ 0 h 532014"/>
              <a:gd name="connsiteX0" fmla="*/ 0 w 332509"/>
              <a:gd name="connsiteY0" fmla="*/ 532014 h 532014"/>
              <a:gd name="connsiteX1" fmla="*/ 64031 w 332509"/>
              <a:gd name="connsiteY1" fmla="*/ 315830 h 532014"/>
              <a:gd name="connsiteX2" fmla="*/ 180002 w 332509"/>
              <a:gd name="connsiteY2" fmla="*/ 148967 h 532014"/>
              <a:gd name="connsiteX3" fmla="*/ 332509 w 332509"/>
              <a:gd name="connsiteY3" fmla="*/ 0 h 532014"/>
              <a:gd name="connsiteX0" fmla="*/ 0 w 305478"/>
              <a:gd name="connsiteY0" fmla="*/ 466624 h 466624"/>
              <a:gd name="connsiteX1" fmla="*/ 37000 w 305478"/>
              <a:gd name="connsiteY1" fmla="*/ 315830 h 466624"/>
              <a:gd name="connsiteX2" fmla="*/ 152971 w 305478"/>
              <a:gd name="connsiteY2" fmla="*/ 148967 h 466624"/>
              <a:gd name="connsiteX3" fmla="*/ 305478 w 305478"/>
              <a:gd name="connsiteY3" fmla="*/ 0 h 46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478" h="466624">
                <a:moveTo>
                  <a:pt x="0" y="466624"/>
                </a:moveTo>
                <a:cubicBezTo>
                  <a:pt x="346" y="408435"/>
                  <a:pt x="11505" y="368773"/>
                  <a:pt x="37000" y="315830"/>
                </a:cubicBezTo>
                <a:cubicBezTo>
                  <a:pt x="62495" y="262887"/>
                  <a:pt x="101017" y="209234"/>
                  <a:pt x="152971" y="148967"/>
                </a:cubicBezTo>
                <a:cubicBezTo>
                  <a:pt x="204926" y="88700"/>
                  <a:pt x="225468" y="73775"/>
                  <a:pt x="305478" y="0"/>
                </a:cubicBezTo>
              </a:path>
            </a:pathLst>
          </a:custGeom>
          <a:noFill/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3"/>
          </a:p>
        </p:txBody>
      </p:sp>
      <p:sp>
        <p:nvSpPr>
          <p:cNvPr id="574" name="ZoneTexte 573">
            <a:extLst>
              <a:ext uri="{FF2B5EF4-FFF2-40B4-BE49-F238E27FC236}">
                <a16:creationId xmlns:a16="http://schemas.microsoft.com/office/drawing/2014/main" id="{EF3DCB6E-CED1-4140-5792-3D9916FAD9D3}"/>
              </a:ext>
            </a:extLst>
          </p:cNvPr>
          <p:cNvSpPr txBox="1"/>
          <p:nvPr/>
        </p:nvSpPr>
        <p:spPr>
          <a:xfrm>
            <a:off x="6250495" y="2125187"/>
            <a:ext cx="570124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RuBP</a:t>
            </a:r>
          </a:p>
        </p:txBody>
      </p:sp>
      <p:sp>
        <p:nvSpPr>
          <p:cNvPr id="597" name="Forme libre : forme 220">
            <a:extLst>
              <a:ext uri="{FF2B5EF4-FFF2-40B4-BE49-F238E27FC236}">
                <a16:creationId xmlns:a16="http://schemas.microsoft.com/office/drawing/2014/main" id="{438CA510-856D-AB6F-1EF2-229F67FB20EE}"/>
              </a:ext>
            </a:extLst>
          </p:cNvPr>
          <p:cNvSpPr/>
          <p:nvPr/>
        </p:nvSpPr>
        <p:spPr>
          <a:xfrm rot="5087812">
            <a:off x="6005117" y="1949066"/>
            <a:ext cx="155280" cy="425330"/>
          </a:xfrm>
          <a:custGeom>
            <a:avLst/>
            <a:gdLst>
              <a:gd name="connsiteX0" fmla="*/ 0 w 332509"/>
              <a:gd name="connsiteY0" fmla="*/ 532014 h 532014"/>
              <a:gd name="connsiteX1" fmla="*/ 20782 w 332509"/>
              <a:gd name="connsiteY1" fmla="*/ 361603 h 532014"/>
              <a:gd name="connsiteX2" fmla="*/ 120535 w 332509"/>
              <a:gd name="connsiteY2" fmla="*/ 207818 h 532014"/>
              <a:gd name="connsiteX3" fmla="*/ 332509 w 332509"/>
              <a:gd name="connsiteY3" fmla="*/ 0 h 532014"/>
              <a:gd name="connsiteX0" fmla="*/ 1183 w 333692"/>
              <a:gd name="connsiteY0" fmla="*/ 532014 h 532014"/>
              <a:gd name="connsiteX1" fmla="*/ 21965 w 333692"/>
              <a:gd name="connsiteY1" fmla="*/ 361603 h 532014"/>
              <a:gd name="connsiteX2" fmla="*/ 181185 w 333692"/>
              <a:gd name="connsiteY2" fmla="*/ 148967 h 532014"/>
              <a:gd name="connsiteX3" fmla="*/ 333692 w 333692"/>
              <a:gd name="connsiteY3" fmla="*/ 0 h 532014"/>
              <a:gd name="connsiteX0" fmla="*/ 0 w 332509"/>
              <a:gd name="connsiteY0" fmla="*/ 532014 h 532014"/>
              <a:gd name="connsiteX1" fmla="*/ 64031 w 332509"/>
              <a:gd name="connsiteY1" fmla="*/ 315830 h 532014"/>
              <a:gd name="connsiteX2" fmla="*/ 180002 w 332509"/>
              <a:gd name="connsiteY2" fmla="*/ 148967 h 532014"/>
              <a:gd name="connsiteX3" fmla="*/ 332509 w 332509"/>
              <a:gd name="connsiteY3" fmla="*/ 0 h 532014"/>
              <a:gd name="connsiteX0" fmla="*/ 0 w 305478"/>
              <a:gd name="connsiteY0" fmla="*/ 466624 h 466624"/>
              <a:gd name="connsiteX1" fmla="*/ 37000 w 305478"/>
              <a:gd name="connsiteY1" fmla="*/ 315830 h 466624"/>
              <a:gd name="connsiteX2" fmla="*/ 152971 w 305478"/>
              <a:gd name="connsiteY2" fmla="*/ 148967 h 466624"/>
              <a:gd name="connsiteX3" fmla="*/ 305478 w 305478"/>
              <a:gd name="connsiteY3" fmla="*/ 0 h 46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478" h="466624">
                <a:moveTo>
                  <a:pt x="0" y="466624"/>
                </a:moveTo>
                <a:cubicBezTo>
                  <a:pt x="346" y="408435"/>
                  <a:pt x="11505" y="368773"/>
                  <a:pt x="37000" y="315830"/>
                </a:cubicBezTo>
                <a:cubicBezTo>
                  <a:pt x="62495" y="262887"/>
                  <a:pt x="101017" y="209234"/>
                  <a:pt x="152971" y="148967"/>
                </a:cubicBezTo>
                <a:cubicBezTo>
                  <a:pt x="204926" y="88700"/>
                  <a:pt x="225468" y="73775"/>
                  <a:pt x="305478" y="0"/>
                </a:cubicBezTo>
              </a:path>
            </a:pathLst>
          </a:custGeom>
          <a:noFill/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3" dirty="0"/>
          </a:p>
        </p:txBody>
      </p:sp>
      <p:sp>
        <p:nvSpPr>
          <p:cNvPr id="600" name="Arc 599">
            <a:extLst>
              <a:ext uri="{FF2B5EF4-FFF2-40B4-BE49-F238E27FC236}">
                <a16:creationId xmlns:a16="http://schemas.microsoft.com/office/drawing/2014/main" id="{E6709382-5146-D9C0-0649-025B66B964E3}"/>
              </a:ext>
            </a:extLst>
          </p:cNvPr>
          <p:cNvSpPr/>
          <p:nvPr/>
        </p:nvSpPr>
        <p:spPr>
          <a:xfrm rot="380884">
            <a:off x="6435946" y="2302098"/>
            <a:ext cx="291367" cy="354814"/>
          </a:xfrm>
          <a:prstGeom prst="arc">
            <a:avLst>
              <a:gd name="adj1" fmla="val 16511542"/>
              <a:gd name="adj2" fmla="val 2146654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7CC999-5108-C836-8912-D74378E83D8B}"/>
              </a:ext>
            </a:extLst>
          </p:cNvPr>
          <p:cNvSpPr/>
          <p:nvPr/>
        </p:nvSpPr>
        <p:spPr>
          <a:xfrm>
            <a:off x="1" y="312516"/>
            <a:ext cx="12192000" cy="945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128F4A2F-D4FB-EE67-AD63-EFF178A00E09}"/>
              </a:ext>
            </a:extLst>
          </p:cNvPr>
          <p:cNvSpPr/>
          <p:nvPr/>
        </p:nvSpPr>
        <p:spPr>
          <a:xfrm>
            <a:off x="-24510" y="6350673"/>
            <a:ext cx="12192000" cy="574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40CB3C72-ECEC-3D52-7BCF-375FC6DF851F}"/>
              </a:ext>
            </a:extLst>
          </p:cNvPr>
          <p:cNvSpPr/>
          <p:nvPr/>
        </p:nvSpPr>
        <p:spPr>
          <a:xfrm>
            <a:off x="11059563" y="1"/>
            <a:ext cx="1410537" cy="692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3" name="ZoneTexte 472">
            <a:extLst>
              <a:ext uri="{FF2B5EF4-FFF2-40B4-BE49-F238E27FC236}">
                <a16:creationId xmlns:a16="http://schemas.microsoft.com/office/drawing/2014/main" id="{51691A68-BAA6-21AD-DAA6-0DB37A23FB12}"/>
              </a:ext>
            </a:extLst>
          </p:cNvPr>
          <p:cNvSpPr txBox="1"/>
          <p:nvPr/>
        </p:nvSpPr>
        <p:spPr>
          <a:xfrm>
            <a:off x="2459274" y="3241160"/>
            <a:ext cx="448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2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2" name="Connecteur droit avec flèche 551">
            <a:extLst>
              <a:ext uri="{FF2B5EF4-FFF2-40B4-BE49-F238E27FC236}">
                <a16:creationId xmlns:a16="http://schemas.microsoft.com/office/drawing/2014/main" id="{41112117-9C34-225A-5FD8-FD08D674AAD0}"/>
              </a:ext>
            </a:extLst>
          </p:cNvPr>
          <p:cNvCxnSpPr>
            <a:cxnSpLocks/>
            <a:stCxn id="473" idx="3"/>
            <a:endCxn id="565" idx="1"/>
          </p:cNvCxnSpPr>
          <p:nvPr/>
        </p:nvCxnSpPr>
        <p:spPr>
          <a:xfrm flipV="1">
            <a:off x="2907407" y="3369538"/>
            <a:ext cx="832654" cy="101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ZoneTexte 149">
            <a:extLst>
              <a:ext uri="{FF2B5EF4-FFF2-40B4-BE49-F238E27FC236}">
                <a16:creationId xmlns:a16="http://schemas.microsoft.com/office/drawing/2014/main" id="{588B4109-C9FC-B108-21B4-903EB1A008E7}"/>
              </a:ext>
            </a:extLst>
          </p:cNvPr>
          <p:cNvSpPr txBox="1"/>
          <p:nvPr/>
        </p:nvSpPr>
        <p:spPr>
          <a:xfrm>
            <a:off x="303335" y="243273"/>
            <a:ext cx="12027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Marianne"/>
                <a:ea typeface="+mj-ea"/>
                <a:cs typeface="+mj-cs"/>
              </a:rPr>
              <a:t>In Chlamydomonas, two distinct CCM regimes: Low CO</a:t>
            </a:r>
            <a:r>
              <a:rPr lang="en-US" sz="2800" baseline="-25000" dirty="0">
                <a:latin typeface="Marianne"/>
                <a:ea typeface="+mj-ea"/>
                <a:cs typeface="+mj-cs"/>
              </a:rPr>
              <a:t>2</a:t>
            </a:r>
            <a:r>
              <a:rPr lang="en-US" sz="2800" dirty="0">
                <a:latin typeface="Marianne"/>
                <a:ea typeface="+mj-ea"/>
                <a:cs typeface="+mj-cs"/>
              </a:rPr>
              <a:t>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Marianne"/>
                <a:ea typeface="+mj-ea"/>
                <a:cs typeface="+mj-cs"/>
              </a:rPr>
              <a:t>and Very Low CO</a:t>
            </a:r>
            <a:r>
              <a:rPr lang="en-US" sz="2800" baseline="-25000" dirty="0">
                <a:solidFill>
                  <a:schemeClr val="bg1">
                    <a:lumMod val="75000"/>
                  </a:schemeClr>
                </a:solidFill>
                <a:latin typeface="Marianne"/>
                <a:ea typeface="+mj-ea"/>
                <a:cs typeface="+mj-cs"/>
              </a:rPr>
              <a:t>2</a:t>
            </a:r>
            <a:endParaRPr lang="fr-FR" sz="2800" i="1" baseline="-25000" dirty="0">
              <a:solidFill>
                <a:schemeClr val="bg1">
                  <a:lumMod val="75000"/>
                </a:schemeClr>
              </a:solidFill>
              <a:latin typeface="Mariann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9606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3679D-FE65-DFC7-1BF9-E8E3FEB00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iplasmic space">
            <a:extLst>
              <a:ext uri="{FF2B5EF4-FFF2-40B4-BE49-F238E27FC236}">
                <a16:creationId xmlns:a16="http://schemas.microsoft.com/office/drawing/2014/main" id="{7696193F-828D-9C78-C5A7-1A13A1CDBDE6}"/>
              </a:ext>
            </a:extLst>
          </p:cNvPr>
          <p:cNvSpPr>
            <a:spLocks/>
          </p:cNvSpPr>
          <p:nvPr/>
        </p:nvSpPr>
        <p:spPr>
          <a:xfrm>
            <a:off x="3306904" y="789970"/>
            <a:ext cx="9049651" cy="6059474"/>
          </a:xfrm>
          <a:custGeom>
            <a:avLst/>
            <a:gdLst>
              <a:gd name="connsiteX0" fmla="*/ 0 w 5742878"/>
              <a:gd name="connsiteY0" fmla="*/ 957165 h 5798142"/>
              <a:gd name="connsiteX1" fmla="*/ 957165 w 5742878"/>
              <a:gd name="connsiteY1" fmla="*/ 0 h 5798142"/>
              <a:gd name="connsiteX2" fmla="*/ 4785713 w 5742878"/>
              <a:gd name="connsiteY2" fmla="*/ 0 h 5798142"/>
              <a:gd name="connsiteX3" fmla="*/ 5742878 w 5742878"/>
              <a:gd name="connsiteY3" fmla="*/ 957165 h 5798142"/>
              <a:gd name="connsiteX4" fmla="*/ 5742878 w 5742878"/>
              <a:gd name="connsiteY4" fmla="*/ 4840977 h 5798142"/>
              <a:gd name="connsiteX5" fmla="*/ 4785713 w 5742878"/>
              <a:gd name="connsiteY5" fmla="*/ 5798142 h 5798142"/>
              <a:gd name="connsiteX6" fmla="*/ 957165 w 5742878"/>
              <a:gd name="connsiteY6" fmla="*/ 5798142 h 5798142"/>
              <a:gd name="connsiteX7" fmla="*/ 0 w 5742878"/>
              <a:gd name="connsiteY7" fmla="*/ 4840977 h 5798142"/>
              <a:gd name="connsiteX8" fmla="*/ 0 w 5742878"/>
              <a:gd name="connsiteY8" fmla="*/ 957165 h 5798142"/>
              <a:gd name="connsiteX0" fmla="*/ 0 w 5896542"/>
              <a:gd name="connsiteY0" fmla="*/ 963251 h 5804228"/>
              <a:gd name="connsiteX1" fmla="*/ 957165 w 5896542"/>
              <a:gd name="connsiteY1" fmla="*/ 6086 h 5804228"/>
              <a:gd name="connsiteX2" fmla="*/ 4785713 w 5896542"/>
              <a:gd name="connsiteY2" fmla="*/ 6086 h 5804228"/>
              <a:gd name="connsiteX3" fmla="*/ 5742878 w 5896542"/>
              <a:gd name="connsiteY3" fmla="*/ 963251 h 5804228"/>
              <a:gd name="connsiteX4" fmla="*/ 5742878 w 5896542"/>
              <a:gd name="connsiteY4" fmla="*/ 4847063 h 5804228"/>
              <a:gd name="connsiteX5" fmla="*/ 4785713 w 5896542"/>
              <a:gd name="connsiteY5" fmla="*/ 5804228 h 5804228"/>
              <a:gd name="connsiteX6" fmla="*/ 957165 w 5896542"/>
              <a:gd name="connsiteY6" fmla="*/ 5804228 h 5804228"/>
              <a:gd name="connsiteX7" fmla="*/ 0 w 5896542"/>
              <a:gd name="connsiteY7" fmla="*/ 4847063 h 5804228"/>
              <a:gd name="connsiteX8" fmla="*/ 0 w 5896542"/>
              <a:gd name="connsiteY8" fmla="*/ 963251 h 5804228"/>
              <a:gd name="connsiteX0" fmla="*/ 0 w 5856760"/>
              <a:gd name="connsiteY0" fmla="*/ 975632 h 5816609"/>
              <a:gd name="connsiteX1" fmla="*/ 957165 w 5856760"/>
              <a:gd name="connsiteY1" fmla="*/ 18467 h 5816609"/>
              <a:gd name="connsiteX2" fmla="*/ 4785713 w 5856760"/>
              <a:gd name="connsiteY2" fmla="*/ 18467 h 5816609"/>
              <a:gd name="connsiteX3" fmla="*/ 5742878 w 5856760"/>
              <a:gd name="connsiteY3" fmla="*/ 975632 h 5816609"/>
              <a:gd name="connsiteX4" fmla="*/ 5742878 w 5856760"/>
              <a:gd name="connsiteY4" fmla="*/ 4859444 h 5816609"/>
              <a:gd name="connsiteX5" fmla="*/ 4785713 w 5856760"/>
              <a:gd name="connsiteY5" fmla="*/ 5816609 h 5816609"/>
              <a:gd name="connsiteX6" fmla="*/ 957165 w 5856760"/>
              <a:gd name="connsiteY6" fmla="*/ 5816609 h 5816609"/>
              <a:gd name="connsiteX7" fmla="*/ 0 w 5856760"/>
              <a:gd name="connsiteY7" fmla="*/ 4859444 h 5816609"/>
              <a:gd name="connsiteX8" fmla="*/ 0 w 5856760"/>
              <a:gd name="connsiteY8" fmla="*/ 975632 h 5816609"/>
              <a:gd name="connsiteX0" fmla="*/ 0 w 5856760"/>
              <a:gd name="connsiteY0" fmla="*/ 975632 h 5844834"/>
              <a:gd name="connsiteX1" fmla="*/ 957165 w 5856760"/>
              <a:gd name="connsiteY1" fmla="*/ 18467 h 5844834"/>
              <a:gd name="connsiteX2" fmla="*/ 4785713 w 5856760"/>
              <a:gd name="connsiteY2" fmla="*/ 18467 h 5844834"/>
              <a:gd name="connsiteX3" fmla="*/ 5742878 w 5856760"/>
              <a:gd name="connsiteY3" fmla="*/ 975632 h 5844834"/>
              <a:gd name="connsiteX4" fmla="*/ 5742878 w 5856760"/>
              <a:gd name="connsiteY4" fmla="*/ 4859444 h 5844834"/>
              <a:gd name="connsiteX5" fmla="*/ 4785713 w 5856760"/>
              <a:gd name="connsiteY5" fmla="*/ 5816609 h 5844834"/>
              <a:gd name="connsiteX6" fmla="*/ 957165 w 5856760"/>
              <a:gd name="connsiteY6" fmla="*/ 5816609 h 5844834"/>
              <a:gd name="connsiteX7" fmla="*/ 0 w 5856760"/>
              <a:gd name="connsiteY7" fmla="*/ 4859444 h 5844834"/>
              <a:gd name="connsiteX8" fmla="*/ 0 w 5856760"/>
              <a:gd name="connsiteY8" fmla="*/ 975632 h 5844834"/>
              <a:gd name="connsiteX0" fmla="*/ 0 w 5856760"/>
              <a:gd name="connsiteY0" fmla="*/ 4859444 h 5844834"/>
              <a:gd name="connsiteX1" fmla="*/ 957165 w 5856760"/>
              <a:gd name="connsiteY1" fmla="*/ 18467 h 5844834"/>
              <a:gd name="connsiteX2" fmla="*/ 4785713 w 5856760"/>
              <a:gd name="connsiteY2" fmla="*/ 18467 h 5844834"/>
              <a:gd name="connsiteX3" fmla="*/ 5742878 w 5856760"/>
              <a:gd name="connsiteY3" fmla="*/ 975632 h 5844834"/>
              <a:gd name="connsiteX4" fmla="*/ 5742878 w 5856760"/>
              <a:gd name="connsiteY4" fmla="*/ 4859444 h 5844834"/>
              <a:gd name="connsiteX5" fmla="*/ 4785713 w 5856760"/>
              <a:gd name="connsiteY5" fmla="*/ 5816609 h 5844834"/>
              <a:gd name="connsiteX6" fmla="*/ 957165 w 5856760"/>
              <a:gd name="connsiteY6" fmla="*/ 5816609 h 5844834"/>
              <a:gd name="connsiteX7" fmla="*/ 0 w 5856760"/>
              <a:gd name="connsiteY7" fmla="*/ 4859444 h 5844834"/>
              <a:gd name="connsiteX0" fmla="*/ 224865 w 6081625"/>
              <a:gd name="connsiteY0" fmla="*/ 4859444 h 5844834"/>
              <a:gd name="connsiteX1" fmla="*/ 0 w 6081625"/>
              <a:gd name="connsiteY1" fmla="*/ 29618 h 5844834"/>
              <a:gd name="connsiteX2" fmla="*/ 5010578 w 6081625"/>
              <a:gd name="connsiteY2" fmla="*/ 18467 h 5844834"/>
              <a:gd name="connsiteX3" fmla="*/ 5967743 w 6081625"/>
              <a:gd name="connsiteY3" fmla="*/ 975632 h 5844834"/>
              <a:gd name="connsiteX4" fmla="*/ 5967743 w 6081625"/>
              <a:gd name="connsiteY4" fmla="*/ 4859444 h 5844834"/>
              <a:gd name="connsiteX5" fmla="*/ 5010578 w 6081625"/>
              <a:gd name="connsiteY5" fmla="*/ 5816609 h 5844834"/>
              <a:gd name="connsiteX6" fmla="*/ 1182030 w 6081625"/>
              <a:gd name="connsiteY6" fmla="*/ 5816609 h 5844834"/>
              <a:gd name="connsiteX7" fmla="*/ 224865 w 6081625"/>
              <a:gd name="connsiteY7" fmla="*/ 4859444 h 5844834"/>
              <a:gd name="connsiteX0" fmla="*/ 224865 w 6081625"/>
              <a:gd name="connsiteY0" fmla="*/ 4859444 h 5844834"/>
              <a:gd name="connsiteX1" fmla="*/ 0 w 6081625"/>
              <a:gd name="connsiteY1" fmla="*/ 29618 h 5844834"/>
              <a:gd name="connsiteX2" fmla="*/ 5010578 w 6081625"/>
              <a:gd name="connsiteY2" fmla="*/ 18467 h 5844834"/>
              <a:gd name="connsiteX3" fmla="*/ 5967743 w 6081625"/>
              <a:gd name="connsiteY3" fmla="*/ 975632 h 5844834"/>
              <a:gd name="connsiteX4" fmla="*/ 5967743 w 6081625"/>
              <a:gd name="connsiteY4" fmla="*/ 4859444 h 5844834"/>
              <a:gd name="connsiteX5" fmla="*/ 5010578 w 6081625"/>
              <a:gd name="connsiteY5" fmla="*/ 5816609 h 5844834"/>
              <a:gd name="connsiteX6" fmla="*/ 1148576 w 6081625"/>
              <a:gd name="connsiteY6" fmla="*/ 5805458 h 5844834"/>
              <a:gd name="connsiteX7" fmla="*/ 224865 w 6081625"/>
              <a:gd name="connsiteY7" fmla="*/ 4859444 h 5844834"/>
              <a:gd name="connsiteX0" fmla="*/ 258318 w 6081625"/>
              <a:gd name="connsiteY0" fmla="*/ 4045405 h 5844834"/>
              <a:gd name="connsiteX1" fmla="*/ 0 w 6081625"/>
              <a:gd name="connsiteY1" fmla="*/ 29618 h 5844834"/>
              <a:gd name="connsiteX2" fmla="*/ 5010578 w 6081625"/>
              <a:gd name="connsiteY2" fmla="*/ 18467 h 5844834"/>
              <a:gd name="connsiteX3" fmla="*/ 5967743 w 6081625"/>
              <a:gd name="connsiteY3" fmla="*/ 975632 h 5844834"/>
              <a:gd name="connsiteX4" fmla="*/ 5967743 w 6081625"/>
              <a:gd name="connsiteY4" fmla="*/ 4859444 h 5844834"/>
              <a:gd name="connsiteX5" fmla="*/ 5010578 w 6081625"/>
              <a:gd name="connsiteY5" fmla="*/ 5816609 h 5844834"/>
              <a:gd name="connsiteX6" fmla="*/ 1148576 w 6081625"/>
              <a:gd name="connsiteY6" fmla="*/ 5805458 h 5844834"/>
              <a:gd name="connsiteX7" fmla="*/ 258318 w 6081625"/>
              <a:gd name="connsiteY7" fmla="*/ 4045405 h 5844834"/>
              <a:gd name="connsiteX0" fmla="*/ 146806 w 5970113"/>
              <a:gd name="connsiteY0" fmla="*/ 4045405 h 5844834"/>
              <a:gd name="connsiteX1" fmla="*/ 0 w 5970113"/>
              <a:gd name="connsiteY1" fmla="*/ 18467 h 5844834"/>
              <a:gd name="connsiteX2" fmla="*/ 4899066 w 5970113"/>
              <a:gd name="connsiteY2" fmla="*/ 18467 h 5844834"/>
              <a:gd name="connsiteX3" fmla="*/ 5856231 w 5970113"/>
              <a:gd name="connsiteY3" fmla="*/ 975632 h 5844834"/>
              <a:gd name="connsiteX4" fmla="*/ 5856231 w 5970113"/>
              <a:gd name="connsiteY4" fmla="*/ 4859444 h 5844834"/>
              <a:gd name="connsiteX5" fmla="*/ 4899066 w 5970113"/>
              <a:gd name="connsiteY5" fmla="*/ 5816609 h 5844834"/>
              <a:gd name="connsiteX6" fmla="*/ 1037064 w 5970113"/>
              <a:gd name="connsiteY6" fmla="*/ 5805458 h 5844834"/>
              <a:gd name="connsiteX7" fmla="*/ 146806 w 5970113"/>
              <a:gd name="connsiteY7" fmla="*/ 4045405 h 5844834"/>
              <a:gd name="connsiteX0" fmla="*/ 146806 w 5866315"/>
              <a:gd name="connsiteY0" fmla="*/ 4026938 h 5826367"/>
              <a:gd name="connsiteX1" fmla="*/ 0 w 5866315"/>
              <a:gd name="connsiteY1" fmla="*/ 0 h 5826367"/>
              <a:gd name="connsiteX2" fmla="*/ 4899066 w 5866315"/>
              <a:gd name="connsiteY2" fmla="*/ 0 h 5826367"/>
              <a:gd name="connsiteX3" fmla="*/ 5856231 w 5866315"/>
              <a:gd name="connsiteY3" fmla="*/ 4840977 h 5826367"/>
              <a:gd name="connsiteX4" fmla="*/ 4899066 w 5866315"/>
              <a:gd name="connsiteY4" fmla="*/ 5798142 h 5826367"/>
              <a:gd name="connsiteX5" fmla="*/ 1037064 w 5866315"/>
              <a:gd name="connsiteY5" fmla="*/ 5786991 h 5826367"/>
              <a:gd name="connsiteX6" fmla="*/ 146806 w 5866315"/>
              <a:gd name="connsiteY6" fmla="*/ 4026938 h 5826367"/>
              <a:gd name="connsiteX0" fmla="*/ 146806 w 6134672"/>
              <a:gd name="connsiteY0" fmla="*/ 4026938 h 5826367"/>
              <a:gd name="connsiteX1" fmla="*/ 0 w 6134672"/>
              <a:gd name="connsiteY1" fmla="*/ 0 h 5826367"/>
              <a:gd name="connsiteX2" fmla="*/ 5635046 w 6134672"/>
              <a:gd name="connsiteY2" fmla="*/ 0 h 5826367"/>
              <a:gd name="connsiteX3" fmla="*/ 5856231 w 6134672"/>
              <a:gd name="connsiteY3" fmla="*/ 4840977 h 5826367"/>
              <a:gd name="connsiteX4" fmla="*/ 4899066 w 6134672"/>
              <a:gd name="connsiteY4" fmla="*/ 5798142 h 5826367"/>
              <a:gd name="connsiteX5" fmla="*/ 1037064 w 6134672"/>
              <a:gd name="connsiteY5" fmla="*/ 5786991 h 5826367"/>
              <a:gd name="connsiteX6" fmla="*/ 146806 w 6134672"/>
              <a:gd name="connsiteY6" fmla="*/ 4026938 h 5826367"/>
              <a:gd name="connsiteX0" fmla="*/ 146806 w 5866315"/>
              <a:gd name="connsiteY0" fmla="*/ 4026938 h 5826367"/>
              <a:gd name="connsiteX1" fmla="*/ 0 w 5866315"/>
              <a:gd name="connsiteY1" fmla="*/ 0 h 5826367"/>
              <a:gd name="connsiteX2" fmla="*/ 5635046 w 5866315"/>
              <a:gd name="connsiteY2" fmla="*/ 0 h 5826367"/>
              <a:gd name="connsiteX3" fmla="*/ 5856231 w 5866315"/>
              <a:gd name="connsiteY3" fmla="*/ 4840977 h 5826367"/>
              <a:gd name="connsiteX4" fmla="*/ 4899066 w 5866315"/>
              <a:gd name="connsiteY4" fmla="*/ 5798142 h 5826367"/>
              <a:gd name="connsiteX5" fmla="*/ 1037064 w 5866315"/>
              <a:gd name="connsiteY5" fmla="*/ 5786991 h 5826367"/>
              <a:gd name="connsiteX6" fmla="*/ 146806 w 5866315"/>
              <a:gd name="connsiteY6" fmla="*/ 4026938 h 5826367"/>
              <a:gd name="connsiteX0" fmla="*/ 146806 w 5866315"/>
              <a:gd name="connsiteY0" fmla="*/ 4026938 h 5826367"/>
              <a:gd name="connsiteX1" fmla="*/ 0 w 5866315"/>
              <a:gd name="connsiteY1" fmla="*/ 0 h 5826367"/>
              <a:gd name="connsiteX2" fmla="*/ 5635046 w 5866315"/>
              <a:gd name="connsiteY2" fmla="*/ 0 h 5826367"/>
              <a:gd name="connsiteX3" fmla="*/ 5856231 w 5866315"/>
              <a:gd name="connsiteY3" fmla="*/ 4840977 h 5826367"/>
              <a:gd name="connsiteX4" fmla="*/ 4899066 w 5866315"/>
              <a:gd name="connsiteY4" fmla="*/ 5798142 h 5826367"/>
              <a:gd name="connsiteX5" fmla="*/ 1037064 w 5866315"/>
              <a:gd name="connsiteY5" fmla="*/ 5786991 h 5826367"/>
              <a:gd name="connsiteX6" fmla="*/ 146806 w 5866315"/>
              <a:gd name="connsiteY6" fmla="*/ 4026938 h 5826367"/>
              <a:gd name="connsiteX0" fmla="*/ 146806 w 5638292"/>
              <a:gd name="connsiteY0" fmla="*/ 4026938 h 5819069"/>
              <a:gd name="connsiteX1" fmla="*/ 0 w 5638292"/>
              <a:gd name="connsiteY1" fmla="*/ 0 h 5819069"/>
              <a:gd name="connsiteX2" fmla="*/ 5635046 w 5638292"/>
              <a:gd name="connsiteY2" fmla="*/ 0 h 5819069"/>
              <a:gd name="connsiteX3" fmla="*/ 5622055 w 5638292"/>
              <a:gd name="connsiteY3" fmla="*/ 4807523 h 5819069"/>
              <a:gd name="connsiteX4" fmla="*/ 4899066 w 5638292"/>
              <a:gd name="connsiteY4" fmla="*/ 5798142 h 5819069"/>
              <a:gd name="connsiteX5" fmla="*/ 1037064 w 5638292"/>
              <a:gd name="connsiteY5" fmla="*/ 5786991 h 5819069"/>
              <a:gd name="connsiteX6" fmla="*/ 146806 w 5638292"/>
              <a:gd name="connsiteY6" fmla="*/ 4026938 h 5819069"/>
              <a:gd name="connsiteX0" fmla="*/ 146806 w 5980992"/>
              <a:gd name="connsiteY0" fmla="*/ 4026938 h 5798142"/>
              <a:gd name="connsiteX1" fmla="*/ 0 w 5980992"/>
              <a:gd name="connsiteY1" fmla="*/ 0 h 5798142"/>
              <a:gd name="connsiteX2" fmla="*/ 5635046 w 5980992"/>
              <a:gd name="connsiteY2" fmla="*/ 0 h 5798142"/>
              <a:gd name="connsiteX3" fmla="*/ 4899066 w 5980992"/>
              <a:gd name="connsiteY3" fmla="*/ 5798142 h 5798142"/>
              <a:gd name="connsiteX4" fmla="*/ 1037064 w 5980992"/>
              <a:gd name="connsiteY4" fmla="*/ 5786991 h 5798142"/>
              <a:gd name="connsiteX5" fmla="*/ 146806 w 5980992"/>
              <a:gd name="connsiteY5" fmla="*/ 4026938 h 5798142"/>
              <a:gd name="connsiteX0" fmla="*/ 146806 w 6239764"/>
              <a:gd name="connsiteY0" fmla="*/ 4026938 h 5786991"/>
              <a:gd name="connsiteX1" fmla="*/ 0 w 6239764"/>
              <a:gd name="connsiteY1" fmla="*/ 0 h 5786991"/>
              <a:gd name="connsiteX2" fmla="*/ 5635046 w 6239764"/>
              <a:gd name="connsiteY2" fmla="*/ 0 h 5786991"/>
              <a:gd name="connsiteX3" fmla="*/ 5657348 w 6239764"/>
              <a:gd name="connsiteY3" fmla="*/ 5753537 h 5786991"/>
              <a:gd name="connsiteX4" fmla="*/ 1037064 w 6239764"/>
              <a:gd name="connsiteY4" fmla="*/ 5786991 h 5786991"/>
              <a:gd name="connsiteX5" fmla="*/ 146806 w 6239764"/>
              <a:gd name="connsiteY5" fmla="*/ 4026938 h 5786991"/>
              <a:gd name="connsiteX0" fmla="*/ 146806 w 6005658"/>
              <a:gd name="connsiteY0" fmla="*/ 4026938 h 5786991"/>
              <a:gd name="connsiteX1" fmla="*/ 0 w 6005658"/>
              <a:gd name="connsiteY1" fmla="*/ 0 h 5786991"/>
              <a:gd name="connsiteX2" fmla="*/ 5635046 w 6005658"/>
              <a:gd name="connsiteY2" fmla="*/ 0 h 5786991"/>
              <a:gd name="connsiteX3" fmla="*/ 5657348 w 6005658"/>
              <a:gd name="connsiteY3" fmla="*/ 5753537 h 5786991"/>
              <a:gd name="connsiteX4" fmla="*/ 1037064 w 6005658"/>
              <a:gd name="connsiteY4" fmla="*/ 5786991 h 5786991"/>
              <a:gd name="connsiteX5" fmla="*/ 146806 w 6005658"/>
              <a:gd name="connsiteY5" fmla="*/ 4026938 h 5786991"/>
              <a:gd name="connsiteX0" fmla="*/ 146806 w 5658448"/>
              <a:gd name="connsiteY0" fmla="*/ 4026938 h 5786991"/>
              <a:gd name="connsiteX1" fmla="*/ 0 w 5658448"/>
              <a:gd name="connsiteY1" fmla="*/ 0 h 5786991"/>
              <a:gd name="connsiteX2" fmla="*/ 5635046 w 5658448"/>
              <a:gd name="connsiteY2" fmla="*/ 0 h 5786991"/>
              <a:gd name="connsiteX3" fmla="*/ 5657348 w 5658448"/>
              <a:gd name="connsiteY3" fmla="*/ 5753537 h 5786991"/>
              <a:gd name="connsiteX4" fmla="*/ 1037064 w 5658448"/>
              <a:gd name="connsiteY4" fmla="*/ 5786991 h 5786991"/>
              <a:gd name="connsiteX5" fmla="*/ 146806 w 5658448"/>
              <a:gd name="connsiteY5" fmla="*/ 4026938 h 5786991"/>
              <a:gd name="connsiteX0" fmla="*/ 146806 w 5660781"/>
              <a:gd name="connsiteY0" fmla="*/ 4026938 h 5786991"/>
              <a:gd name="connsiteX1" fmla="*/ 0 w 5660781"/>
              <a:gd name="connsiteY1" fmla="*/ 0 h 5786991"/>
              <a:gd name="connsiteX2" fmla="*/ 5635046 w 5660781"/>
              <a:gd name="connsiteY2" fmla="*/ 0 h 5786991"/>
              <a:gd name="connsiteX3" fmla="*/ 5657348 w 5660781"/>
              <a:gd name="connsiteY3" fmla="*/ 5753537 h 5786991"/>
              <a:gd name="connsiteX4" fmla="*/ 1037064 w 5660781"/>
              <a:gd name="connsiteY4" fmla="*/ 5786991 h 5786991"/>
              <a:gd name="connsiteX5" fmla="*/ 146806 w 5660781"/>
              <a:gd name="connsiteY5" fmla="*/ 4026938 h 5786991"/>
              <a:gd name="connsiteX0" fmla="*/ 146806 w 5678539"/>
              <a:gd name="connsiteY0" fmla="*/ 4026938 h 5786991"/>
              <a:gd name="connsiteX1" fmla="*/ 0 w 5678539"/>
              <a:gd name="connsiteY1" fmla="*/ 0 h 5786991"/>
              <a:gd name="connsiteX2" fmla="*/ 5668499 w 5678539"/>
              <a:gd name="connsiteY2" fmla="*/ 11151 h 5786991"/>
              <a:gd name="connsiteX3" fmla="*/ 5657348 w 5678539"/>
              <a:gd name="connsiteY3" fmla="*/ 5753537 h 5786991"/>
              <a:gd name="connsiteX4" fmla="*/ 1037064 w 5678539"/>
              <a:gd name="connsiteY4" fmla="*/ 5786991 h 5786991"/>
              <a:gd name="connsiteX5" fmla="*/ 146806 w 5678539"/>
              <a:gd name="connsiteY5" fmla="*/ 4026938 h 5786991"/>
              <a:gd name="connsiteX0" fmla="*/ 146806 w 5669090"/>
              <a:gd name="connsiteY0" fmla="*/ 4026938 h 5786991"/>
              <a:gd name="connsiteX1" fmla="*/ 0 w 5669090"/>
              <a:gd name="connsiteY1" fmla="*/ 0 h 5786991"/>
              <a:gd name="connsiteX2" fmla="*/ 5668499 w 5669090"/>
              <a:gd name="connsiteY2" fmla="*/ 11151 h 5786991"/>
              <a:gd name="connsiteX3" fmla="*/ 5657348 w 5669090"/>
              <a:gd name="connsiteY3" fmla="*/ 5753537 h 5786991"/>
              <a:gd name="connsiteX4" fmla="*/ 1037064 w 5669090"/>
              <a:gd name="connsiteY4" fmla="*/ 5786991 h 5786991"/>
              <a:gd name="connsiteX5" fmla="*/ 146806 w 5669090"/>
              <a:gd name="connsiteY5" fmla="*/ 4026938 h 5786991"/>
              <a:gd name="connsiteX0" fmla="*/ 146806 w 5669090"/>
              <a:gd name="connsiteY0" fmla="*/ 4026938 h 5786991"/>
              <a:gd name="connsiteX1" fmla="*/ 0 w 5669090"/>
              <a:gd name="connsiteY1" fmla="*/ 0 h 5786991"/>
              <a:gd name="connsiteX2" fmla="*/ 5668499 w 5669090"/>
              <a:gd name="connsiteY2" fmla="*/ 11151 h 5786991"/>
              <a:gd name="connsiteX3" fmla="*/ 5657348 w 5669090"/>
              <a:gd name="connsiteY3" fmla="*/ 5753537 h 5786991"/>
              <a:gd name="connsiteX4" fmla="*/ 1037064 w 5669090"/>
              <a:gd name="connsiteY4" fmla="*/ 5786991 h 5786991"/>
              <a:gd name="connsiteX5" fmla="*/ 146806 w 5669090"/>
              <a:gd name="connsiteY5" fmla="*/ 4026938 h 5786991"/>
              <a:gd name="connsiteX0" fmla="*/ 146806 w 5669090"/>
              <a:gd name="connsiteY0" fmla="*/ 4026938 h 5786991"/>
              <a:gd name="connsiteX1" fmla="*/ 0 w 5669090"/>
              <a:gd name="connsiteY1" fmla="*/ 0 h 5786991"/>
              <a:gd name="connsiteX2" fmla="*/ 5668499 w 5669090"/>
              <a:gd name="connsiteY2" fmla="*/ 11151 h 5786991"/>
              <a:gd name="connsiteX3" fmla="*/ 5657348 w 5669090"/>
              <a:gd name="connsiteY3" fmla="*/ 5753537 h 5786991"/>
              <a:gd name="connsiteX4" fmla="*/ 1037064 w 5669090"/>
              <a:gd name="connsiteY4" fmla="*/ 5786991 h 5786991"/>
              <a:gd name="connsiteX5" fmla="*/ 146806 w 5669090"/>
              <a:gd name="connsiteY5" fmla="*/ 4026938 h 5786991"/>
              <a:gd name="connsiteX0" fmla="*/ 146806 w 5669090"/>
              <a:gd name="connsiteY0" fmla="*/ 4026938 h 5786991"/>
              <a:gd name="connsiteX1" fmla="*/ 0 w 5669090"/>
              <a:gd name="connsiteY1" fmla="*/ 0 h 5786991"/>
              <a:gd name="connsiteX2" fmla="*/ 5668499 w 5669090"/>
              <a:gd name="connsiteY2" fmla="*/ 11151 h 5786991"/>
              <a:gd name="connsiteX3" fmla="*/ 5657348 w 5669090"/>
              <a:gd name="connsiteY3" fmla="*/ 5753537 h 5786991"/>
              <a:gd name="connsiteX4" fmla="*/ 1037064 w 5669090"/>
              <a:gd name="connsiteY4" fmla="*/ 5786991 h 5786991"/>
              <a:gd name="connsiteX5" fmla="*/ 146806 w 5669090"/>
              <a:gd name="connsiteY5" fmla="*/ 4026938 h 5786991"/>
              <a:gd name="connsiteX0" fmla="*/ 146806 w 5669090"/>
              <a:gd name="connsiteY0" fmla="*/ 4026938 h 5786991"/>
              <a:gd name="connsiteX1" fmla="*/ 0 w 5669090"/>
              <a:gd name="connsiteY1" fmla="*/ 0 h 5786991"/>
              <a:gd name="connsiteX2" fmla="*/ 5668499 w 5669090"/>
              <a:gd name="connsiteY2" fmla="*/ 11151 h 5786991"/>
              <a:gd name="connsiteX3" fmla="*/ 5657348 w 5669090"/>
              <a:gd name="connsiteY3" fmla="*/ 5753537 h 5786991"/>
              <a:gd name="connsiteX4" fmla="*/ 1037064 w 5669090"/>
              <a:gd name="connsiteY4" fmla="*/ 5786991 h 5786991"/>
              <a:gd name="connsiteX5" fmla="*/ 146806 w 5669090"/>
              <a:gd name="connsiteY5" fmla="*/ 4026938 h 5786991"/>
              <a:gd name="connsiteX0" fmla="*/ 146806 w 5669090"/>
              <a:gd name="connsiteY0" fmla="*/ 4026938 h 5786991"/>
              <a:gd name="connsiteX1" fmla="*/ 67978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46806 w 5669090"/>
              <a:gd name="connsiteY6" fmla="*/ 4026938 h 5786991"/>
              <a:gd name="connsiteX0" fmla="*/ 146806 w 5669090"/>
              <a:gd name="connsiteY0" fmla="*/ 4026938 h 5786991"/>
              <a:gd name="connsiteX1" fmla="*/ 67978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46806 w 5669090"/>
              <a:gd name="connsiteY6" fmla="*/ 4026938 h 5786991"/>
              <a:gd name="connsiteX0" fmla="*/ 146806 w 5669090"/>
              <a:gd name="connsiteY0" fmla="*/ 4026938 h 5786991"/>
              <a:gd name="connsiteX1" fmla="*/ 34900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46806 w 5669090"/>
              <a:gd name="connsiteY6" fmla="*/ 4026938 h 5786991"/>
              <a:gd name="connsiteX0" fmla="*/ 113728 w 5669090"/>
              <a:gd name="connsiteY0" fmla="*/ 3850894 h 5786991"/>
              <a:gd name="connsiteX1" fmla="*/ 34900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13728 w 5669090"/>
              <a:gd name="connsiteY0" fmla="*/ 3850894 h 5786991"/>
              <a:gd name="connsiteX1" fmla="*/ 34900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13728 w 5669090"/>
              <a:gd name="connsiteY0" fmla="*/ 3850894 h 5786991"/>
              <a:gd name="connsiteX1" fmla="*/ 34900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13728 w 5669090"/>
              <a:gd name="connsiteY0" fmla="*/ 3850894 h 5786991"/>
              <a:gd name="connsiteX1" fmla="*/ 34900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13728 w 5669090"/>
              <a:gd name="connsiteY0" fmla="*/ 3850894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13728 w 5669090"/>
              <a:gd name="connsiteY0" fmla="*/ 3850894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68857 w 5669090"/>
              <a:gd name="connsiteY0" fmla="*/ 3839892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168857 w 5669090"/>
              <a:gd name="connsiteY0" fmla="*/ 3839892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168857 w 5669090"/>
              <a:gd name="connsiteY0" fmla="*/ 3839892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168857 w 5669090"/>
              <a:gd name="connsiteY0" fmla="*/ 3839892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168857 w 5669090"/>
              <a:gd name="connsiteY0" fmla="*/ 3839892 h 5786991"/>
              <a:gd name="connsiteX1" fmla="*/ 67978 w 5669090"/>
              <a:gd name="connsiteY1" fmla="*/ 1584406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168857 w 5669090"/>
              <a:gd name="connsiteY0" fmla="*/ 3839892 h 5786991"/>
              <a:gd name="connsiteX1" fmla="*/ 67978 w 5669090"/>
              <a:gd name="connsiteY1" fmla="*/ 1584406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306960 w 5807193"/>
              <a:gd name="connsiteY0" fmla="*/ 3828741 h 5775840"/>
              <a:gd name="connsiteX1" fmla="*/ 206081 w 5807193"/>
              <a:gd name="connsiteY1" fmla="*/ 1573255 h 5775840"/>
              <a:gd name="connsiteX2" fmla="*/ 0 w 5807193"/>
              <a:gd name="connsiteY2" fmla="*/ 43948 h 5775840"/>
              <a:gd name="connsiteX3" fmla="*/ 5806602 w 5807193"/>
              <a:gd name="connsiteY3" fmla="*/ 0 h 5775840"/>
              <a:gd name="connsiteX4" fmla="*/ 5795451 w 5807193"/>
              <a:gd name="connsiteY4" fmla="*/ 5742386 h 5775840"/>
              <a:gd name="connsiteX5" fmla="*/ 1175167 w 5807193"/>
              <a:gd name="connsiteY5" fmla="*/ 5775840 h 5775840"/>
              <a:gd name="connsiteX6" fmla="*/ 306960 w 5807193"/>
              <a:gd name="connsiteY6" fmla="*/ 3828741 h 5775840"/>
              <a:gd name="connsiteX0" fmla="*/ 306960 w 5807193"/>
              <a:gd name="connsiteY0" fmla="*/ 3828741 h 5775840"/>
              <a:gd name="connsiteX1" fmla="*/ 121095 w 5807193"/>
              <a:gd name="connsiteY1" fmla="*/ 1588997 h 5775840"/>
              <a:gd name="connsiteX2" fmla="*/ 0 w 5807193"/>
              <a:gd name="connsiteY2" fmla="*/ 43948 h 5775840"/>
              <a:gd name="connsiteX3" fmla="*/ 5806602 w 5807193"/>
              <a:gd name="connsiteY3" fmla="*/ 0 h 5775840"/>
              <a:gd name="connsiteX4" fmla="*/ 5795451 w 5807193"/>
              <a:gd name="connsiteY4" fmla="*/ 5742386 h 5775840"/>
              <a:gd name="connsiteX5" fmla="*/ 1175167 w 5807193"/>
              <a:gd name="connsiteY5" fmla="*/ 5775840 h 5775840"/>
              <a:gd name="connsiteX6" fmla="*/ 306960 w 5807193"/>
              <a:gd name="connsiteY6" fmla="*/ 3828741 h 5775840"/>
              <a:gd name="connsiteX0" fmla="*/ 306960 w 5807193"/>
              <a:gd name="connsiteY0" fmla="*/ 3828741 h 5775840"/>
              <a:gd name="connsiteX1" fmla="*/ 121095 w 5807193"/>
              <a:gd name="connsiteY1" fmla="*/ 1588997 h 5775840"/>
              <a:gd name="connsiteX2" fmla="*/ 0 w 5807193"/>
              <a:gd name="connsiteY2" fmla="*/ 43948 h 5775840"/>
              <a:gd name="connsiteX3" fmla="*/ 5806602 w 5807193"/>
              <a:gd name="connsiteY3" fmla="*/ 0 h 5775840"/>
              <a:gd name="connsiteX4" fmla="*/ 5795451 w 5807193"/>
              <a:gd name="connsiteY4" fmla="*/ 5742386 h 5775840"/>
              <a:gd name="connsiteX5" fmla="*/ 1175167 w 5807193"/>
              <a:gd name="connsiteY5" fmla="*/ 5775840 h 5775840"/>
              <a:gd name="connsiteX6" fmla="*/ 306960 w 5807193"/>
              <a:gd name="connsiteY6" fmla="*/ 3828741 h 5775840"/>
              <a:gd name="connsiteX0" fmla="*/ 264466 w 5807193"/>
              <a:gd name="connsiteY0" fmla="*/ 3844484 h 5775840"/>
              <a:gd name="connsiteX1" fmla="*/ 121095 w 5807193"/>
              <a:gd name="connsiteY1" fmla="*/ 1588997 h 5775840"/>
              <a:gd name="connsiteX2" fmla="*/ 0 w 5807193"/>
              <a:gd name="connsiteY2" fmla="*/ 43948 h 5775840"/>
              <a:gd name="connsiteX3" fmla="*/ 5806602 w 5807193"/>
              <a:gd name="connsiteY3" fmla="*/ 0 h 5775840"/>
              <a:gd name="connsiteX4" fmla="*/ 5795451 w 5807193"/>
              <a:gd name="connsiteY4" fmla="*/ 5742386 h 5775840"/>
              <a:gd name="connsiteX5" fmla="*/ 1175167 w 5807193"/>
              <a:gd name="connsiteY5" fmla="*/ 5775840 h 5775840"/>
              <a:gd name="connsiteX6" fmla="*/ 264466 w 5807193"/>
              <a:gd name="connsiteY6" fmla="*/ 3844484 h 5775840"/>
              <a:gd name="connsiteX0" fmla="*/ 145016 w 5687743"/>
              <a:gd name="connsiteY0" fmla="*/ 3864035 h 5795391"/>
              <a:gd name="connsiteX1" fmla="*/ 1645 w 5687743"/>
              <a:gd name="connsiteY1" fmla="*/ 1608548 h 5795391"/>
              <a:gd name="connsiteX2" fmla="*/ 0 w 5687743"/>
              <a:gd name="connsiteY2" fmla="*/ 0 h 5795391"/>
              <a:gd name="connsiteX3" fmla="*/ 5687152 w 5687743"/>
              <a:gd name="connsiteY3" fmla="*/ 19551 h 5795391"/>
              <a:gd name="connsiteX4" fmla="*/ 5676001 w 5687743"/>
              <a:gd name="connsiteY4" fmla="*/ 5761937 h 5795391"/>
              <a:gd name="connsiteX5" fmla="*/ 1055717 w 5687743"/>
              <a:gd name="connsiteY5" fmla="*/ 5795391 h 5795391"/>
              <a:gd name="connsiteX6" fmla="*/ 145016 w 5687743"/>
              <a:gd name="connsiteY6" fmla="*/ 3864035 h 5795391"/>
              <a:gd name="connsiteX0" fmla="*/ 80921 w 5687743"/>
              <a:gd name="connsiteY0" fmla="*/ 4102542 h 5795391"/>
              <a:gd name="connsiteX1" fmla="*/ 1645 w 5687743"/>
              <a:gd name="connsiteY1" fmla="*/ 1608548 h 5795391"/>
              <a:gd name="connsiteX2" fmla="*/ 0 w 5687743"/>
              <a:gd name="connsiteY2" fmla="*/ 0 h 5795391"/>
              <a:gd name="connsiteX3" fmla="*/ 5687152 w 5687743"/>
              <a:gd name="connsiteY3" fmla="*/ 19551 h 5795391"/>
              <a:gd name="connsiteX4" fmla="*/ 5676001 w 5687743"/>
              <a:gd name="connsiteY4" fmla="*/ 5761937 h 5795391"/>
              <a:gd name="connsiteX5" fmla="*/ 1055717 w 5687743"/>
              <a:gd name="connsiteY5" fmla="*/ 5795391 h 5795391"/>
              <a:gd name="connsiteX6" fmla="*/ 80921 w 5687743"/>
              <a:gd name="connsiteY6" fmla="*/ 4102542 h 5795391"/>
              <a:gd name="connsiteX0" fmla="*/ 80921 w 5687743"/>
              <a:gd name="connsiteY0" fmla="*/ 4102542 h 5795391"/>
              <a:gd name="connsiteX1" fmla="*/ 1645 w 5687743"/>
              <a:gd name="connsiteY1" fmla="*/ 1608548 h 5795391"/>
              <a:gd name="connsiteX2" fmla="*/ 0 w 5687743"/>
              <a:gd name="connsiteY2" fmla="*/ 0 h 5795391"/>
              <a:gd name="connsiteX3" fmla="*/ 5687152 w 5687743"/>
              <a:gd name="connsiteY3" fmla="*/ 19551 h 5795391"/>
              <a:gd name="connsiteX4" fmla="*/ 5676001 w 5687743"/>
              <a:gd name="connsiteY4" fmla="*/ 5761937 h 5795391"/>
              <a:gd name="connsiteX5" fmla="*/ 583017 w 5687743"/>
              <a:gd name="connsiteY5" fmla="*/ 5795391 h 5795391"/>
              <a:gd name="connsiteX6" fmla="*/ 80921 w 5687743"/>
              <a:gd name="connsiteY6" fmla="*/ 4102542 h 5795391"/>
              <a:gd name="connsiteX0" fmla="*/ 380149 w 5986971"/>
              <a:gd name="connsiteY0" fmla="*/ 4102542 h 5795482"/>
              <a:gd name="connsiteX1" fmla="*/ 300873 w 5986971"/>
              <a:gd name="connsiteY1" fmla="*/ 1608548 h 5795482"/>
              <a:gd name="connsiteX2" fmla="*/ 299228 w 5986971"/>
              <a:gd name="connsiteY2" fmla="*/ 0 h 5795482"/>
              <a:gd name="connsiteX3" fmla="*/ 5986380 w 5986971"/>
              <a:gd name="connsiteY3" fmla="*/ 19551 h 5795482"/>
              <a:gd name="connsiteX4" fmla="*/ 5975229 w 5986971"/>
              <a:gd name="connsiteY4" fmla="*/ 5761937 h 5795482"/>
              <a:gd name="connsiteX5" fmla="*/ 882245 w 5986971"/>
              <a:gd name="connsiteY5" fmla="*/ 5795391 h 5795482"/>
              <a:gd name="connsiteX6" fmla="*/ 380149 w 5986971"/>
              <a:gd name="connsiteY6" fmla="*/ 4102542 h 5795482"/>
              <a:gd name="connsiteX0" fmla="*/ 80921 w 5687743"/>
              <a:gd name="connsiteY0" fmla="*/ 4102542 h 5841727"/>
              <a:gd name="connsiteX1" fmla="*/ 1645 w 5687743"/>
              <a:gd name="connsiteY1" fmla="*/ 1608548 h 5841727"/>
              <a:gd name="connsiteX2" fmla="*/ 0 w 5687743"/>
              <a:gd name="connsiteY2" fmla="*/ 0 h 5841727"/>
              <a:gd name="connsiteX3" fmla="*/ 5687152 w 5687743"/>
              <a:gd name="connsiteY3" fmla="*/ 19551 h 5841727"/>
              <a:gd name="connsiteX4" fmla="*/ 5676001 w 5687743"/>
              <a:gd name="connsiteY4" fmla="*/ 5761937 h 5841727"/>
              <a:gd name="connsiteX5" fmla="*/ 583017 w 5687743"/>
              <a:gd name="connsiteY5" fmla="*/ 5795391 h 5841727"/>
              <a:gd name="connsiteX6" fmla="*/ 80921 w 5687743"/>
              <a:gd name="connsiteY6" fmla="*/ 4102542 h 5841727"/>
              <a:gd name="connsiteX0" fmla="*/ 80921 w 5687743"/>
              <a:gd name="connsiteY0" fmla="*/ 4102542 h 5841727"/>
              <a:gd name="connsiteX1" fmla="*/ 1645 w 5687743"/>
              <a:gd name="connsiteY1" fmla="*/ 1608548 h 5841727"/>
              <a:gd name="connsiteX2" fmla="*/ 0 w 5687743"/>
              <a:gd name="connsiteY2" fmla="*/ 0 h 5841727"/>
              <a:gd name="connsiteX3" fmla="*/ 5687152 w 5687743"/>
              <a:gd name="connsiteY3" fmla="*/ 19551 h 5841727"/>
              <a:gd name="connsiteX4" fmla="*/ 5676001 w 5687743"/>
              <a:gd name="connsiteY4" fmla="*/ 5761937 h 5841727"/>
              <a:gd name="connsiteX5" fmla="*/ 583017 w 5687743"/>
              <a:gd name="connsiteY5" fmla="*/ 5795391 h 5841727"/>
              <a:gd name="connsiteX6" fmla="*/ 80921 w 5687743"/>
              <a:gd name="connsiteY6" fmla="*/ 4102542 h 5841727"/>
              <a:gd name="connsiteX0" fmla="*/ 80921 w 5687743"/>
              <a:gd name="connsiteY0" fmla="*/ 4102542 h 5795391"/>
              <a:gd name="connsiteX1" fmla="*/ 1645 w 5687743"/>
              <a:gd name="connsiteY1" fmla="*/ 1608548 h 5795391"/>
              <a:gd name="connsiteX2" fmla="*/ 0 w 5687743"/>
              <a:gd name="connsiteY2" fmla="*/ 0 h 5795391"/>
              <a:gd name="connsiteX3" fmla="*/ 5687152 w 5687743"/>
              <a:gd name="connsiteY3" fmla="*/ 19551 h 5795391"/>
              <a:gd name="connsiteX4" fmla="*/ 5676001 w 5687743"/>
              <a:gd name="connsiteY4" fmla="*/ 5761937 h 5795391"/>
              <a:gd name="connsiteX5" fmla="*/ 583017 w 5687743"/>
              <a:gd name="connsiteY5" fmla="*/ 5795391 h 5795391"/>
              <a:gd name="connsiteX6" fmla="*/ 80921 w 5687743"/>
              <a:gd name="connsiteY6" fmla="*/ 4102542 h 5795391"/>
              <a:gd name="connsiteX0" fmla="*/ 80921 w 5689531"/>
              <a:gd name="connsiteY0" fmla="*/ 4102542 h 5795391"/>
              <a:gd name="connsiteX1" fmla="*/ 1645 w 5689531"/>
              <a:gd name="connsiteY1" fmla="*/ 1608548 h 5795391"/>
              <a:gd name="connsiteX2" fmla="*/ 0 w 5689531"/>
              <a:gd name="connsiteY2" fmla="*/ 0 h 5795391"/>
              <a:gd name="connsiteX3" fmla="*/ 5687152 w 5689531"/>
              <a:gd name="connsiteY3" fmla="*/ 19551 h 5795391"/>
              <a:gd name="connsiteX4" fmla="*/ 5684013 w 5689531"/>
              <a:gd name="connsiteY4" fmla="*/ 5778974 h 5795391"/>
              <a:gd name="connsiteX5" fmla="*/ 583017 w 5689531"/>
              <a:gd name="connsiteY5" fmla="*/ 5795391 h 5795391"/>
              <a:gd name="connsiteX6" fmla="*/ 80921 w 5689531"/>
              <a:gd name="connsiteY6" fmla="*/ 4102542 h 5795391"/>
              <a:gd name="connsiteX0" fmla="*/ 56885 w 5689531"/>
              <a:gd name="connsiteY0" fmla="*/ 4102542 h 5795391"/>
              <a:gd name="connsiteX1" fmla="*/ 1645 w 5689531"/>
              <a:gd name="connsiteY1" fmla="*/ 1608548 h 5795391"/>
              <a:gd name="connsiteX2" fmla="*/ 0 w 5689531"/>
              <a:gd name="connsiteY2" fmla="*/ 0 h 5795391"/>
              <a:gd name="connsiteX3" fmla="*/ 5687152 w 5689531"/>
              <a:gd name="connsiteY3" fmla="*/ 19551 h 5795391"/>
              <a:gd name="connsiteX4" fmla="*/ 5684013 w 5689531"/>
              <a:gd name="connsiteY4" fmla="*/ 5778974 h 5795391"/>
              <a:gd name="connsiteX5" fmla="*/ 583017 w 5689531"/>
              <a:gd name="connsiteY5" fmla="*/ 5795391 h 5795391"/>
              <a:gd name="connsiteX6" fmla="*/ 56885 w 5689531"/>
              <a:gd name="connsiteY6" fmla="*/ 4102542 h 5795391"/>
              <a:gd name="connsiteX0" fmla="*/ 56885 w 5689531"/>
              <a:gd name="connsiteY0" fmla="*/ 4102542 h 5786872"/>
              <a:gd name="connsiteX1" fmla="*/ 1645 w 5689531"/>
              <a:gd name="connsiteY1" fmla="*/ 1608548 h 5786872"/>
              <a:gd name="connsiteX2" fmla="*/ 0 w 5689531"/>
              <a:gd name="connsiteY2" fmla="*/ 0 h 5786872"/>
              <a:gd name="connsiteX3" fmla="*/ 5687152 w 5689531"/>
              <a:gd name="connsiteY3" fmla="*/ 19551 h 5786872"/>
              <a:gd name="connsiteX4" fmla="*/ 5684013 w 5689531"/>
              <a:gd name="connsiteY4" fmla="*/ 5778974 h 5786872"/>
              <a:gd name="connsiteX5" fmla="*/ 526934 w 5689531"/>
              <a:gd name="connsiteY5" fmla="*/ 5786872 h 5786872"/>
              <a:gd name="connsiteX6" fmla="*/ 56885 w 5689531"/>
              <a:gd name="connsiteY6" fmla="*/ 4102542 h 5786872"/>
              <a:gd name="connsiteX0" fmla="*/ 48874 w 5689531"/>
              <a:gd name="connsiteY0" fmla="*/ 4076988 h 5786872"/>
              <a:gd name="connsiteX1" fmla="*/ 1645 w 5689531"/>
              <a:gd name="connsiteY1" fmla="*/ 1608548 h 5786872"/>
              <a:gd name="connsiteX2" fmla="*/ 0 w 5689531"/>
              <a:gd name="connsiteY2" fmla="*/ 0 h 5786872"/>
              <a:gd name="connsiteX3" fmla="*/ 5687152 w 5689531"/>
              <a:gd name="connsiteY3" fmla="*/ 19551 h 5786872"/>
              <a:gd name="connsiteX4" fmla="*/ 5684013 w 5689531"/>
              <a:gd name="connsiteY4" fmla="*/ 5778974 h 5786872"/>
              <a:gd name="connsiteX5" fmla="*/ 526934 w 5689531"/>
              <a:gd name="connsiteY5" fmla="*/ 5786872 h 5786872"/>
              <a:gd name="connsiteX6" fmla="*/ 48874 w 5689531"/>
              <a:gd name="connsiteY6" fmla="*/ 4076988 h 5786872"/>
              <a:gd name="connsiteX0" fmla="*/ 52468 w 5693125"/>
              <a:gd name="connsiteY0" fmla="*/ 4076988 h 5786872"/>
              <a:gd name="connsiteX1" fmla="*/ 5239 w 5693125"/>
              <a:gd name="connsiteY1" fmla="*/ 1608548 h 5786872"/>
              <a:gd name="connsiteX2" fmla="*/ 3594 w 5693125"/>
              <a:gd name="connsiteY2" fmla="*/ 0 h 5786872"/>
              <a:gd name="connsiteX3" fmla="*/ 5690746 w 5693125"/>
              <a:gd name="connsiteY3" fmla="*/ 19551 h 5786872"/>
              <a:gd name="connsiteX4" fmla="*/ 5687607 w 5693125"/>
              <a:gd name="connsiteY4" fmla="*/ 5778974 h 5786872"/>
              <a:gd name="connsiteX5" fmla="*/ 530528 w 5693125"/>
              <a:gd name="connsiteY5" fmla="*/ 5786872 h 5786872"/>
              <a:gd name="connsiteX6" fmla="*/ 52468 w 5693125"/>
              <a:gd name="connsiteY6" fmla="*/ 4076988 h 5786872"/>
              <a:gd name="connsiteX0" fmla="*/ 52468 w 5693125"/>
              <a:gd name="connsiteY0" fmla="*/ 4076988 h 5786872"/>
              <a:gd name="connsiteX1" fmla="*/ 5239 w 5693125"/>
              <a:gd name="connsiteY1" fmla="*/ 1608548 h 5786872"/>
              <a:gd name="connsiteX2" fmla="*/ 3594 w 5693125"/>
              <a:gd name="connsiteY2" fmla="*/ 0 h 5786872"/>
              <a:gd name="connsiteX3" fmla="*/ 5690746 w 5693125"/>
              <a:gd name="connsiteY3" fmla="*/ 19551 h 5786872"/>
              <a:gd name="connsiteX4" fmla="*/ 5687607 w 5693125"/>
              <a:gd name="connsiteY4" fmla="*/ 5778974 h 5786872"/>
              <a:gd name="connsiteX5" fmla="*/ 530528 w 5693125"/>
              <a:gd name="connsiteY5" fmla="*/ 5786872 h 5786872"/>
              <a:gd name="connsiteX6" fmla="*/ 52468 w 5693125"/>
              <a:gd name="connsiteY6" fmla="*/ 4076988 h 578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3125" h="5786872">
                <a:moveTo>
                  <a:pt x="52468" y="4076988"/>
                </a:moveTo>
                <a:cubicBezTo>
                  <a:pt x="-6885" y="2984073"/>
                  <a:pt x="-4325" y="2906281"/>
                  <a:pt x="5239" y="1608548"/>
                </a:cubicBezTo>
                <a:cubicBezTo>
                  <a:pt x="4691" y="1072365"/>
                  <a:pt x="4142" y="536183"/>
                  <a:pt x="3594" y="0"/>
                </a:cubicBezTo>
                <a:lnTo>
                  <a:pt x="5690746" y="19551"/>
                </a:lnTo>
                <a:cubicBezTo>
                  <a:pt x="5693218" y="1253537"/>
                  <a:pt x="5695654" y="4424183"/>
                  <a:pt x="5687607" y="5778974"/>
                </a:cubicBezTo>
                <a:lnTo>
                  <a:pt x="530528" y="5786872"/>
                </a:lnTo>
                <a:cubicBezTo>
                  <a:pt x="313898" y="5467057"/>
                  <a:pt x="149363" y="4774795"/>
                  <a:pt x="52468" y="4076988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635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9A9E6B2-0F7B-1EDF-A35A-88BCB951478E}"/>
              </a:ext>
            </a:extLst>
          </p:cNvPr>
          <p:cNvGrpSpPr>
            <a:grpSpLocks/>
          </p:cNvGrpSpPr>
          <p:nvPr/>
        </p:nvGrpSpPr>
        <p:grpSpPr>
          <a:xfrm rot="11222901">
            <a:off x="3879796" y="3718857"/>
            <a:ext cx="6396464" cy="3033897"/>
            <a:chOff x="593884" y="3728128"/>
            <a:chExt cx="3234638" cy="1892437"/>
          </a:xfrm>
        </p:grpSpPr>
        <p:sp>
          <p:nvSpPr>
            <p:cNvPr id="6" name="Ellipse 3">
              <a:extLst>
                <a:ext uri="{FF2B5EF4-FFF2-40B4-BE49-F238E27FC236}">
                  <a16:creationId xmlns:a16="http://schemas.microsoft.com/office/drawing/2014/main" id="{7B40876F-6850-BF5A-486D-DE7D106678F2}"/>
                </a:ext>
              </a:extLst>
            </p:cNvPr>
            <p:cNvSpPr>
              <a:spLocks/>
            </p:cNvSpPr>
            <p:nvPr/>
          </p:nvSpPr>
          <p:spPr>
            <a:xfrm rot="908014">
              <a:off x="593884" y="3728128"/>
              <a:ext cx="3234638" cy="1892437"/>
            </a:xfrm>
            <a:custGeom>
              <a:avLst/>
              <a:gdLst>
                <a:gd name="connsiteX0" fmla="*/ 0 w 3064042"/>
                <a:gd name="connsiteY0" fmla="*/ 733843 h 1467686"/>
                <a:gd name="connsiteX1" fmla="*/ 1532021 w 3064042"/>
                <a:gd name="connsiteY1" fmla="*/ 0 h 1467686"/>
                <a:gd name="connsiteX2" fmla="*/ 3064042 w 3064042"/>
                <a:gd name="connsiteY2" fmla="*/ 733843 h 1467686"/>
                <a:gd name="connsiteX3" fmla="*/ 1532021 w 3064042"/>
                <a:gd name="connsiteY3" fmla="*/ 1467686 h 1467686"/>
                <a:gd name="connsiteX4" fmla="*/ 0 w 3064042"/>
                <a:gd name="connsiteY4" fmla="*/ 733843 h 1467686"/>
                <a:gd name="connsiteX0" fmla="*/ 124499 w 3188541"/>
                <a:gd name="connsiteY0" fmla="*/ 739294 h 1473137"/>
                <a:gd name="connsiteX1" fmla="*/ 265742 w 3188541"/>
                <a:gd name="connsiteY1" fmla="*/ 421722 h 1473137"/>
                <a:gd name="connsiteX2" fmla="*/ 1656520 w 3188541"/>
                <a:gd name="connsiteY2" fmla="*/ 5451 h 1473137"/>
                <a:gd name="connsiteX3" fmla="*/ 3188541 w 3188541"/>
                <a:gd name="connsiteY3" fmla="*/ 739294 h 1473137"/>
                <a:gd name="connsiteX4" fmla="*/ 1656520 w 3188541"/>
                <a:gd name="connsiteY4" fmla="*/ 1473137 h 1473137"/>
                <a:gd name="connsiteX5" fmla="*/ 124499 w 3188541"/>
                <a:gd name="connsiteY5" fmla="*/ 739294 h 1473137"/>
                <a:gd name="connsiteX0" fmla="*/ 141656 w 3205698"/>
                <a:gd name="connsiteY0" fmla="*/ 748294 h 1482137"/>
                <a:gd name="connsiteX1" fmla="*/ 241336 w 3205698"/>
                <a:gd name="connsiteY1" fmla="*/ 297719 h 1482137"/>
                <a:gd name="connsiteX2" fmla="*/ 1673677 w 3205698"/>
                <a:gd name="connsiteY2" fmla="*/ 14451 h 1482137"/>
                <a:gd name="connsiteX3" fmla="*/ 3205698 w 3205698"/>
                <a:gd name="connsiteY3" fmla="*/ 748294 h 1482137"/>
                <a:gd name="connsiteX4" fmla="*/ 1673677 w 3205698"/>
                <a:gd name="connsiteY4" fmla="*/ 1482137 h 1482137"/>
                <a:gd name="connsiteX5" fmla="*/ 141656 w 3205698"/>
                <a:gd name="connsiteY5" fmla="*/ 748294 h 1482137"/>
                <a:gd name="connsiteX0" fmla="*/ 194096 w 3141760"/>
                <a:gd name="connsiteY0" fmla="*/ 1217963 h 1503742"/>
                <a:gd name="connsiteX1" fmla="*/ 177398 w 3141760"/>
                <a:gd name="connsiteY1" fmla="*/ 297719 h 1503742"/>
                <a:gd name="connsiteX2" fmla="*/ 1609739 w 3141760"/>
                <a:gd name="connsiteY2" fmla="*/ 14451 h 1503742"/>
                <a:gd name="connsiteX3" fmla="*/ 3141760 w 3141760"/>
                <a:gd name="connsiteY3" fmla="*/ 748294 h 1503742"/>
                <a:gd name="connsiteX4" fmla="*/ 1609739 w 3141760"/>
                <a:gd name="connsiteY4" fmla="*/ 1482137 h 1503742"/>
                <a:gd name="connsiteX5" fmla="*/ 194096 w 3141760"/>
                <a:gd name="connsiteY5" fmla="*/ 1217963 h 1503742"/>
                <a:gd name="connsiteX0" fmla="*/ 194096 w 3141760"/>
                <a:gd name="connsiteY0" fmla="*/ 1221280 h 1507059"/>
                <a:gd name="connsiteX1" fmla="*/ 177398 w 3141760"/>
                <a:gd name="connsiteY1" fmla="*/ 301036 h 1507059"/>
                <a:gd name="connsiteX2" fmla="*/ 1609739 w 3141760"/>
                <a:gd name="connsiteY2" fmla="*/ 17768 h 1507059"/>
                <a:gd name="connsiteX3" fmla="*/ 3141760 w 3141760"/>
                <a:gd name="connsiteY3" fmla="*/ 751611 h 1507059"/>
                <a:gd name="connsiteX4" fmla="*/ 1609739 w 3141760"/>
                <a:gd name="connsiteY4" fmla="*/ 1485454 h 1507059"/>
                <a:gd name="connsiteX5" fmla="*/ 194096 w 3141760"/>
                <a:gd name="connsiteY5" fmla="*/ 1221280 h 1507059"/>
                <a:gd name="connsiteX0" fmla="*/ 174874 w 3122538"/>
                <a:gd name="connsiteY0" fmla="*/ 1242862 h 1530391"/>
                <a:gd name="connsiteX1" fmla="*/ 191548 w 3122538"/>
                <a:gd name="connsiteY1" fmla="*/ 209152 h 1530391"/>
                <a:gd name="connsiteX2" fmla="*/ 1590517 w 3122538"/>
                <a:gd name="connsiteY2" fmla="*/ 39350 h 1530391"/>
                <a:gd name="connsiteX3" fmla="*/ 3122538 w 3122538"/>
                <a:gd name="connsiteY3" fmla="*/ 773193 h 1530391"/>
                <a:gd name="connsiteX4" fmla="*/ 1590517 w 3122538"/>
                <a:gd name="connsiteY4" fmla="*/ 1507036 h 1530391"/>
                <a:gd name="connsiteX5" fmla="*/ 174874 w 3122538"/>
                <a:gd name="connsiteY5" fmla="*/ 1242862 h 1530391"/>
                <a:gd name="connsiteX0" fmla="*/ 174874 w 3122538"/>
                <a:gd name="connsiteY0" fmla="*/ 1207396 h 1494925"/>
                <a:gd name="connsiteX1" fmla="*/ 191548 w 3122538"/>
                <a:gd name="connsiteY1" fmla="*/ 173686 h 1494925"/>
                <a:gd name="connsiteX2" fmla="*/ 2298009 w 3122538"/>
                <a:gd name="connsiteY2" fmla="*/ 50605 h 1494925"/>
                <a:gd name="connsiteX3" fmla="*/ 3122538 w 3122538"/>
                <a:gd name="connsiteY3" fmla="*/ 737727 h 1494925"/>
                <a:gd name="connsiteX4" fmla="*/ 1590517 w 3122538"/>
                <a:gd name="connsiteY4" fmla="*/ 1471570 h 1494925"/>
                <a:gd name="connsiteX5" fmla="*/ 174874 w 3122538"/>
                <a:gd name="connsiteY5" fmla="*/ 1207396 h 1494925"/>
                <a:gd name="connsiteX0" fmla="*/ 174874 w 3129212"/>
                <a:gd name="connsiteY0" fmla="*/ 1215776 h 1496158"/>
                <a:gd name="connsiteX1" fmla="*/ 191548 w 3129212"/>
                <a:gd name="connsiteY1" fmla="*/ 182066 h 1496158"/>
                <a:gd name="connsiteX2" fmla="*/ 2298009 w 3129212"/>
                <a:gd name="connsiteY2" fmla="*/ 58985 h 1496158"/>
                <a:gd name="connsiteX3" fmla="*/ 3129212 w 3129212"/>
                <a:gd name="connsiteY3" fmla="*/ 859573 h 1496158"/>
                <a:gd name="connsiteX4" fmla="*/ 1590517 w 3129212"/>
                <a:gd name="connsiteY4" fmla="*/ 1479950 h 1496158"/>
                <a:gd name="connsiteX5" fmla="*/ 174874 w 3129212"/>
                <a:gd name="connsiteY5" fmla="*/ 1215776 h 1496158"/>
                <a:gd name="connsiteX0" fmla="*/ 175296 w 3129634"/>
                <a:gd name="connsiteY0" fmla="*/ 1215776 h 1533627"/>
                <a:gd name="connsiteX1" fmla="*/ 191970 w 3129634"/>
                <a:gd name="connsiteY1" fmla="*/ 182066 h 1533627"/>
                <a:gd name="connsiteX2" fmla="*/ 2298431 w 3129634"/>
                <a:gd name="connsiteY2" fmla="*/ 58985 h 1533627"/>
                <a:gd name="connsiteX3" fmla="*/ 3129634 w 3129634"/>
                <a:gd name="connsiteY3" fmla="*/ 859573 h 1533627"/>
                <a:gd name="connsiteX4" fmla="*/ 1597614 w 3129634"/>
                <a:gd name="connsiteY4" fmla="*/ 1519996 h 1533627"/>
                <a:gd name="connsiteX5" fmla="*/ 175296 w 3129634"/>
                <a:gd name="connsiteY5" fmla="*/ 1215776 h 1533627"/>
                <a:gd name="connsiteX0" fmla="*/ 175296 w 3129634"/>
                <a:gd name="connsiteY0" fmla="*/ 1215776 h 1519997"/>
                <a:gd name="connsiteX1" fmla="*/ 191970 w 3129634"/>
                <a:gd name="connsiteY1" fmla="*/ 182066 h 1519997"/>
                <a:gd name="connsiteX2" fmla="*/ 2298431 w 3129634"/>
                <a:gd name="connsiteY2" fmla="*/ 58985 h 1519997"/>
                <a:gd name="connsiteX3" fmla="*/ 3129634 w 3129634"/>
                <a:gd name="connsiteY3" fmla="*/ 859573 h 1519997"/>
                <a:gd name="connsiteX4" fmla="*/ 1597614 w 3129634"/>
                <a:gd name="connsiteY4" fmla="*/ 1519996 h 1519997"/>
                <a:gd name="connsiteX5" fmla="*/ 175296 w 3129634"/>
                <a:gd name="connsiteY5" fmla="*/ 1215776 h 1519997"/>
                <a:gd name="connsiteX0" fmla="*/ 144962 w 3099300"/>
                <a:gd name="connsiteY0" fmla="*/ 1215776 h 1519997"/>
                <a:gd name="connsiteX1" fmla="*/ 161636 w 3099300"/>
                <a:gd name="connsiteY1" fmla="*/ 182066 h 1519997"/>
                <a:gd name="connsiteX2" fmla="*/ 2268097 w 3099300"/>
                <a:gd name="connsiteY2" fmla="*/ 58985 h 1519997"/>
                <a:gd name="connsiteX3" fmla="*/ 3099300 w 3099300"/>
                <a:gd name="connsiteY3" fmla="*/ 859573 h 1519997"/>
                <a:gd name="connsiteX4" fmla="*/ 1567280 w 3099300"/>
                <a:gd name="connsiteY4" fmla="*/ 1519996 h 1519997"/>
                <a:gd name="connsiteX5" fmla="*/ 144962 w 3099300"/>
                <a:gd name="connsiteY5" fmla="*/ 1215776 h 1519997"/>
                <a:gd name="connsiteX0" fmla="*/ 144962 w 3099300"/>
                <a:gd name="connsiteY0" fmla="*/ 1206951 h 1511172"/>
                <a:gd name="connsiteX1" fmla="*/ 161636 w 3099300"/>
                <a:gd name="connsiteY1" fmla="*/ 173241 h 1511172"/>
                <a:gd name="connsiteX2" fmla="*/ 2268097 w 3099300"/>
                <a:gd name="connsiteY2" fmla="*/ 50160 h 1511172"/>
                <a:gd name="connsiteX3" fmla="*/ 3099300 w 3099300"/>
                <a:gd name="connsiteY3" fmla="*/ 850748 h 1511172"/>
                <a:gd name="connsiteX4" fmla="*/ 1567280 w 3099300"/>
                <a:gd name="connsiteY4" fmla="*/ 1511171 h 1511172"/>
                <a:gd name="connsiteX5" fmla="*/ 144962 w 3099300"/>
                <a:gd name="connsiteY5" fmla="*/ 1206951 h 1511172"/>
                <a:gd name="connsiteX0" fmla="*/ 144962 w 3099300"/>
                <a:gd name="connsiteY0" fmla="*/ 1234221 h 1538442"/>
                <a:gd name="connsiteX1" fmla="*/ 161636 w 3099300"/>
                <a:gd name="connsiteY1" fmla="*/ 200511 h 1538442"/>
                <a:gd name="connsiteX2" fmla="*/ 2268097 w 3099300"/>
                <a:gd name="connsiteY2" fmla="*/ 77430 h 1538442"/>
                <a:gd name="connsiteX3" fmla="*/ 3099300 w 3099300"/>
                <a:gd name="connsiteY3" fmla="*/ 878018 h 1538442"/>
                <a:gd name="connsiteX4" fmla="*/ 1567280 w 3099300"/>
                <a:gd name="connsiteY4" fmla="*/ 1538441 h 1538442"/>
                <a:gd name="connsiteX5" fmla="*/ 144962 w 3099300"/>
                <a:gd name="connsiteY5" fmla="*/ 1234221 h 1538442"/>
                <a:gd name="connsiteX0" fmla="*/ 144962 w 3099300"/>
                <a:gd name="connsiteY0" fmla="*/ 1206038 h 1510259"/>
                <a:gd name="connsiteX1" fmla="*/ 161636 w 3099300"/>
                <a:gd name="connsiteY1" fmla="*/ 245747 h 1510259"/>
                <a:gd name="connsiteX2" fmla="*/ 2268097 w 3099300"/>
                <a:gd name="connsiteY2" fmla="*/ 49247 h 1510259"/>
                <a:gd name="connsiteX3" fmla="*/ 3099300 w 3099300"/>
                <a:gd name="connsiteY3" fmla="*/ 849835 h 1510259"/>
                <a:gd name="connsiteX4" fmla="*/ 1567280 w 3099300"/>
                <a:gd name="connsiteY4" fmla="*/ 1510258 h 1510259"/>
                <a:gd name="connsiteX5" fmla="*/ 144962 w 3099300"/>
                <a:gd name="connsiteY5" fmla="*/ 1206038 h 1510259"/>
                <a:gd name="connsiteX0" fmla="*/ 141791 w 3096129"/>
                <a:gd name="connsiteY0" fmla="*/ 1200051 h 1504272"/>
                <a:gd name="connsiteX1" fmla="*/ 165139 w 3096129"/>
                <a:gd name="connsiteY1" fmla="*/ 259783 h 1504272"/>
                <a:gd name="connsiteX2" fmla="*/ 2264926 w 3096129"/>
                <a:gd name="connsiteY2" fmla="*/ 43260 h 1504272"/>
                <a:gd name="connsiteX3" fmla="*/ 3096129 w 3096129"/>
                <a:gd name="connsiteY3" fmla="*/ 843848 h 1504272"/>
                <a:gd name="connsiteX4" fmla="*/ 1564109 w 3096129"/>
                <a:gd name="connsiteY4" fmla="*/ 1504271 h 1504272"/>
                <a:gd name="connsiteX5" fmla="*/ 141791 w 3096129"/>
                <a:gd name="connsiteY5" fmla="*/ 1200051 h 1504272"/>
                <a:gd name="connsiteX0" fmla="*/ 217951 w 3172289"/>
                <a:gd name="connsiteY0" fmla="*/ 1200051 h 1504272"/>
                <a:gd name="connsiteX1" fmla="*/ 241299 w 3172289"/>
                <a:gd name="connsiteY1" fmla="*/ 259783 h 1504272"/>
                <a:gd name="connsiteX2" fmla="*/ 2341086 w 3172289"/>
                <a:gd name="connsiteY2" fmla="*/ 43260 h 1504272"/>
                <a:gd name="connsiteX3" fmla="*/ 3172289 w 3172289"/>
                <a:gd name="connsiteY3" fmla="*/ 843848 h 1504272"/>
                <a:gd name="connsiteX4" fmla="*/ 1640269 w 3172289"/>
                <a:gd name="connsiteY4" fmla="*/ 1504271 h 1504272"/>
                <a:gd name="connsiteX5" fmla="*/ 217951 w 3172289"/>
                <a:gd name="connsiteY5" fmla="*/ 1200051 h 1504272"/>
                <a:gd name="connsiteX0" fmla="*/ 217951 w 3172289"/>
                <a:gd name="connsiteY0" fmla="*/ 1221428 h 1525649"/>
                <a:gd name="connsiteX1" fmla="*/ 241299 w 3172289"/>
                <a:gd name="connsiteY1" fmla="*/ 281160 h 1525649"/>
                <a:gd name="connsiteX2" fmla="*/ 2341086 w 3172289"/>
                <a:gd name="connsiteY2" fmla="*/ 64637 h 1525649"/>
                <a:gd name="connsiteX3" fmla="*/ 3172289 w 3172289"/>
                <a:gd name="connsiteY3" fmla="*/ 865225 h 1525649"/>
                <a:gd name="connsiteX4" fmla="*/ 1640269 w 3172289"/>
                <a:gd name="connsiteY4" fmla="*/ 1525648 h 1525649"/>
                <a:gd name="connsiteX5" fmla="*/ 217951 w 3172289"/>
                <a:gd name="connsiteY5" fmla="*/ 1221428 h 1525649"/>
                <a:gd name="connsiteX0" fmla="*/ 217951 w 3172289"/>
                <a:gd name="connsiteY0" fmla="*/ 1214982 h 1519203"/>
                <a:gd name="connsiteX1" fmla="*/ 241299 w 3172289"/>
                <a:gd name="connsiteY1" fmla="*/ 291339 h 1519203"/>
                <a:gd name="connsiteX2" fmla="*/ 2341086 w 3172289"/>
                <a:gd name="connsiteY2" fmla="*/ 58191 h 1519203"/>
                <a:gd name="connsiteX3" fmla="*/ 3172289 w 3172289"/>
                <a:gd name="connsiteY3" fmla="*/ 858779 h 1519203"/>
                <a:gd name="connsiteX4" fmla="*/ 1640269 w 3172289"/>
                <a:gd name="connsiteY4" fmla="*/ 1519202 h 1519203"/>
                <a:gd name="connsiteX5" fmla="*/ 217951 w 3172289"/>
                <a:gd name="connsiteY5" fmla="*/ 1214982 h 1519203"/>
                <a:gd name="connsiteX0" fmla="*/ 217951 w 3172289"/>
                <a:gd name="connsiteY0" fmla="*/ 1222687 h 1526908"/>
                <a:gd name="connsiteX1" fmla="*/ 241299 w 3172289"/>
                <a:gd name="connsiteY1" fmla="*/ 299044 h 1526908"/>
                <a:gd name="connsiteX2" fmla="*/ 2341086 w 3172289"/>
                <a:gd name="connsiteY2" fmla="*/ 65896 h 1526908"/>
                <a:gd name="connsiteX3" fmla="*/ 3172289 w 3172289"/>
                <a:gd name="connsiteY3" fmla="*/ 866484 h 1526908"/>
                <a:gd name="connsiteX4" fmla="*/ 1640269 w 3172289"/>
                <a:gd name="connsiteY4" fmla="*/ 1526907 h 1526908"/>
                <a:gd name="connsiteX5" fmla="*/ 217951 w 3172289"/>
                <a:gd name="connsiteY5" fmla="*/ 1222687 h 1526908"/>
                <a:gd name="connsiteX0" fmla="*/ 217951 w 3243139"/>
                <a:gd name="connsiteY0" fmla="*/ 1222687 h 1526907"/>
                <a:gd name="connsiteX1" fmla="*/ 241299 w 3243139"/>
                <a:gd name="connsiteY1" fmla="*/ 299044 h 1526907"/>
                <a:gd name="connsiteX2" fmla="*/ 2341086 w 3243139"/>
                <a:gd name="connsiteY2" fmla="*/ 65896 h 1526907"/>
                <a:gd name="connsiteX3" fmla="*/ 2922599 w 3243139"/>
                <a:gd name="connsiteY3" fmla="*/ 326445 h 1526907"/>
                <a:gd name="connsiteX4" fmla="*/ 3172289 w 3243139"/>
                <a:gd name="connsiteY4" fmla="*/ 866484 h 1526907"/>
                <a:gd name="connsiteX5" fmla="*/ 1640269 w 3243139"/>
                <a:gd name="connsiteY5" fmla="*/ 1526907 h 1526907"/>
                <a:gd name="connsiteX6" fmla="*/ 217951 w 3243139"/>
                <a:gd name="connsiteY6" fmla="*/ 1222687 h 1526907"/>
                <a:gd name="connsiteX0" fmla="*/ 217951 w 3320491"/>
                <a:gd name="connsiteY0" fmla="*/ 1174534 h 1478754"/>
                <a:gd name="connsiteX1" fmla="*/ 241299 w 3320491"/>
                <a:gd name="connsiteY1" fmla="*/ 250891 h 1478754"/>
                <a:gd name="connsiteX2" fmla="*/ 2341086 w 3320491"/>
                <a:gd name="connsiteY2" fmla="*/ 17743 h 1478754"/>
                <a:gd name="connsiteX3" fmla="*/ 3204439 w 3320491"/>
                <a:gd name="connsiteY3" fmla="*/ 106330 h 1478754"/>
                <a:gd name="connsiteX4" fmla="*/ 3172289 w 3320491"/>
                <a:gd name="connsiteY4" fmla="*/ 818331 h 1478754"/>
                <a:gd name="connsiteX5" fmla="*/ 1640269 w 3320491"/>
                <a:gd name="connsiteY5" fmla="*/ 1478754 h 1478754"/>
                <a:gd name="connsiteX6" fmla="*/ 217951 w 3320491"/>
                <a:gd name="connsiteY6" fmla="*/ 1174534 h 1478754"/>
                <a:gd name="connsiteX0" fmla="*/ 217951 w 3333413"/>
                <a:gd name="connsiteY0" fmla="*/ 1174534 h 1486161"/>
                <a:gd name="connsiteX1" fmla="*/ 241299 w 3333413"/>
                <a:gd name="connsiteY1" fmla="*/ 250891 h 1486161"/>
                <a:gd name="connsiteX2" fmla="*/ 2341086 w 3333413"/>
                <a:gd name="connsiteY2" fmla="*/ 17743 h 1486161"/>
                <a:gd name="connsiteX3" fmla="*/ 3204439 w 3333413"/>
                <a:gd name="connsiteY3" fmla="*/ 106330 h 1486161"/>
                <a:gd name="connsiteX4" fmla="*/ 3196369 w 3333413"/>
                <a:gd name="connsiteY4" fmla="*/ 922324 h 1486161"/>
                <a:gd name="connsiteX5" fmla="*/ 1640269 w 3333413"/>
                <a:gd name="connsiteY5" fmla="*/ 1478754 h 1486161"/>
                <a:gd name="connsiteX6" fmla="*/ 217951 w 3333413"/>
                <a:gd name="connsiteY6" fmla="*/ 1174534 h 1486161"/>
                <a:gd name="connsiteX0" fmla="*/ 217951 w 3324471"/>
                <a:gd name="connsiteY0" fmla="*/ 1174534 h 1483148"/>
                <a:gd name="connsiteX1" fmla="*/ 241299 w 3324471"/>
                <a:gd name="connsiteY1" fmla="*/ 250891 h 1483148"/>
                <a:gd name="connsiteX2" fmla="*/ 2341086 w 3324471"/>
                <a:gd name="connsiteY2" fmla="*/ 17743 h 1483148"/>
                <a:gd name="connsiteX3" fmla="*/ 3204439 w 3324471"/>
                <a:gd name="connsiteY3" fmla="*/ 106330 h 1483148"/>
                <a:gd name="connsiteX4" fmla="*/ 3179948 w 3324471"/>
                <a:gd name="connsiteY4" fmla="*/ 992206 h 1483148"/>
                <a:gd name="connsiteX5" fmla="*/ 1640269 w 3324471"/>
                <a:gd name="connsiteY5" fmla="*/ 1478754 h 1483148"/>
                <a:gd name="connsiteX6" fmla="*/ 217951 w 3324471"/>
                <a:gd name="connsiteY6" fmla="*/ 1174534 h 1483148"/>
                <a:gd name="connsiteX0" fmla="*/ 217951 w 3313766"/>
                <a:gd name="connsiteY0" fmla="*/ 1216540 h 1525154"/>
                <a:gd name="connsiteX1" fmla="*/ 241299 w 3313766"/>
                <a:gd name="connsiteY1" fmla="*/ 292897 h 1525154"/>
                <a:gd name="connsiteX2" fmla="*/ 2341086 w 3313766"/>
                <a:gd name="connsiteY2" fmla="*/ 59749 h 1525154"/>
                <a:gd name="connsiteX3" fmla="*/ 3180540 w 3313766"/>
                <a:gd name="connsiteY3" fmla="*/ 72839 h 1525154"/>
                <a:gd name="connsiteX4" fmla="*/ 3179948 w 3313766"/>
                <a:gd name="connsiteY4" fmla="*/ 1034212 h 1525154"/>
                <a:gd name="connsiteX5" fmla="*/ 1640269 w 3313766"/>
                <a:gd name="connsiteY5" fmla="*/ 1520760 h 1525154"/>
                <a:gd name="connsiteX6" fmla="*/ 217951 w 3313766"/>
                <a:gd name="connsiteY6" fmla="*/ 1216540 h 1525154"/>
                <a:gd name="connsiteX0" fmla="*/ 217951 w 3313766"/>
                <a:gd name="connsiteY0" fmla="*/ 1203747 h 1512361"/>
                <a:gd name="connsiteX1" fmla="*/ 241299 w 3313766"/>
                <a:gd name="connsiteY1" fmla="*/ 280104 h 1512361"/>
                <a:gd name="connsiteX2" fmla="*/ 2341086 w 3313766"/>
                <a:gd name="connsiteY2" fmla="*/ 46956 h 1512361"/>
                <a:gd name="connsiteX3" fmla="*/ 3180540 w 3313766"/>
                <a:gd name="connsiteY3" fmla="*/ 60046 h 1512361"/>
                <a:gd name="connsiteX4" fmla="*/ 3179948 w 3313766"/>
                <a:gd name="connsiteY4" fmla="*/ 1021419 h 1512361"/>
                <a:gd name="connsiteX5" fmla="*/ 1640269 w 3313766"/>
                <a:gd name="connsiteY5" fmla="*/ 1507967 h 1512361"/>
                <a:gd name="connsiteX6" fmla="*/ 217951 w 3313766"/>
                <a:gd name="connsiteY6" fmla="*/ 1203747 h 1512361"/>
                <a:gd name="connsiteX0" fmla="*/ 217951 w 3313766"/>
                <a:gd name="connsiteY0" fmla="*/ 1216540 h 1525154"/>
                <a:gd name="connsiteX1" fmla="*/ 241299 w 3313766"/>
                <a:gd name="connsiteY1" fmla="*/ 292897 h 1525154"/>
                <a:gd name="connsiteX2" fmla="*/ 2341086 w 3313766"/>
                <a:gd name="connsiteY2" fmla="*/ 59749 h 1525154"/>
                <a:gd name="connsiteX3" fmla="*/ 3180540 w 3313766"/>
                <a:gd name="connsiteY3" fmla="*/ 72839 h 1525154"/>
                <a:gd name="connsiteX4" fmla="*/ 3179948 w 3313766"/>
                <a:gd name="connsiteY4" fmla="*/ 1034212 h 1525154"/>
                <a:gd name="connsiteX5" fmla="*/ 1640269 w 3313766"/>
                <a:gd name="connsiteY5" fmla="*/ 1520760 h 1525154"/>
                <a:gd name="connsiteX6" fmla="*/ 217951 w 3313766"/>
                <a:gd name="connsiteY6" fmla="*/ 1216540 h 1525154"/>
                <a:gd name="connsiteX0" fmla="*/ 217951 w 3322286"/>
                <a:gd name="connsiteY0" fmla="*/ 1256666 h 1565280"/>
                <a:gd name="connsiteX1" fmla="*/ 241299 w 3322286"/>
                <a:gd name="connsiteY1" fmla="*/ 333023 h 1565280"/>
                <a:gd name="connsiteX2" fmla="*/ 2341086 w 3322286"/>
                <a:gd name="connsiteY2" fmla="*/ 99875 h 1565280"/>
                <a:gd name="connsiteX3" fmla="*/ 3180540 w 3322286"/>
                <a:gd name="connsiteY3" fmla="*/ 112965 h 1565280"/>
                <a:gd name="connsiteX4" fmla="*/ 3179948 w 3322286"/>
                <a:gd name="connsiteY4" fmla="*/ 1074338 h 1565280"/>
                <a:gd name="connsiteX5" fmla="*/ 1640269 w 3322286"/>
                <a:gd name="connsiteY5" fmla="*/ 1560886 h 1565280"/>
                <a:gd name="connsiteX6" fmla="*/ 217951 w 3322286"/>
                <a:gd name="connsiteY6" fmla="*/ 1256666 h 1565280"/>
                <a:gd name="connsiteX0" fmla="*/ 217951 w 3375209"/>
                <a:gd name="connsiteY0" fmla="*/ 1229694 h 1538308"/>
                <a:gd name="connsiteX1" fmla="*/ 241299 w 3375209"/>
                <a:gd name="connsiteY1" fmla="*/ 306051 h 1538308"/>
                <a:gd name="connsiteX2" fmla="*/ 2341086 w 3375209"/>
                <a:gd name="connsiteY2" fmla="*/ 72903 h 1538308"/>
                <a:gd name="connsiteX3" fmla="*/ 3277280 w 3375209"/>
                <a:gd name="connsiteY3" fmla="*/ 124625 h 1538308"/>
                <a:gd name="connsiteX4" fmla="*/ 3179948 w 3375209"/>
                <a:gd name="connsiteY4" fmla="*/ 1047366 h 1538308"/>
                <a:gd name="connsiteX5" fmla="*/ 1640269 w 3375209"/>
                <a:gd name="connsiteY5" fmla="*/ 1533914 h 1538308"/>
                <a:gd name="connsiteX6" fmla="*/ 217951 w 3375209"/>
                <a:gd name="connsiteY6" fmla="*/ 1229694 h 1538308"/>
                <a:gd name="connsiteX0" fmla="*/ 217951 w 3362802"/>
                <a:gd name="connsiteY0" fmla="*/ 1270053 h 1578667"/>
                <a:gd name="connsiteX1" fmla="*/ 241299 w 3362802"/>
                <a:gd name="connsiteY1" fmla="*/ 346410 h 1578667"/>
                <a:gd name="connsiteX2" fmla="*/ 2373054 w 3362802"/>
                <a:gd name="connsiteY2" fmla="*/ 14716 h 1578667"/>
                <a:gd name="connsiteX3" fmla="*/ 3277280 w 3362802"/>
                <a:gd name="connsiteY3" fmla="*/ 164984 h 1578667"/>
                <a:gd name="connsiteX4" fmla="*/ 3179948 w 3362802"/>
                <a:gd name="connsiteY4" fmla="*/ 1087725 h 1578667"/>
                <a:gd name="connsiteX5" fmla="*/ 1640269 w 3362802"/>
                <a:gd name="connsiteY5" fmla="*/ 1574273 h 1578667"/>
                <a:gd name="connsiteX6" fmla="*/ 217951 w 3362802"/>
                <a:gd name="connsiteY6" fmla="*/ 1270053 h 1578667"/>
                <a:gd name="connsiteX0" fmla="*/ 217951 w 3362802"/>
                <a:gd name="connsiteY0" fmla="*/ 1293763 h 1602377"/>
                <a:gd name="connsiteX1" fmla="*/ 241299 w 3362802"/>
                <a:gd name="connsiteY1" fmla="*/ 370120 h 1602377"/>
                <a:gd name="connsiteX2" fmla="*/ 2373054 w 3362802"/>
                <a:gd name="connsiteY2" fmla="*/ 38426 h 1602377"/>
                <a:gd name="connsiteX3" fmla="*/ 3277280 w 3362802"/>
                <a:gd name="connsiteY3" fmla="*/ 188694 h 1602377"/>
                <a:gd name="connsiteX4" fmla="*/ 3179948 w 3362802"/>
                <a:gd name="connsiteY4" fmla="*/ 1111435 h 1602377"/>
                <a:gd name="connsiteX5" fmla="*/ 1640269 w 3362802"/>
                <a:gd name="connsiteY5" fmla="*/ 1597983 h 1602377"/>
                <a:gd name="connsiteX6" fmla="*/ 217951 w 3362802"/>
                <a:gd name="connsiteY6" fmla="*/ 1293763 h 1602377"/>
                <a:gd name="connsiteX0" fmla="*/ 217951 w 3370743"/>
                <a:gd name="connsiteY0" fmla="*/ 1386790 h 1695404"/>
                <a:gd name="connsiteX1" fmla="*/ 241299 w 3370743"/>
                <a:gd name="connsiteY1" fmla="*/ 463147 h 1695404"/>
                <a:gd name="connsiteX2" fmla="*/ 2373054 w 3370743"/>
                <a:gd name="connsiteY2" fmla="*/ 131453 h 1695404"/>
                <a:gd name="connsiteX3" fmla="*/ 3289742 w 3370743"/>
                <a:gd name="connsiteY3" fmla="*/ 80438 h 1695404"/>
                <a:gd name="connsiteX4" fmla="*/ 3179948 w 3370743"/>
                <a:gd name="connsiteY4" fmla="*/ 1204462 h 1695404"/>
                <a:gd name="connsiteX5" fmla="*/ 1640269 w 3370743"/>
                <a:gd name="connsiteY5" fmla="*/ 1691010 h 1695404"/>
                <a:gd name="connsiteX6" fmla="*/ 217951 w 3370743"/>
                <a:gd name="connsiteY6" fmla="*/ 1386790 h 1695404"/>
                <a:gd name="connsiteX0" fmla="*/ 217951 w 3370743"/>
                <a:gd name="connsiteY0" fmla="*/ 1403788 h 1712402"/>
                <a:gd name="connsiteX1" fmla="*/ 241299 w 3370743"/>
                <a:gd name="connsiteY1" fmla="*/ 480145 h 1712402"/>
                <a:gd name="connsiteX2" fmla="*/ 2373054 w 3370743"/>
                <a:gd name="connsiteY2" fmla="*/ 148451 h 1712402"/>
                <a:gd name="connsiteX3" fmla="*/ 3289742 w 3370743"/>
                <a:gd name="connsiteY3" fmla="*/ 97436 h 1712402"/>
                <a:gd name="connsiteX4" fmla="*/ 3179948 w 3370743"/>
                <a:gd name="connsiteY4" fmla="*/ 1221460 h 1712402"/>
                <a:gd name="connsiteX5" fmla="*/ 1640269 w 3370743"/>
                <a:gd name="connsiteY5" fmla="*/ 1708008 h 1712402"/>
                <a:gd name="connsiteX6" fmla="*/ 217951 w 3370743"/>
                <a:gd name="connsiteY6" fmla="*/ 1403788 h 1712402"/>
                <a:gd name="connsiteX0" fmla="*/ 217951 w 3371075"/>
                <a:gd name="connsiteY0" fmla="*/ 1427034 h 1735648"/>
                <a:gd name="connsiteX1" fmla="*/ 241299 w 3371075"/>
                <a:gd name="connsiteY1" fmla="*/ 503391 h 1735648"/>
                <a:gd name="connsiteX2" fmla="*/ 2368448 w 3371075"/>
                <a:gd name="connsiteY2" fmla="*/ 120748 h 1735648"/>
                <a:gd name="connsiteX3" fmla="*/ 3289742 w 3371075"/>
                <a:gd name="connsiteY3" fmla="*/ 120682 h 1735648"/>
                <a:gd name="connsiteX4" fmla="*/ 3179948 w 3371075"/>
                <a:gd name="connsiteY4" fmla="*/ 1244706 h 1735648"/>
                <a:gd name="connsiteX5" fmla="*/ 1640269 w 3371075"/>
                <a:gd name="connsiteY5" fmla="*/ 1731254 h 1735648"/>
                <a:gd name="connsiteX6" fmla="*/ 217951 w 3371075"/>
                <a:gd name="connsiteY6" fmla="*/ 1427034 h 1735648"/>
                <a:gd name="connsiteX0" fmla="*/ 217951 w 3371075"/>
                <a:gd name="connsiteY0" fmla="*/ 1427034 h 1735648"/>
                <a:gd name="connsiteX1" fmla="*/ 241299 w 3371075"/>
                <a:gd name="connsiteY1" fmla="*/ 503391 h 1735648"/>
                <a:gd name="connsiteX2" fmla="*/ 2368448 w 3371075"/>
                <a:gd name="connsiteY2" fmla="*/ 120748 h 1735648"/>
                <a:gd name="connsiteX3" fmla="*/ 3289742 w 3371075"/>
                <a:gd name="connsiteY3" fmla="*/ 120682 h 1735648"/>
                <a:gd name="connsiteX4" fmla="*/ 3179948 w 3371075"/>
                <a:gd name="connsiteY4" fmla="*/ 1244706 h 1735648"/>
                <a:gd name="connsiteX5" fmla="*/ 1640269 w 3371075"/>
                <a:gd name="connsiteY5" fmla="*/ 1731254 h 1735648"/>
                <a:gd name="connsiteX6" fmla="*/ 217951 w 3371075"/>
                <a:gd name="connsiteY6" fmla="*/ 1427034 h 1735648"/>
                <a:gd name="connsiteX0" fmla="*/ 217951 w 3371282"/>
                <a:gd name="connsiteY0" fmla="*/ 1452514 h 1761128"/>
                <a:gd name="connsiteX1" fmla="*/ 241299 w 3371282"/>
                <a:gd name="connsiteY1" fmla="*/ 528871 h 1761128"/>
                <a:gd name="connsiteX2" fmla="*/ 2365584 w 3371282"/>
                <a:gd name="connsiteY2" fmla="*/ 99819 h 1761128"/>
                <a:gd name="connsiteX3" fmla="*/ 3289742 w 3371282"/>
                <a:gd name="connsiteY3" fmla="*/ 146162 h 1761128"/>
                <a:gd name="connsiteX4" fmla="*/ 3179948 w 3371282"/>
                <a:gd name="connsiteY4" fmla="*/ 1270186 h 1761128"/>
                <a:gd name="connsiteX5" fmla="*/ 1640269 w 3371282"/>
                <a:gd name="connsiteY5" fmla="*/ 1756734 h 1761128"/>
                <a:gd name="connsiteX6" fmla="*/ 217951 w 3371282"/>
                <a:gd name="connsiteY6" fmla="*/ 1452514 h 1761128"/>
                <a:gd name="connsiteX0" fmla="*/ 217951 w 3371282"/>
                <a:gd name="connsiteY0" fmla="*/ 1452514 h 1761128"/>
                <a:gd name="connsiteX1" fmla="*/ 241299 w 3371282"/>
                <a:gd name="connsiteY1" fmla="*/ 528871 h 1761128"/>
                <a:gd name="connsiteX2" fmla="*/ 2365584 w 3371282"/>
                <a:gd name="connsiteY2" fmla="*/ 99819 h 1761128"/>
                <a:gd name="connsiteX3" fmla="*/ 3289742 w 3371282"/>
                <a:gd name="connsiteY3" fmla="*/ 146162 h 1761128"/>
                <a:gd name="connsiteX4" fmla="*/ 3179948 w 3371282"/>
                <a:gd name="connsiteY4" fmla="*/ 1270186 h 1761128"/>
                <a:gd name="connsiteX5" fmla="*/ 1640269 w 3371282"/>
                <a:gd name="connsiteY5" fmla="*/ 1756734 h 1761128"/>
                <a:gd name="connsiteX6" fmla="*/ 217951 w 3371282"/>
                <a:gd name="connsiteY6" fmla="*/ 1452514 h 1761128"/>
                <a:gd name="connsiteX0" fmla="*/ 244351 w 3397682"/>
                <a:gd name="connsiteY0" fmla="*/ 1430644 h 1739014"/>
                <a:gd name="connsiteX1" fmla="*/ 226058 w 3397682"/>
                <a:gd name="connsiteY1" fmla="*/ 567379 h 1739014"/>
                <a:gd name="connsiteX2" fmla="*/ 2391984 w 3397682"/>
                <a:gd name="connsiteY2" fmla="*/ 77949 h 1739014"/>
                <a:gd name="connsiteX3" fmla="*/ 3316142 w 3397682"/>
                <a:gd name="connsiteY3" fmla="*/ 124292 h 1739014"/>
                <a:gd name="connsiteX4" fmla="*/ 3206348 w 3397682"/>
                <a:gd name="connsiteY4" fmla="*/ 1248316 h 1739014"/>
                <a:gd name="connsiteX5" fmla="*/ 1666669 w 3397682"/>
                <a:gd name="connsiteY5" fmla="*/ 1734864 h 1739014"/>
                <a:gd name="connsiteX6" fmla="*/ 244351 w 3397682"/>
                <a:gd name="connsiteY6" fmla="*/ 1430644 h 1739014"/>
                <a:gd name="connsiteX0" fmla="*/ 244351 w 3397682"/>
                <a:gd name="connsiteY0" fmla="*/ 1415822 h 1724192"/>
                <a:gd name="connsiteX1" fmla="*/ 226058 w 3397682"/>
                <a:gd name="connsiteY1" fmla="*/ 552557 h 1724192"/>
                <a:gd name="connsiteX2" fmla="*/ 1192657 w 3397682"/>
                <a:gd name="connsiteY2" fmla="*/ 287419 h 1724192"/>
                <a:gd name="connsiteX3" fmla="*/ 2391984 w 3397682"/>
                <a:gd name="connsiteY3" fmla="*/ 63127 h 1724192"/>
                <a:gd name="connsiteX4" fmla="*/ 3316142 w 3397682"/>
                <a:gd name="connsiteY4" fmla="*/ 109470 h 1724192"/>
                <a:gd name="connsiteX5" fmla="*/ 3206348 w 3397682"/>
                <a:gd name="connsiteY5" fmla="*/ 1233494 h 1724192"/>
                <a:gd name="connsiteX6" fmla="*/ 1666669 w 3397682"/>
                <a:gd name="connsiteY6" fmla="*/ 1720042 h 1724192"/>
                <a:gd name="connsiteX7" fmla="*/ 244351 w 3397682"/>
                <a:gd name="connsiteY7" fmla="*/ 1415822 h 1724192"/>
                <a:gd name="connsiteX0" fmla="*/ 270737 w 3424068"/>
                <a:gd name="connsiteY0" fmla="*/ 1415822 h 1724187"/>
                <a:gd name="connsiteX1" fmla="*/ 213006 w 3424068"/>
                <a:gd name="connsiteY1" fmla="*/ 553745 h 1724187"/>
                <a:gd name="connsiteX2" fmla="*/ 1219043 w 3424068"/>
                <a:gd name="connsiteY2" fmla="*/ 287419 h 1724187"/>
                <a:gd name="connsiteX3" fmla="*/ 2418370 w 3424068"/>
                <a:gd name="connsiteY3" fmla="*/ 63127 h 1724187"/>
                <a:gd name="connsiteX4" fmla="*/ 3342528 w 3424068"/>
                <a:gd name="connsiteY4" fmla="*/ 109470 h 1724187"/>
                <a:gd name="connsiteX5" fmla="*/ 3232734 w 3424068"/>
                <a:gd name="connsiteY5" fmla="*/ 1233494 h 1724187"/>
                <a:gd name="connsiteX6" fmla="*/ 1693055 w 3424068"/>
                <a:gd name="connsiteY6" fmla="*/ 1720042 h 1724187"/>
                <a:gd name="connsiteX7" fmla="*/ 270737 w 3424068"/>
                <a:gd name="connsiteY7" fmla="*/ 1415822 h 1724187"/>
                <a:gd name="connsiteX0" fmla="*/ 270737 w 3424068"/>
                <a:gd name="connsiteY0" fmla="*/ 1415822 h 1724187"/>
                <a:gd name="connsiteX1" fmla="*/ 213006 w 3424068"/>
                <a:gd name="connsiteY1" fmla="*/ 553745 h 1724187"/>
                <a:gd name="connsiteX2" fmla="*/ 1219043 w 3424068"/>
                <a:gd name="connsiteY2" fmla="*/ 287419 h 1724187"/>
                <a:gd name="connsiteX3" fmla="*/ 2418370 w 3424068"/>
                <a:gd name="connsiteY3" fmla="*/ 63127 h 1724187"/>
                <a:gd name="connsiteX4" fmla="*/ 3342528 w 3424068"/>
                <a:gd name="connsiteY4" fmla="*/ 109470 h 1724187"/>
                <a:gd name="connsiteX5" fmla="*/ 3232734 w 3424068"/>
                <a:gd name="connsiteY5" fmla="*/ 1233494 h 1724187"/>
                <a:gd name="connsiteX6" fmla="*/ 1693055 w 3424068"/>
                <a:gd name="connsiteY6" fmla="*/ 1720042 h 1724187"/>
                <a:gd name="connsiteX7" fmla="*/ 270737 w 3424068"/>
                <a:gd name="connsiteY7" fmla="*/ 1415822 h 1724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4068" h="1724187">
                  <a:moveTo>
                    <a:pt x="270737" y="1415822"/>
                  </a:moveTo>
                  <a:cubicBezTo>
                    <a:pt x="24062" y="1221439"/>
                    <a:pt x="-162471" y="909658"/>
                    <a:pt x="213006" y="553745"/>
                  </a:cubicBezTo>
                  <a:cubicBezTo>
                    <a:pt x="406219" y="366342"/>
                    <a:pt x="858055" y="368991"/>
                    <a:pt x="1219043" y="287419"/>
                  </a:cubicBezTo>
                  <a:cubicBezTo>
                    <a:pt x="1580031" y="205847"/>
                    <a:pt x="2064456" y="92785"/>
                    <a:pt x="2418370" y="63127"/>
                  </a:cubicBezTo>
                  <a:cubicBezTo>
                    <a:pt x="2772284" y="33469"/>
                    <a:pt x="3206801" y="-85591"/>
                    <a:pt x="3342528" y="109470"/>
                  </a:cubicBezTo>
                  <a:cubicBezTo>
                    <a:pt x="3478255" y="304531"/>
                    <a:pt x="3446456" y="1033417"/>
                    <a:pt x="3232734" y="1233494"/>
                  </a:cubicBezTo>
                  <a:cubicBezTo>
                    <a:pt x="3019012" y="1433571"/>
                    <a:pt x="2186721" y="1689654"/>
                    <a:pt x="1693055" y="1720042"/>
                  </a:cubicBezTo>
                  <a:cubicBezTo>
                    <a:pt x="1199389" y="1750430"/>
                    <a:pt x="517412" y="1610205"/>
                    <a:pt x="270737" y="1415822"/>
                  </a:cubicBezTo>
                  <a:close/>
                </a:path>
              </a:pathLst>
            </a:custGeom>
            <a:solidFill>
              <a:schemeClr val="bg2"/>
            </a:solidFill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97FEE423-F534-DAD1-B742-CD8D420A01CD}"/>
                </a:ext>
              </a:extLst>
            </p:cNvPr>
            <p:cNvSpPr>
              <a:spLocks/>
            </p:cNvSpPr>
            <p:nvPr/>
          </p:nvSpPr>
          <p:spPr>
            <a:xfrm rot="616782">
              <a:off x="684505" y="4083243"/>
              <a:ext cx="2979545" cy="1459950"/>
            </a:xfrm>
            <a:custGeom>
              <a:avLst/>
              <a:gdLst>
                <a:gd name="connsiteX0" fmla="*/ 188132 w 2473794"/>
                <a:gd name="connsiteY0" fmla="*/ 821295 h 1140451"/>
                <a:gd name="connsiteX1" fmla="*/ 34620 w 2473794"/>
                <a:gd name="connsiteY1" fmla="*/ 681131 h 1140451"/>
                <a:gd name="connsiteX2" fmla="*/ 14596 w 2473794"/>
                <a:gd name="connsiteY2" fmla="*/ 414153 h 1140451"/>
                <a:gd name="connsiteX3" fmla="*/ 214830 w 2473794"/>
                <a:gd name="connsiteY3" fmla="*/ 213919 h 1140451"/>
                <a:gd name="connsiteX4" fmla="*/ 348319 w 2473794"/>
                <a:gd name="connsiteY4" fmla="*/ 220594 h 1140451"/>
                <a:gd name="connsiteX5" fmla="*/ 395040 w 2473794"/>
                <a:gd name="connsiteY5" fmla="*/ 834643 h 1140451"/>
                <a:gd name="connsiteX6" fmla="*/ 468459 w 2473794"/>
                <a:gd name="connsiteY6" fmla="*/ 714503 h 1140451"/>
                <a:gd name="connsiteX7" fmla="*/ 441761 w 2473794"/>
                <a:gd name="connsiteY7" fmla="*/ 153849 h 1140451"/>
                <a:gd name="connsiteX8" fmla="*/ 668693 w 2473794"/>
                <a:gd name="connsiteY8" fmla="*/ 133826 h 1140451"/>
                <a:gd name="connsiteX9" fmla="*/ 688716 w 2473794"/>
                <a:gd name="connsiteY9" fmla="*/ 407479 h 1140451"/>
                <a:gd name="connsiteX10" fmla="*/ 795507 w 2473794"/>
                <a:gd name="connsiteY10" fmla="*/ 420827 h 1140451"/>
                <a:gd name="connsiteX11" fmla="*/ 768810 w 2473794"/>
                <a:gd name="connsiteY11" fmla="*/ 120477 h 1140451"/>
                <a:gd name="connsiteX12" fmla="*/ 1109207 w 2473794"/>
                <a:gd name="connsiteY12" fmla="*/ 60407 h 1140451"/>
                <a:gd name="connsiteX13" fmla="*/ 1155928 w 2473794"/>
                <a:gd name="connsiteY13" fmla="*/ 500921 h 1140451"/>
                <a:gd name="connsiteX14" fmla="*/ 1162602 w 2473794"/>
                <a:gd name="connsiteY14" fmla="*/ 854667 h 1140451"/>
                <a:gd name="connsiteX15" fmla="*/ 1282742 w 2473794"/>
                <a:gd name="connsiteY15" fmla="*/ 687806 h 1140451"/>
                <a:gd name="connsiteX16" fmla="*/ 1236021 w 2473794"/>
                <a:gd name="connsiteY16" fmla="*/ 253966 h 1140451"/>
                <a:gd name="connsiteX17" fmla="*/ 1296091 w 2473794"/>
                <a:gd name="connsiteY17" fmla="*/ 40384 h 1140451"/>
                <a:gd name="connsiteX18" fmla="*/ 1496325 w 2473794"/>
                <a:gd name="connsiteY18" fmla="*/ 133826 h 1140451"/>
                <a:gd name="connsiteX19" fmla="*/ 1569744 w 2473794"/>
                <a:gd name="connsiteY19" fmla="*/ 547642 h 1140451"/>
                <a:gd name="connsiteX20" fmla="*/ 1656512 w 2473794"/>
                <a:gd name="connsiteY20" fmla="*/ 467549 h 1140451"/>
                <a:gd name="connsiteX21" fmla="*/ 1596442 w 2473794"/>
                <a:gd name="connsiteY21" fmla="*/ 33709 h 1140451"/>
                <a:gd name="connsiteX22" fmla="*/ 1916815 w 2473794"/>
                <a:gd name="connsiteY22" fmla="*/ 47058 h 1140451"/>
                <a:gd name="connsiteX23" fmla="*/ 1996909 w 2473794"/>
                <a:gd name="connsiteY23" fmla="*/ 193896 h 1140451"/>
                <a:gd name="connsiteX24" fmla="*/ 1983560 w 2473794"/>
                <a:gd name="connsiteY24" fmla="*/ 601038 h 1140451"/>
                <a:gd name="connsiteX25" fmla="*/ 2103700 w 2473794"/>
                <a:gd name="connsiteY25" fmla="*/ 614387 h 1140451"/>
                <a:gd name="connsiteX26" fmla="*/ 2103700 w 2473794"/>
                <a:gd name="connsiteY26" fmla="*/ 267315 h 1140451"/>
                <a:gd name="connsiteX27" fmla="*/ 2370678 w 2473794"/>
                <a:gd name="connsiteY27" fmla="*/ 407479 h 1140451"/>
                <a:gd name="connsiteX28" fmla="*/ 2470795 w 2473794"/>
                <a:gd name="connsiteY28" fmla="*/ 741201 h 1140451"/>
                <a:gd name="connsiteX29" fmla="*/ 2270561 w 2473794"/>
                <a:gd name="connsiteY29" fmla="*/ 981481 h 1140451"/>
                <a:gd name="connsiteX30" fmla="*/ 2010258 w 2473794"/>
                <a:gd name="connsiteY30" fmla="*/ 1061575 h 1140451"/>
                <a:gd name="connsiteX31" fmla="*/ 1916815 w 2473794"/>
                <a:gd name="connsiteY31" fmla="*/ 921411 h 1140451"/>
                <a:gd name="connsiteX32" fmla="*/ 1910141 w 2473794"/>
                <a:gd name="connsiteY32" fmla="*/ 667782 h 1140451"/>
                <a:gd name="connsiteX33" fmla="*/ 1816699 w 2473794"/>
                <a:gd name="connsiteY33" fmla="*/ 500921 h 1140451"/>
                <a:gd name="connsiteX34" fmla="*/ 1723256 w 2473794"/>
                <a:gd name="connsiteY34" fmla="*/ 614387 h 1140451"/>
                <a:gd name="connsiteX35" fmla="*/ 1743280 w 2473794"/>
                <a:gd name="connsiteY35" fmla="*/ 881365 h 1140451"/>
                <a:gd name="connsiteX36" fmla="*/ 1769977 w 2473794"/>
                <a:gd name="connsiteY36" fmla="*/ 1061575 h 1140451"/>
                <a:gd name="connsiteX37" fmla="*/ 1543046 w 2473794"/>
                <a:gd name="connsiteY37" fmla="*/ 1088273 h 1140451"/>
                <a:gd name="connsiteX38" fmla="*/ 1469627 w 2473794"/>
                <a:gd name="connsiteY38" fmla="*/ 654433 h 1140451"/>
                <a:gd name="connsiteX39" fmla="*/ 1449604 w 2473794"/>
                <a:gd name="connsiteY39" fmla="*/ 367432 h 1140451"/>
                <a:gd name="connsiteX40" fmla="*/ 1349487 w 2473794"/>
                <a:gd name="connsiteY40" fmla="*/ 360757 h 1140451"/>
                <a:gd name="connsiteX41" fmla="*/ 1362836 w 2473794"/>
                <a:gd name="connsiteY41" fmla="*/ 581014 h 1140451"/>
                <a:gd name="connsiteX42" fmla="*/ 1389534 w 2473794"/>
                <a:gd name="connsiteY42" fmla="*/ 827969 h 1140451"/>
                <a:gd name="connsiteX43" fmla="*/ 1369510 w 2473794"/>
                <a:gd name="connsiteY43" fmla="*/ 1034877 h 1140451"/>
                <a:gd name="connsiteX44" fmla="*/ 1195974 w 2473794"/>
                <a:gd name="connsiteY44" fmla="*/ 1128319 h 1140451"/>
                <a:gd name="connsiteX45" fmla="*/ 1009090 w 2473794"/>
                <a:gd name="connsiteY45" fmla="*/ 1054900 h 1140451"/>
                <a:gd name="connsiteX46" fmla="*/ 989066 w 2473794"/>
                <a:gd name="connsiteY46" fmla="*/ 734527 h 1140451"/>
                <a:gd name="connsiteX47" fmla="*/ 1029113 w 2473794"/>
                <a:gd name="connsiteY47" fmla="*/ 440851 h 1140451"/>
                <a:gd name="connsiteX48" fmla="*/ 982392 w 2473794"/>
                <a:gd name="connsiteY48" fmla="*/ 360757 h 1140451"/>
                <a:gd name="connsiteX49" fmla="*/ 915647 w 2473794"/>
                <a:gd name="connsiteY49" fmla="*/ 360757 h 1140451"/>
                <a:gd name="connsiteX50" fmla="*/ 895624 w 2473794"/>
                <a:gd name="connsiteY50" fmla="*/ 527619 h 1140451"/>
                <a:gd name="connsiteX51" fmla="*/ 888950 w 2473794"/>
                <a:gd name="connsiteY51" fmla="*/ 1048226 h 1140451"/>
                <a:gd name="connsiteX52" fmla="*/ 822205 w 2473794"/>
                <a:gd name="connsiteY52" fmla="*/ 1048226 h 1140451"/>
                <a:gd name="connsiteX53" fmla="*/ 775484 w 2473794"/>
                <a:gd name="connsiteY53" fmla="*/ 827969 h 1140451"/>
                <a:gd name="connsiteX54" fmla="*/ 695391 w 2473794"/>
                <a:gd name="connsiteY54" fmla="*/ 721178 h 1140451"/>
                <a:gd name="connsiteX55" fmla="*/ 621972 w 2473794"/>
                <a:gd name="connsiteY55" fmla="*/ 794597 h 1140451"/>
                <a:gd name="connsiteX56" fmla="*/ 635320 w 2473794"/>
                <a:gd name="connsiteY56" fmla="*/ 948109 h 1140451"/>
                <a:gd name="connsiteX57" fmla="*/ 568576 w 2473794"/>
                <a:gd name="connsiteY57" fmla="*/ 954784 h 1140451"/>
                <a:gd name="connsiteX58" fmla="*/ 528529 w 2473794"/>
                <a:gd name="connsiteY58" fmla="*/ 821295 h 1140451"/>
                <a:gd name="connsiteX59" fmla="*/ 495157 w 2473794"/>
                <a:gd name="connsiteY59" fmla="*/ 1114971 h 1140451"/>
                <a:gd name="connsiteX60" fmla="*/ 288249 w 2473794"/>
                <a:gd name="connsiteY60" fmla="*/ 1094947 h 1140451"/>
                <a:gd name="connsiteX61" fmla="*/ 294923 w 2473794"/>
                <a:gd name="connsiteY61" fmla="*/ 847992 h 1140451"/>
                <a:gd name="connsiteX62" fmla="*/ 261551 w 2473794"/>
                <a:gd name="connsiteY62" fmla="*/ 527619 h 1140451"/>
                <a:gd name="connsiteX63" fmla="*/ 161434 w 2473794"/>
                <a:gd name="connsiteY63" fmla="*/ 507595 h 1140451"/>
                <a:gd name="connsiteX64" fmla="*/ 188132 w 2473794"/>
                <a:gd name="connsiteY64" fmla="*/ 821295 h 1140451"/>
                <a:gd name="connsiteX0" fmla="*/ 188132 w 2473794"/>
                <a:gd name="connsiteY0" fmla="*/ 787237 h 1106393"/>
                <a:gd name="connsiteX1" fmla="*/ 34620 w 2473794"/>
                <a:gd name="connsiteY1" fmla="*/ 647073 h 1106393"/>
                <a:gd name="connsiteX2" fmla="*/ 14596 w 2473794"/>
                <a:gd name="connsiteY2" fmla="*/ 380095 h 1106393"/>
                <a:gd name="connsiteX3" fmla="*/ 214830 w 2473794"/>
                <a:gd name="connsiteY3" fmla="*/ 179861 h 1106393"/>
                <a:gd name="connsiteX4" fmla="*/ 348319 w 2473794"/>
                <a:gd name="connsiteY4" fmla="*/ 186536 h 1106393"/>
                <a:gd name="connsiteX5" fmla="*/ 395040 w 2473794"/>
                <a:gd name="connsiteY5" fmla="*/ 800585 h 1106393"/>
                <a:gd name="connsiteX6" fmla="*/ 468459 w 2473794"/>
                <a:gd name="connsiteY6" fmla="*/ 680445 h 1106393"/>
                <a:gd name="connsiteX7" fmla="*/ 441761 w 2473794"/>
                <a:gd name="connsiteY7" fmla="*/ 119791 h 1106393"/>
                <a:gd name="connsiteX8" fmla="*/ 668693 w 2473794"/>
                <a:gd name="connsiteY8" fmla="*/ 99768 h 1106393"/>
                <a:gd name="connsiteX9" fmla="*/ 688716 w 2473794"/>
                <a:gd name="connsiteY9" fmla="*/ 373421 h 1106393"/>
                <a:gd name="connsiteX10" fmla="*/ 795507 w 2473794"/>
                <a:gd name="connsiteY10" fmla="*/ 386769 h 1106393"/>
                <a:gd name="connsiteX11" fmla="*/ 768810 w 2473794"/>
                <a:gd name="connsiteY11" fmla="*/ 86419 h 1106393"/>
                <a:gd name="connsiteX12" fmla="*/ 1109207 w 2473794"/>
                <a:gd name="connsiteY12" fmla="*/ 26349 h 1106393"/>
                <a:gd name="connsiteX13" fmla="*/ 1155928 w 2473794"/>
                <a:gd name="connsiteY13" fmla="*/ 466863 h 1106393"/>
                <a:gd name="connsiteX14" fmla="*/ 1162602 w 2473794"/>
                <a:gd name="connsiteY14" fmla="*/ 820609 h 1106393"/>
                <a:gd name="connsiteX15" fmla="*/ 1282742 w 2473794"/>
                <a:gd name="connsiteY15" fmla="*/ 653748 h 1106393"/>
                <a:gd name="connsiteX16" fmla="*/ 1236021 w 2473794"/>
                <a:gd name="connsiteY16" fmla="*/ 219908 h 1106393"/>
                <a:gd name="connsiteX17" fmla="*/ 1296091 w 2473794"/>
                <a:gd name="connsiteY17" fmla="*/ 6326 h 1106393"/>
                <a:gd name="connsiteX18" fmla="*/ 1496325 w 2473794"/>
                <a:gd name="connsiteY18" fmla="*/ 99768 h 1106393"/>
                <a:gd name="connsiteX19" fmla="*/ 1569744 w 2473794"/>
                <a:gd name="connsiteY19" fmla="*/ 513584 h 1106393"/>
                <a:gd name="connsiteX20" fmla="*/ 1656512 w 2473794"/>
                <a:gd name="connsiteY20" fmla="*/ 433491 h 1106393"/>
                <a:gd name="connsiteX21" fmla="*/ 1639109 w 2473794"/>
                <a:gd name="connsiteY21" fmla="*/ 78486 h 1106393"/>
                <a:gd name="connsiteX22" fmla="*/ 1916815 w 2473794"/>
                <a:gd name="connsiteY22" fmla="*/ 13000 h 1106393"/>
                <a:gd name="connsiteX23" fmla="*/ 1996909 w 2473794"/>
                <a:gd name="connsiteY23" fmla="*/ 159838 h 1106393"/>
                <a:gd name="connsiteX24" fmla="*/ 1983560 w 2473794"/>
                <a:gd name="connsiteY24" fmla="*/ 566980 h 1106393"/>
                <a:gd name="connsiteX25" fmla="*/ 2103700 w 2473794"/>
                <a:gd name="connsiteY25" fmla="*/ 580329 h 1106393"/>
                <a:gd name="connsiteX26" fmla="*/ 2103700 w 2473794"/>
                <a:gd name="connsiteY26" fmla="*/ 233257 h 1106393"/>
                <a:gd name="connsiteX27" fmla="*/ 2370678 w 2473794"/>
                <a:gd name="connsiteY27" fmla="*/ 373421 h 1106393"/>
                <a:gd name="connsiteX28" fmla="*/ 2470795 w 2473794"/>
                <a:gd name="connsiteY28" fmla="*/ 707143 h 1106393"/>
                <a:gd name="connsiteX29" fmla="*/ 2270561 w 2473794"/>
                <a:gd name="connsiteY29" fmla="*/ 947423 h 1106393"/>
                <a:gd name="connsiteX30" fmla="*/ 2010258 w 2473794"/>
                <a:gd name="connsiteY30" fmla="*/ 1027517 h 1106393"/>
                <a:gd name="connsiteX31" fmla="*/ 1916815 w 2473794"/>
                <a:gd name="connsiteY31" fmla="*/ 887353 h 1106393"/>
                <a:gd name="connsiteX32" fmla="*/ 1910141 w 2473794"/>
                <a:gd name="connsiteY32" fmla="*/ 633724 h 1106393"/>
                <a:gd name="connsiteX33" fmla="*/ 1816699 w 2473794"/>
                <a:gd name="connsiteY33" fmla="*/ 466863 h 1106393"/>
                <a:gd name="connsiteX34" fmla="*/ 1723256 w 2473794"/>
                <a:gd name="connsiteY34" fmla="*/ 580329 h 1106393"/>
                <a:gd name="connsiteX35" fmla="*/ 1743280 w 2473794"/>
                <a:gd name="connsiteY35" fmla="*/ 847307 h 1106393"/>
                <a:gd name="connsiteX36" fmla="*/ 1769977 w 2473794"/>
                <a:gd name="connsiteY36" fmla="*/ 1027517 h 1106393"/>
                <a:gd name="connsiteX37" fmla="*/ 1543046 w 2473794"/>
                <a:gd name="connsiteY37" fmla="*/ 1054215 h 1106393"/>
                <a:gd name="connsiteX38" fmla="*/ 1469627 w 2473794"/>
                <a:gd name="connsiteY38" fmla="*/ 620375 h 1106393"/>
                <a:gd name="connsiteX39" fmla="*/ 1449604 w 2473794"/>
                <a:gd name="connsiteY39" fmla="*/ 333374 h 1106393"/>
                <a:gd name="connsiteX40" fmla="*/ 1349487 w 2473794"/>
                <a:gd name="connsiteY40" fmla="*/ 326699 h 1106393"/>
                <a:gd name="connsiteX41" fmla="*/ 1362836 w 2473794"/>
                <a:gd name="connsiteY41" fmla="*/ 546956 h 1106393"/>
                <a:gd name="connsiteX42" fmla="*/ 1389534 w 2473794"/>
                <a:gd name="connsiteY42" fmla="*/ 793911 h 1106393"/>
                <a:gd name="connsiteX43" fmla="*/ 1369510 w 2473794"/>
                <a:gd name="connsiteY43" fmla="*/ 1000819 h 1106393"/>
                <a:gd name="connsiteX44" fmla="*/ 1195974 w 2473794"/>
                <a:gd name="connsiteY44" fmla="*/ 1094261 h 1106393"/>
                <a:gd name="connsiteX45" fmla="*/ 1009090 w 2473794"/>
                <a:gd name="connsiteY45" fmla="*/ 1020842 h 1106393"/>
                <a:gd name="connsiteX46" fmla="*/ 989066 w 2473794"/>
                <a:gd name="connsiteY46" fmla="*/ 700469 h 1106393"/>
                <a:gd name="connsiteX47" fmla="*/ 1029113 w 2473794"/>
                <a:gd name="connsiteY47" fmla="*/ 406793 h 1106393"/>
                <a:gd name="connsiteX48" fmla="*/ 982392 w 2473794"/>
                <a:gd name="connsiteY48" fmla="*/ 326699 h 1106393"/>
                <a:gd name="connsiteX49" fmla="*/ 915647 w 2473794"/>
                <a:gd name="connsiteY49" fmla="*/ 326699 h 1106393"/>
                <a:gd name="connsiteX50" fmla="*/ 895624 w 2473794"/>
                <a:gd name="connsiteY50" fmla="*/ 493561 h 1106393"/>
                <a:gd name="connsiteX51" fmla="*/ 888950 w 2473794"/>
                <a:gd name="connsiteY51" fmla="*/ 1014168 h 1106393"/>
                <a:gd name="connsiteX52" fmla="*/ 822205 w 2473794"/>
                <a:gd name="connsiteY52" fmla="*/ 1014168 h 1106393"/>
                <a:gd name="connsiteX53" fmla="*/ 775484 w 2473794"/>
                <a:gd name="connsiteY53" fmla="*/ 793911 h 1106393"/>
                <a:gd name="connsiteX54" fmla="*/ 695391 w 2473794"/>
                <a:gd name="connsiteY54" fmla="*/ 687120 h 1106393"/>
                <a:gd name="connsiteX55" fmla="*/ 621972 w 2473794"/>
                <a:gd name="connsiteY55" fmla="*/ 760539 h 1106393"/>
                <a:gd name="connsiteX56" fmla="*/ 635320 w 2473794"/>
                <a:gd name="connsiteY56" fmla="*/ 914051 h 1106393"/>
                <a:gd name="connsiteX57" fmla="*/ 568576 w 2473794"/>
                <a:gd name="connsiteY57" fmla="*/ 920726 h 1106393"/>
                <a:gd name="connsiteX58" fmla="*/ 528529 w 2473794"/>
                <a:gd name="connsiteY58" fmla="*/ 787237 h 1106393"/>
                <a:gd name="connsiteX59" fmla="*/ 495157 w 2473794"/>
                <a:gd name="connsiteY59" fmla="*/ 1080913 h 1106393"/>
                <a:gd name="connsiteX60" fmla="*/ 288249 w 2473794"/>
                <a:gd name="connsiteY60" fmla="*/ 1060889 h 1106393"/>
                <a:gd name="connsiteX61" fmla="*/ 294923 w 2473794"/>
                <a:gd name="connsiteY61" fmla="*/ 813934 h 1106393"/>
                <a:gd name="connsiteX62" fmla="*/ 261551 w 2473794"/>
                <a:gd name="connsiteY62" fmla="*/ 493561 h 1106393"/>
                <a:gd name="connsiteX63" fmla="*/ 161434 w 2473794"/>
                <a:gd name="connsiteY63" fmla="*/ 473537 h 1106393"/>
                <a:gd name="connsiteX64" fmla="*/ 188132 w 2473794"/>
                <a:gd name="connsiteY64" fmla="*/ 787237 h 1106393"/>
                <a:gd name="connsiteX0" fmla="*/ 188132 w 2473794"/>
                <a:gd name="connsiteY0" fmla="*/ 787237 h 1106393"/>
                <a:gd name="connsiteX1" fmla="*/ 34620 w 2473794"/>
                <a:gd name="connsiteY1" fmla="*/ 647073 h 1106393"/>
                <a:gd name="connsiteX2" fmla="*/ 14596 w 2473794"/>
                <a:gd name="connsiteY2" fmla="*/ 380095 h 1106393"/>
                <a:gd name="connsiteX3" fmla="*/ 214830 w 2473794"/>
                <a:gd name="connsiteY3" fmla="*/ 179861 h 1106393"/>
                <a:gd name="connsiteX4" fmla="*/ 348319 w 2473794"/>
                <a:gd name="connsiteY4" fmla="*/ 186536 h 1106393"/>
                <a:gd name="connsiteX5" fmla="*/ 395040 w 2473794"/>
                <a:gd name="connsiteY5" fmla="*/ 800585 h 1106393"/>
                <a:gd name="connsiteX6" fmla="*/ 468459 w 2473794"/>
                <a:gd name="connsiteY6" fmla="*/ 680445 h 1106393"/>
                <a:gd name="connsiteX7" fmla="*/ 441761 w 2473794"/>
                <a:gd name="connsiteY7" fmla="*/ 119791 h 1106393"/>
                <a:gd name="connsiteX8" fmla="*/ 668693 w 2473794"/>
                <a:gd name="connsiteY8" fmla="*/ 99768 h 1106393"/>
                <a:gd name="connsiteX9" fmla="*/ 688716 w 2473794"/>
                <a:gd name="connsiteY9" fmla="*/ 373421 h 1106393"/>
                <a:gd name="connsiteX10" fmla="*/ 795507 w 2473794"/>
                <a:gd name="connsiteY10" fmla="*/ 386769 h 1106393"/>
                <a:gd name="connsiteX11" fmla="*/ 768810 w 2473794"/>
                <a:gd name="connsiteY11" fmla="*/ 86419 h 1106393"/>
                <a:gd name="connsiteX12" fmla="*/ 1109207 w 2473794"/>
                <a:gd name="connsiteY12" fmla="*/ 26349 h 1106393"/>
                <a:gd name="connsiteX13" fmla="*/ 1155928 w 2473794"/>
                <a:gd name="connsiteY13" fmla="*/ 466863 h 1106393"/>
                <a:gd name="connsiteX14" fmla="*/ 1162602 w 2473794"/>
                <a:gd name="connsiteY14" fmla="*/ 820609 h 1106393"/>
                <a:gd name="connsiteX15" fmla="*/ 1282742 w 2473794"/>
                <a:gd name="connsiteY15" fmla="*/ 653748 h 1106393"/>
                <a:gd name="connsiteX16" fmla="*/ 1236021 w 2473794"/>
                <a:gd name="connsiteY16" fmla="*/ 219908 h 1106393"/>
                <a:gd name="connsiteX17" fmla="*/ 1296091 w 2473794"/>
                <a:gd name="connsiteY17" fmla="*/ 6326 h 1106393"/>
                <a:gd name="connsiteX18" fmla="*/ 1496325 w 2473794"/>
                <a:gd name="connsiteY18" fmla="*/ 99768 h 1106393"/>
                <a:gd name="connsiteX19" fmla="*/ 1569744 w 2473794"/>
                <a:gd name="connsiteY19" fmla="*/ 513584 h 1106393"/>
                <a:gd name="connsiteX20" fmla="*/ 1656512 w 2473794"/>
                <a:gd name="connsiteY20" fmla="*/ 433491 h 1106393"/>
                <a:gd name="connsiteX21" fmla="*/ 1639109 w 2473794"/>
                <a:gd name="connsiteY21" fmla="*/ 78486 h 1106393"/>
                <a:gd name="connsiteX22" fmla="*/ 1916345 w 2473794"/>
                <a:gd name="connsiteY22" fmla="*/ 45380 h 1106393"/>
                <a:gd name="connsiteX23" fmla="*/ 1996909 w 2473794"/>
                <a:gd name="connsiteY23" fmla="*/ 159838 h 1106393"/>
                <a:gd name="connsiteX24" fmla="*/ 1983560 w 2473794"/>
                <a:gd name="connsiteY24" fmla="*/ 566980 h 1106393"/>
                <a:gd name="connsiteX25" fmla="*/ 2103700 w 2473794"/>
                <a:gd name="connsiteY25" fmla="*/ 580329 h 1106393"/>
                <a:gd name="connsiteX26" fmla="*/ 2103700 w 2473794"/>
                <a:gd name="connsiteY26" fmla="*/ 233257 h 1106393"/>
                <a:gd name="connsiteX27" fmla="*/ 2370678 w 2473794"/>
                <a:gd name="connsiteY27" fmla="*/ 373421 h 1106393"/>
                <a:gd name="connsiteX28" fmla="*/ 2470795 w 2473794"/>
                <a:gd name="connsiteY28" fmla="*/ 707143 h 1106393"/>
                <a:gd name="connsiteX29" fmla="*/ 2270561 w 2473794"/>
                <a:gd name="connsiteY29" fmla="*/ 947423 h 1106393"/>
                <a:gd name="connsiteX30" fmla="*/ 2010258 w 2473794"/>
                <a:gd name="connsiteY30" fmla="*/ 1027517 h 1106393"/>
                <a:gd name="connsiteX31" fmla="*/ 1916815 w 2473794"/>
                <a:gd name="connsiteY31" fmla="*/ 887353 h 1106393"/>
                <a:gd name="connsiteX32" fmla="*/ 1910141 w 2473794"/>
                <a:gd name="connsiteY32" fmla="*/ 633724 h 1106393"/>
                <a:gd name="connsiteX33" fmla="*/ 1816699 w 2473794"/>
                <a:gd name="connsiteY33" fmla="*/ 466863 h 1106393"/>
                <a:gd name="connsiteX34" fmla="*/ 1723256 w 2473794"/>
                <a:gd name="connsiteY34" fmla="*/ 580329 h 1106393"/>
                <a:gd name="connsiteX35" fmla="*/ 1743280 w 2473794"/>
                <a:gd name="connsiteY35" fmla="*/ 847307 h 1106393"/>
                <a:gd name="connsiteX36" fmla="*/ 1769977 w 2473794"/>
                <a:gd name="connsiteY36" fmla="*/ 1027517 h 1106393"/>
                <a:gd name="connsiteX37" fmla="*/ 1543046 w 2473794"/>
                <a:gd name="connsiteY37" fmla="*/ 1054215 h 1106393"/>
                <a:gd name="connsiteX38" fmla="*/ 1469627 w 2473794"/>
                <a:gd name="connsiteY38" fmla="*/ 620375 h 1106393"/>
                <a:gd name="connsiteX39" fmla="*/ 1449604 w 2473794"/>
                <a:gd name="connsiteY39" fmla="*/ 333374 h 1106393"/>
                <a:gd name="connsiteX40" fmla="*/ 1349487 w 2473794"/>
                <a:gd name="connsiteY40" fmla="*/ 326699 h 1106393"/>
                <a:gd name="connsiteX41" fmla="*/ 1362836 w 2473794"/>
                <a:gd name="connsiteY41" fmla="*/ 546956 h 1106393"/>
                <a:gd name="connsiteX42" fmla="*/ 1389534 w 2473794"/>
                <a:gd name="connsiteY42" fmla="*/ 793911 h 1106393"/>
                <a:gd name="connsiteX43" fmla="*/ 1369510 w 2473794"/>
                <a:gd name="connsiteY43" fmla="*/ 1000819 h 1106393"/>
                <a:gd name="connsiteX44" fmla="*/ 1195974 w 2473794"/>
                <a:gd name="connsiteY44" fmla="*/ 1094261 h 1106393"/>
                <a:gd name="connsiteX45" fmla="*/ 1009090 w 2473794"/>
                <a:gd name="connsiteY45" fmla="*/ 1020842 h 1106393"/>
                <a:gd name="connsiteX46" fmla="*/ 989066 w 2473794"/>
                <a:gd name="connsiteY46" fmla="*/ 700469 h 1106393"/>
                <a:gd name="connsiteX47" fmla="*/ 1029113 w 2473794"/>
                <a:gd name="connsiteY47" fmla="*/ 406793 h 1106393"/>
                <a:gd name="connsiteX48" fmla="*/ 982392 w 2473794"/>
                <a:gd name="connsiteY48" fmla="*/ 326699 h 1106393"/>
                <a:gd name="connsiteX49" fmla="*/ 915647 w 2473794"/>
                <a:gd name="connsiteY49" fmla="*/ 326699 h 1106393"/>
                <a:gd name="connsiteX50" fmla="*/ 895624 w 2473794"/>
                <a:gd name="connsiteY50" fmla="*/ 493561 h 1106393"/>
                <a:gd name="connsiteX51" fmla="*/ 888950 w 2473794"/>
                <a:gd name="connsiteY51" fmla="*/ 1014168 h 1106393"/>
                <a:gd name="connsiteX52" fmla="*/ 822205 w 2473794"/>
                <a:gd name="connsiteY52" fmla="*/ 1014168 h 1106393"/>
                <a:gd name="connsiteX53" fmla="*/ 775484 w 2473794"/>
                <a:gd name="connsiteY53" fmla="*/ 793911 h 1106393"/>
                <a:gd name="connsiteX54" fmla="*/ 695391 w 2473794"/>
                <a:gd name="connsiteY54" fmla="*/ 687120 h 1106393"/>
                <a:gd name="connsiteX55" fmla="*/ 621972 w 2473794"/>
                <a:gd name="connsiteY55" fmla="*/ 760539 h 1106393"/>
                <a:gd name="connsiteX56" fmla="*/ 635320 w 2473794"/>
                <a:gd name="connsiteY56" fmla="*/ 914051 h 1106393"/>
                <a:gd name="connsiteX57" fmla="*/ 568576 w 2473794"/>
                <a:gd name="connsiteY57" fmla="*/ 920726 h 1106393"/>
                <a:gd name="connsiteX58" fmla="*/ 528529 w 2473794"/>
                <a:gd name="connsiteY58" fmla="*/ 787237 h 1106393"/>
                <a:gd name="connsiteX59" fmla="*/ 495157 w 2473794"/>
                <a:gd name="connsiteY59" fmla="*/ 1080913 h 1106393"/>
                <a:gd name="connsiteX60" fmla="*/ 288249 w 2473794"/>
                <a:gd name="connsiteY60" fmla="*/ 1060889 h 1106393"/>
                <a:gd name="connsiteX61" fmla="*/ 294923 w 2473794"/>
                <a:gd name="connsiteY61" fmla="*/ 813934 h 1106393"/>
                <a:gd name="connsiteX62" fmla="*/ 261551 w 2473794"/>
                <a:gd name="connsiteY62" fmla="*/ 493561 h 1106393"/>
                <a:gd name="connsiteX63" fmla="*/ 161434 w 2473794"/>
                <a:gd name="connsiteY63" fmla="*/ 473537 h 1106393"/>
                <a:gd name="connsiteX64" fmla="*/ 188132 w 2473794"/>
                <a:gd name="connsiteY64" fmla="*/ 787237 h 1106393"/>
                <a:gd name="connsiteX0" fmla="*/ 188132 w 2473794"/>
                <a:gd name="connsiteY0" fmla="*/ 787237 h 1178506"/>
                <a:gd name="connsiteX1" fmla="*/ 34620 w 2473794"/>
                <a:gd name="connsiteY1" fmla="*/ 647073 h 1178506"/>
                <a:gd name="connsiteX2" fmla="*/ 14596 w 2473794"/>
                <a:gd name="connsiteY2" fmla="*/ 380095 h 1178506"/>
                <a:gd name="connsiteX3" fmla="*/ 214830 w 2473794"/>
                <a:gd name="connsiteY3" fmla="*/ 179861 h 1178506"/>
                <a:gd name="connsiteX4" fmla="*/ 348319 w 2473794"/>
                <a:gd name="connsiteY4" fmla="*/ 186536 h 1178506"/>
                <a:gd name="connsiteX5" fmla="*/ 395040 w 2473794"/>
                <a:gd name="connsiteY5" fmla="*/ 800585 h 1178506"/>
                <a:gd name="connsiteX6" fmla="*/ 468459 w 2473794"/>
                <a:gd name="connsiteY6" fmla="*/ 680445 h 1178506"/>
                <a:gd name="connsiteX7" fmla="*/ 441761 w 2473794"/>
                <a:gd name="connsiteY7" fmla="*/ 119791 h 1178506"/>
                <a:gd name="connsiteX8" fmla="*/ 668693 w 2473794"/>
                <a:gd name="connsiteY8" fmla="*/ 99768 h 1178506"/>
                <a:gd name="connsiteX9" fmla="*/ 688716 w 2473794"/>
                <a:gd name="connsiteY9" fmla="*/ 373421 h 1178506"/>
                <a:gd name="connsiteX10" fmla="*/ 795507 w 2473794"/>
                <a:gd name="connsiteY10" fmla="*/ 386769 h 1178506"/>
                <a:gd name="connsiteX11" fmla="*/ 768810 w 2473794"/>
                <a:gd name="connsiteY11" fmla="*/ 86419 h 1178506"/>
                <a:gd name="connsiteX12" fmla="*/ 1109207 w 2473794"/>
                <a:gd name="connsiteY12" fmla="*/ 26349 h 1178506"/>
                <a:gd name="connsiteX13" fmla="*/ 1155928 w 2473794"/>
                <a:gd name="connsiteY13" fmla="*/ 466863 h 1178506"/>
                <a:gd name="connsiteX14" fmla="*/ 1162602 w 2473794"/>
                <a:gd name="connsiteY14" fmla="*/ 820609 h 1178506"/>
                <a:gd name="connsiteX15" fmla="*/ 1282742 w 2473794"/>
                <a:gd name="connsiteY15" fmla="*/ 653748 h 1178506"/>
                <a:gd name="connsiteX16" fmla="*/ 1236021 w 2473794"/>
                <a:gd name="connsiteY16" fmla="*/ 219908 h 1178506"/>
                <a:gd name="connsiteX17" fmla="*/ 1296091 w 2473794"/>
                <a:gd name="connsiteY17" fmla="*/ 6326 h 1178506"/>
                <a:gd name="connsiteX18" fmla="*/ 1496325 w 2473794"/>
                <a:gd name="connsiteY18" fmla="*/ 99768 h 1178506"/>
                <a:gd name="connsiteX19" fmla="*/ 1569744 w 2473794"/>
                <a:gd name="connsiteY19" fmla="*/ 513584 h 1178506"/>
                <a:gd name="connsiteX20" fmla="*/ 1656512 w 2473794"/>
                <a:gd name="connsiteY20" fmla="*/ 433491 h 1178506"/>
                <a:gd name="connsiteX21" fmla="*/ 1639109 w 2473794"/>
                <a:gd name="connsiteY21" fmla="*/ 78486 h 1178506"/>
                <a:gd name="connsiteX22" fmla="*/ 1916345 w 2473794"/>
                <a:gd name="connsiteY22" fmla="*/ 45380 h 1178506"/>
                <a:gd name="connsiteX23" fmla="*/ 1996909 w 2473794"/>
                <a:gd name="connsiteY23" fmla="*/ 159838 h 1178506"/>
                <a:gd name="connsiteX24" fmla="*/ 1983560 w 2473794"/>
                <a:gd name="connsiteY24" fmla="*/ 566980 h 1178506"/>
                <a:gd name="connsiteX25" fmla="*/ 2103700 w 2473794"/>
                <a:gd name="connsiteY25" fmla="*/ 580329 h 1178506"/>
                <a:gd name="connsiteX26" fmla="*/ 2103700 w 2473794"/>
                <a:gd name="connsiteY26" fmla="*/ 233257 h 1178506"/>
                <a:gd name="connsiteX27" fmla="*/ 2370678 w 2473794"/>
                <a:gd name="connsiteY27" fmla="*/ 373421 h 1178506"/>
                <a:gd name="connsiteX28" fmla="*/ 2470795 w 2473794"/>
                <a:gd name="connsiteY28" fmla="*/ 707143 h 1178506"/>
                <a:gd name="connsiteX29" fmla="*/ 2270561 w 2473794"/>
                <a:gd name="connsiteY29" fmla="*/ 947423 h 1178506"/>
                <a:gd name="connsiteX30" fmla="*/ 2010258 w 2473794"/>
                <a:gd name="connsiteY30" fmla="*/ 1027517 h 1178506"/>
                <a:gd name="connsiteX31" fmla="*/ 1916815 w 2473794"/>
                <a:gd name="connsiteY31" fmla="*/ 887353 h 1178506"/>
                <a:gd name="connsiteX32" fmla="*/ 1910141 w 2473794"/>
                <a:gd name="connsiteY32" fmla="*/ 633724 h 1178506"/>
                <a:gd name="connsiteX33" fmla="*/ 1816699 w 2473794"/>
                <a:gd name="connsiteY33" fmla="*/ 466863 h 1178506"/>
                <a:gd name="connsiteX34" fmla="*/ 1723256 w 2473794"/>
                <a:gd name="connsiteY34" fmla="*/ 580329 h 1178506"/>
                <a:gd name="connsiteX35" fmla="*/ 1743280 w 2473794"/>
                <a:gd name="connsiteY35" fmla="*/ 847307 h 1178506"/>
                <a:gd name="connsiteX36" fmla="*/ 1769977 w 2473794"/>
                <a:gd name="connsiteY36" fmla="*/ 1027517 h 1178506"/>
                <a:gd name="connsiteX37" fmla="*/ 1543928 w 2473794"/>
                <a:gd name="connsiteY37" fmla="*/ 1161128 h 1178506"/>
                <a:gd name="connsiteX38" fmla="*/ 1469627 w 2473794"/>
                <a:gd name="connsiteY38" fmla="*/ 620375 h 1178506"/>
                <a:gd name="connsiteX39" fmla="*/ 1449604 w 2473794"/>
                <a:gd name="connsiteY39" fmla="*/ 333374 h 1178506"/>
                <a:gd name="connsiteX40" fmla="*/ 1349487 w 2473794"/>
                <a:gd name="connsiteY40" fmla="*/ 326699 h 1178506"/>
                <a:gd name="connsiteX41" fmla="*/ 1362836 w 2473794"/>
                <a:gd name="connsiteY41" fmla="*/ 546956 h 1178506"/>
                <a:gd name="connsiteX42" fmla="*/ 1389534 w 2473794"/>
                <a:gd name="connsiteY42" fmla="*/ 793911 h 1178506"/>
                <a:gd name="connsiteX43" fmla="*/ 1369510 w 2473794"/>
                <a:gd name="connsiteY43" fmla="*/ 1000819 h 1178506"/>
                <a:gd name="connsiteX44" fmla="*/ 1195974 w 2473794"/>
                <a:gd name="connsiteY44" fmla="*/ 1094261 h 1178506"/>
                <a:gd name="connsiteX45" fmla="*/ 1009090 w 2473794"/>
                <a:gd name="connsiteY45" fmla="*/ 1020842 h 1178506"/>
                <a:gd name="connsiteX46" fmla="*/ 989066 w 2473794"/>
                <a:gd name="connsiteY46" fmla="*/ 700469 h 1178506"/>
                <a:gd name="connsiteX47" fmla="*/ 1029113 w 2473794"/>
                <a:gd name="connsiteY47" fmla="*/ 406793 h 1178506"/>
                <a:gd name="connsiteX48" fmla="*/ 982392 w 2473794"/>
                <a:gd name="connsiteY48" fmla="*/ 326699 h 1178506"/>
                <a:gd name="connsiteX49" fmla="*/ 915647 w 2473794"/>
                <a:gd name="connsiteY49" fmla="*/ 326699 h 1178506"/>
                <a:gd name="connsiteX50" fmla="*/ 895624 w 2473794"/>
                <a:gd name="connsiteY50" fmla="*/ 493561 h 1178506"/>
                <a:gd name="connsiteX51" fmla="*/ 888950 w 2473794"/>
                <a:gd name="connsiteY51" fmla="*/ 1014168 h 1178506"/>
                <a:gd name="connsiteX52" fmla="*/ 822205 w 2473794"/>
                <a:gd name="connsiteY52" fmla="*/ 1014168 h 1178506"/>
                <a:gd name="connsiteX53" fmla="*/ 775484 w 2473794"/>
                <a:gd name="connsiteY53" fmla="*/ 793911 h 1178506"/>
                <a:gd name="connsiteX54" fmla="*/ 695391 w 2473794"/>
                <a:gd name="connsiteY54" fmla="*/ 687120 h 1178506"/>
                <a:gd name="connsiteX55" fmla="*/ 621972 w 2473794"/>
                <a:gd name="connsiteY55" fmla="*/ 760539 h 1178506"/>
                <a:gd name="connsiteX56" fmla="*/ 635320 w 2473794"/>
                <a:gd name="connsiteY56" fmla="*/ 914051 h 1178506"/>
                <a:gd name="connsiteX57" fmla="*/ 568576 w 2473794"/>
                <a:gd name="connsiteY57" fmla="*/ 920726 h 1178506"/>
                <a:gd name="connsiteX58" fmla="*/ 528529 w 2473794"/>
                <a:gd name="connsiteY58" fmla="*/ 787237 h 1178506"/>
                <a:gd name="connsiteX59" fmla="*/ 495157 w 2473794"/>
                <a:gd name="connsiteY59" fmla="*/ 1080913 h 1178506"/>
                <a:gd name="connsiteX60" fmla="*/ 288249 w 2473794"/>
                <a:gd name="connsiteY60" fmla="*/ 1060889 h 1178506"/>
                <a:gd name="connsiteX61" fmla="*/ 294923 w 2473794"/>
                <a:gd name="connsiteY61" fmla="*/ 813934 h 1178506"/>
                <a:gd name="connsiteX62" fmla="*/ 261551 w 2473794"/>
                <a:gd name="connsiteY62" fmla="*/ 493561 h 1178506"/>
                <a:gd name="connsiteX63" fmla="*/ 161434 w 2473794"/>
                <a:gd name="connsiteY63" fmla="*/ 473537 h 1178506"/>
                <a:gd name="connsiteX64" fmla="*/ 188132 w 2473794"/>
                <a:gd name="connsiteY64" fmla="*/ 787237 h 1178506"/>
                <a:gd name="connsiteX0" fmla="*/ 188132 w 2473794"/>
                <a:gd name="connsiteY0" fmla="*/ 787237 h 1204274"/>
                <a:gd name="connsiteX1" fmla="*/ 34620 w 2473794"/>
                <a:gd name="connsiteY1" fmla="*/ 647073 h 1204274"/>
                <a:gd name="connsiteX2" fmla="*/ 14596 w 2473794"/>
                <a:gd name="connsiteY2" fmla="*/ 380095 h 1204274"/>
                <a:gd name="connsiteX3" fmla="*/ 214830 w 2473794"/>
                <a:gd name="connsiteY3" fmla="*/ 179861 h 1204274"/>
                <a:gd name="connsiteX4" fmla="*/ 348319 w 2473794"/>
                <a:gd name="connsiteY4" fmla="*/ 186536 h 1204274"/>
                <a:gd name="connsiteX5" fmla="*/ 395040 w 2473794"/>
                <a:gd name="connsiteY5" fmla="*/ 800585 h 1204274"/>
                <a:gd name="connsiteX6" fmla="*/ 468459 w 2473794"/>
                <a:gd name="connsiteY6" fmla="*/ 680445 h 1204274"/>
                <a:gd name="connsiteX7" fmla="*/ 441761 w 2473794"/>
                <a:gd name="connsiteY7" fmla="*/ 119791 h 1204274"/>
                <a:gd name="connsiteX8" fmla="*/ 668693 w 2473794"/>
                <a:gd name="connsiteY8" fmla="*/ 99768 h 1204274"/>
                <a:gd name="connsiteX9" fmla="*/ 688716 w 2473794"/>
                <a:gd name="connsiteY9" fmla="*/ 373421 h 1204274"/>
                <a:gd name="connsiteX10" fmla="*/ 795507 w 2473794"/>
                <a:gd name="connsiteY10" fmla="*/ 386769 h 1204274"/>
                <a:gd name="connsiteX11" fmla="*/ 768810 w 2473794"/>
                <a:gd name="connsiteY11" fmla="*/ 86419 h 1204274"/>
                <a:gd name="connsiteX12" fmla="*/ 1109207 w 2473794"/>
                <a:gd name="connsiteY12" fmla="*/ 26349 h 1204274"/>
                <a:gd name="connsiteX13" fmla="*/ 1155928 w 2473794"/>
                <a:gd name="connsiteY13" fmla="*/ 466863 h 1204274"/>
                <a:gd name="connsiteX14" fmla="*/ 1162602 w 2473794"/>
                <a:gd name="connsiteY14" fmla="*/ 820609 h 1204274"/>
                <a:gd name="connsiteX15" fmla="*/ 1282742 w 2473794"/>
                <a:gd name="connsiteY15" fmla="*/ 653748 h 1204274"/>
                <a:gd name="connsiteX16" fmla="*/ 1236021 w 2473794"/>
                <a:gd name="connsiteY16" fmla="*/ 219908 h 1204274"/>
                <a:gd name="connsiteX17" fmla="*/ 1296091 w 2473794"/>
                <a:gd name="connsiteY17" fmla="*/ 6326 h 1204274"/>
                <a:gd name="connsiteX18" fmla="*/ 1496325 w 2473794"/>
                <a:gd name="connsiteY18" fmla="*/ 99768 h 1204274"/>
                <a:gd name="connsiteX19" fmla="*/ 1569744 w 2473794"/>
                <a:gd name="connsiteY19" fmla="*/ 513584 h 1204274"/>
                <a:gd name="connsiteX20" fmla="*/ 1656512 w 2473794"/>
                <a:gd name="connsiteY20" fmla="*/ 433491 h 1204274"/>
                <a:gd name="connsiteX21" fmla="*/ 1639109 w 2473794"/>
                <a:gd name="connsiteY21" fmla="*/ 78486 h 1204274"/>
                <a:gd name="connsiteX22" fmla="*/ 1916345 w 2473794"/>
                <a:gd name="connsiteY22" fmla="*/ 45380 h 1204274"/>
                <a:gd name="connsiteX23" fmla="*/ 1996909 w 2473794"/>
                <a:gd name="connsiteY23" fmla="*/ 159838 h 1204274"/>
                <a:gd name="connsiteX24" fmla="*/ 1983560 w 2473794"/>
                <a:gd name="connsiteY24" fmla="*/ 566980 h 1204274"/>
                <a:gd name="connsiteX25" fmla="*/ 2103700 w 2473794"/>
                <a:gd name="connsiteY25" fmla="*/ 580329 h 1204274"/>
                <a:gd name="connsiteX26" fmla="*/ 2103700 w 2473794"/>
                <a:gd name="connsiteY26" fmla="*/ 233257 h 1204274"/>
                <a:gd name="connsiteX27" fmla="*/ 2370678 w 2473794"/>
                <a:gd name="connsiteY27" fmla="*/ 373421 h 1204274"/>
                <a:gd name="connsiteX28" fmla="*/ 2470795 w 2473794"/>
                <a:gd name="connsiteY28" fmla="*/ 707143 h 1204274"/>
                <a:gd name="connsiteX29" fmla="*/ 2270561 w 2473794"/>
                <a:gd name="connsiteY29" fmla="*/ 947423 h 1204274"/>
                <a:gd name="connsiteX30" fmla="*/ 2010258 w 2473794"/>
                <a:gd name="connsiteY30" fmla="*/ 1027517 h 1204274"/>
                <a:gd name="connsiteX31" fmla="*/ 1916815 w 2473794"/>
                <a:gd name="connsiteY31" fmla="*/ 887353 h 1204274"/>
                <a:gd name="connsiteX32" fmla="*/ 1910141 w 2473794"/>
                <a:gd name="connsiteY32" fmla="*/ 633724 h 1204274"/>
                <a:gd name="connsiteX33" fmla="*/ 1816699 w 2473794"/>
                <a:gd name="connsiteY33" fmla="*/ 466863 h 1204274"/>
                <a:gd name="connsiteX34" fmla="*/ 1723256 w 2473794"/>
                <a:gd name="connsiteY34" fmla="*/ 580329 h 1204274"/>
                <a:gd name="connsiteX35" fmla="*/ 1743280 w 2473794"/>
                <a:gd name="connsiteY35" fmla="*/ 847307 h 1204274"/>
                <a:gd name="connsiteX36" fmla="*/ 1783025 w 2473794"/>
                <a:gd name="connsiteY36" fmla="*/ 1134742 h 1204274"/>
                <a:gd name="connsiteX37" fmla="*/ 1543928 w 2473794"/>
                <a:gd name="connsiteY37" fmla="*/ 1161128 h 1204274"/>
                <a:gd name="connsiteX38" fmla="*/ 1469627 w 2473794"/>
                <a:gd name="connsiteY38" fmla="*/ 620375 h 1204274"/>
                <a:gd name="connsiteX39" fmla="*/ 1449604 w 2473794"/>
                <a:gd name="connsiteY39" fmla="*/ 333374 h 1204274"/>
                <a:gd name="connsiteX40" fmla="*/ 1349487 w 2473794"/>
                <a:gd name="connsiteY40" fmla="*/ 326699 h 1204274"/>
                <a:gd name="connsiteX41" fmla="*/ 1362836 w 2473794"/>
                <a:gd name="connsiteY41" fmla="*/ 546956 h 1204274"/>
                <a:gd name="connsiteX42" fmla="*/ 1389534 w 2473794"/>
                <a:gd name="connsiteY42" fmla="*/ 793911 h 1204274"/>
                <a:gd name="connsiteX43" fmla="*/ 1369510 w 2473794"/>
                <a:gd name="connsiteY43" fmla="*/ 1000819 h 1204274"/>
                <a:gd name="connsiteX44" fmla="*/ 1195974 w 2473794"/>
                <a:gd name="connsiteY44" fmla="*/ 1094261 h 1204274"/>
                <a:gd name="connsiteX45" fmla="*/ 1009090 w 2473794"/>
                <a:gd name="connsiteY45" fmla="*/ 1020842 h 1204274"/>
                <a:gd name="connsiteX46" fmla="*/ 989066 w 2473794"/>
                <a:gd name="connsiteY46" fmla="*/ 700469 h 1204274"/>
                <a:gd name="connsiteX47" fmla="*/ 1029113 w 2473794"/>
                <a:gd name="connsiteY47" fmla="*/ 406793 h 1204274"/>
                <a:gd name="connsiteX48" fmla="*/ 982392 w 2473794"/>
                <a:gd name="connsiteY48" fmla="*/ 326699 h 1204274"/>
                <a:gd name="connsiteX49" fmla="*/ 915647 w 2473794"/>
                <a:gd name="connsiteY49" fmla="*/ 326699 h 1204274"/>
                <a:gd name="connsiteX50" fmla="*/ 895624 w 2473794"/>
                <a:gd name="connsiteY50" fmla="*/ 493561 h 1204274"/>
                <a:gd name="connsiteX51" fmla="*/ 888950 w 2473794"/>
                <a:gd name="connsiteY51" fmla="*/ 1014168 h 1204274"/>
                <a:gd name="connsiteX52" fmla="*/ 822205 w 2473794"/>
                <a:gd name="connsiteY52" fmla="*/ 1014168 h 1204274"/>
                <a:gd name="connsiteX53" fmla="*/ 775484 w 2473794"/>
                <a:gd name="connsiteY53" fmla="*/ 793911 h 1204274"/>
                <a:gd name="connsiteX54" fmla="*/ 695391 w 2473794"/>
                <a:gd name="connsiteY54" fmla="*/ 687120 h 1204274"/>
                <a:gd name="connsiteX55" fmla="*/ 621972 w 2473794"/>
                <a:gd name="connsiteY55" fmla="*/ 760539 h 1204274"/>
                <a:gd name="connsiteX56" fmla="*/ 635320 w 2473794"/>
                <a:gd name="connsiteY56" fmla="*/ 914051 h 1204274"/>
                <a:gd name="connsiteX57" fmla="*/ 568576 w 2473794"/>
                <a:gd name="connsiteY57" fmla="*/ 920726 h 1204274"/>
                <a:gd name="connsiteX58" fmla="*/ 528529 w 2473794"/>
                <a:gd name="connsiteY58" fmla="*/ 787237 h 1204274"/>
                <a:gd name="connsiteX59" fmla="*/ 495157 w 2473794"/>
                <a:gd name="connsiteY59" fmla="*/ 1080913 h 1204274"/>
                <a:gd name="connsiteX60" fmla="*/ 288249 w 2473794"/>
                <a:gd name="connsiteY60" fmla="*/ 1060889 h 1204274"/>
                <a:gd name="connsiteX61" fmla="*/ 294923 w 2473794"/>
                <a:gd name="connsiteY61" fmla="*/ 813934 h 1204274"/>
                <a:gd name="connsiteX62" fmla="*/ 261551 w 2473794"/>
                <a:gd name="connsiteY62" fmla="*/ 493561 h 1204274"/>
                <a:gd name="connsiteX63" fmla="*/ 161434 w 2473794"/>
                <a:gd name="connsiteY63" fmla="*/ 473537 h 1204274"/>
                <a:gd name="connsiteX64" fmla="*/ 188132 w 2473794"/>
                <a:gd name="connsiteY64" fmla="*/ 787237 h 1204274"/>
                <a:gd name="connsiteX0" fmla="*/ 188132 w 2473794"/>
                <a:gd name="connsiteY0" fmla="*/ 787237 h 1269347"/>
                <a:gd name="connsiteX1" fmla="*/ 34620 w 2473794"/>
                <a:gd name="connsiteY1" fmla="*/ 647073 h 1269347"/>
                <a:gd name="connsiteX2" fmla="*/ 14596 w 2473794"/>
                <a:gd name="connsiteY2" fmla="*/ 380095 h 1269347"/>
                <a:gd name="connsiteX3" fmla="*/ 214830 w 2473794"/>
                <a:gd name="connsiteY3" fmla="*/ 179861 h 1269347"/>
                <a:gd name="connsiteX4" fmla="*/ 348319 w 2473794"/>
                <a:gd name="connsiteY4" fmla="*/ 186536 h 1269347"/>
                <a:gd name="connsiteX5" fmla="*/ 395040 w 2473794"/>
                <a:gd name="connsiteY5" fmla="*/ 800585 h 1269347"/>
                <a:gd name="connsiteX6" fmla="*/ 468459 w 2473794"/>
                <a:gd name="connsiteY6" fmla="*/ 680445 h 1269347"/>
                <a:gd name="connsiteX7" fmla="*/ 441761 w 2473794"/>
                <a:gd name="connsiteY7" fmla="*/ 119791 h 1269347"/>
                <a:gd name="connsiteX8" fmla="*/ 668693 w 2473794"/>
                <a:gd name="connsiteY8" fmla="*/ 99768 h 1269347"/>
                <a:gd name="connsiteX9" fmla="*/ 688716 w 2473794"/>
                <a:gd name="connsiteY9" fmla="*/ 373421 h 1269347"/>
                <a:gd name="connsiteX10" fmla="*/ 795507 w 2473794"/>
                <a:gd name="connsiteY10" fmla="*/ 386769 h 1269347"/>
                <a:gd name="connsiteX11" fmla="*/ 768810 w 2473794"/>
                <a:gd name="connsiteY11" fmla="*/ 86419 h 1269347"/>
                <a:gd name="connsiteX12" fmla="*/ 1109207 w 2473794"/>
                <a:gd name="connsiteY12" fmla="*/ 26349 h 1269347"/>
                <a:gd name="connsiteX13" fmla="*/ 1155928 w 2473794"/>
                <a:gd name="connsiteY13" fmla="*/ 466863 h 1269347"/>
                <a:gd name="connsiteX14" fmla="*/ 1162602 w 2473794"/>
                <a:gd name="connsiteY14" fmla="*/ 820609 h 1269347"/>
                <a:gd name="connsiteX15" fmla="*/ 1282742 w 2473794"/>
                <a:gd name="connsiteY15" fmla="*/ 653748 h 1269347"/>
                <a:gd name="connsiteX16" fmla="*/ 1236021 w 2473794"/>
                <a:gd name="connsiteY16" fmla="*/ 219908 h 1269347"/>
                <a:gd name="connsiteX17" fmla="*/ 1296091 w 2473794"/>
                <a:gd name="connsiteY17" fmla="*/ 6326 h 1269347"/>
                <a:gd name="connsiteX18" fmla="*/ 1496325 w 2473794"/>
                <a:gd name="connsiteY18" fmla="*/ 99768 h 1269347"/>
                <a:gd name="connsiteX19" fmla="*/ 1569744 w 2473794"/>
                <a:gd name="connsiteY19" fmla="*/ 513584 h 1269347"/>
                <a:gd name="connsiteX20" fmla="*/ 1656512 w 2473794"/>
                <a:gd name="connsiteY20" fmla="*/ 433491 h 1269347"/>
                <a:gd name="connsiteX21" fmla="*/ 1639109 w 2473794"/>
                <a:gd name="connsiteY21" fmla="*/ 78486 h 1269347"/>
                <a:gd name="connsiteX22" fmla="*/ 1916345 w 2473794"/>
                <a:gd name="connsiteY22" fmla="*/ 45380 h 1269347"/>
                <a:gd name="connsiteX23" fmla="*/ 1996909 w 2473794"/>
                <a:gd name="connsiteY23" fmla="*/ 159838 h 1269347"/>
                <a:gd name="connsiteX24" fmla="*/ 1983560 w 2473794"/>
                <a:gd name="connsiteY24" fmla="*/ 566980 h 1269347"/>
                <a:gd name="connsiteX25" fmla="*/ 2103700 w 2473794"/>
                <a:gd name="connsiteY25" fmla="*/ 580329 h 1269347"/>
                <a:gd name="connsiteX26" fmla="*/ 2103700 w 2473794"/>
                <a:gd name="connsiteY26" fmla="*/ 233257 h 1269347"/>
                <a:gd name="connsiteX27" fmla="*/ 2370678 w 2473794"/>
                <a:gd name="connsiteY27" fmla="*/ 373421 h 1269347"/>
                <a:gd name="connsiteX28" fmla="*/ 2470795 w 2473794"/>
                <a:gd name="connsiteY28" fmla="*/ 707143 h 1269347"/>
                <a:gd name="connsiteX29" fmla="*/ 2270561 w 2473794"/>
                <a:gd name="connsiteY29" fmla="*/ 947423 h 1269347"/>
                <a:gd name="connsiteX30" fmla="*/ 2010258 w 2473794"/>
                <a:gd name="connsiteY30" fmla="*/ 1027517 h 1269347"/>
                <a:gd name="connsiteX31" fmla="*/ 1916815 w 2473794"/>
                <a:gd name="connsiteY31" fmla="*/ 887353 h 1269347"/>
                <a:gd name="connsiteX32" fmla="*/ 1910141 w 2473794"/>
                <a:gd name="connsiteY32" fmla="*/ 633724 h 1269347"/>
                <a:gd name="connsiteX33" fmla="*/ 1816699 w 2473794"/>
                <a:gd name="connsiteY33" fmla="*/ 466863 h 1269347"/>
                <a:gd name="connsiteX34" fmla="*/ 1723256 w 2473794"/>
                <a:gd name="connsiteY34" fmla="*/ 580329 h 1269347"/>
                <a:gd name="connsiteX35" fmla="*/ 1743280 w 2473794"/>
                <a:gd name="connsiteY35" fmla="*/ 847307 h 1269347"/>
                <a:gd name="connsiteX36" fmla="*/ 1783025 w 2473794"/>
                <a:gd name="connsiteY36" fmla="*/ 1134742 h 1269347"/>
                <a:gd name="connsiteX37" fmla="*/ 1543928 w 2473794"/>
                <a:gd name="connsiteY37" fmla="*/ 1161128 h 1269347"/>
                <a:gd name="connsiteX38" fmla="*/ 1469627 w 2473794"/>
                <a:gd name="connsiteY38" fmla="*/ 620375 h 1269347"/>
                <a:gd name="connsiteX39" fmla="*/ 1449604 w 2473794"/>
                <a:gd name="connsiteY39" fmla="*/ 333374 h 1269347"/>
                <a:gd name="connsiteX40" fmla="*/ 1349487 w 2473794"/>
                <a:gd name="connsiteY40" fmla="*/ 326699 h 1269347"/>
                <a:gd name="connsiteX41" fmla="*/ 1362836 w 2473794"/>
                <a:gd name="connsiteY41" fmla="*/ 546956 h 1269347"/>
                <a:gd name="connsiteX42" fmla="*/ 1389534 w 2473794"/>
                <a:gd name="connsiteY42" fmla="*/ 793911 h 1269347"/>
                <a:gd name="connsiteX43" fmla="*/ 1369510 w 2473794"/>
                <a:gd name="connsiteY43" fmla="*/ 1000819 h 1269347"/>
                <a:gd name="connsiteX44" fmla="*/ 1200735 w 2473794"/>
                <a:gd name="connsiteY44" fmla="*/ 1269295 h 1269347"/>
                <a:gd name="connsiteX45" fmla="*/ 1009090 w 2473794"/>
                <a:gd name="connsiteY45" fmla="*/ 1020842 h 1269347"/>
                <a:gd name="connsiteX46" fmla="*/ 989066 w 2473794"/>
                <a:gd name="connsiteY46" fmla="*/ 700469 h 1269347"/>
                <a:gd name="connsiteX47" fmla="*/ 1029113 w 2473794"/>
                <a:gd name="connsiteY47" fmla="*/ 406793 h 1269347"/>
                <a:gd name="connsiteX48" fmla="*/ 982392 w 2473794"/>
                <a:gd name="connsiteY48" fmla="*/ 326699 h 1269347"/>
                <a:gd name="connsiteX49" fmla="*/ 915647 w 2473794"/>
                <a:gd name="connsiteY49" fmla="*/ 326699 h 1269347"/>
                <a:gd name="connsiteX50" fmla="*/ 895624 w 2473794"/>
                <a:gd name="connsiteY50" fmla="*/ 493561 h 1269347"/>
                <a:gd name="connsiteX51" fmla="*/ 888950 w 2473794"/>
                <a:gd name="connsiteY51" fmla="*/ 1014168 h 1269347"/>
                <a:gd name="connsiteX52" fmla="*/ 822205 w 2473794"/>
                <a:gd name="connsiteY52" fmla="*/ 1014168 h 1269347"/>
                <a:gd name="connsiteX53" fmla="*/ 775484 w 2473794"/>
                <a:gd name="connsiteY53" fmla="*/ 793911 h 1269347"/>
                <a:gd name="connsiteX54" fmla="*/ 695391 w 2473794"/>
                <a:gd name="connsiteY54" fmla="*/ 687120 h 1269347"/>
                <a:gd name="connsiteX55" fmla="*/ 621972 w 2473794"/>
                <a:gd name="connsiteY55" fmla="*/ 760539 h 1269347"/>
                <a:gd name="connsiteX56" fmla="*/ 635320 w 2473794"/>
                <a:gd name="connsiteY56" fmla="*/ 914051 h 1269347"/>
                <a:gd name="connsiteX57" fmla="*/ 568576 w 2473794"/>
                <a:gd name="connsiteY57" fmla="*/ 920726 h 1269347"/>
                <a:gd name="connsiteX58" fmla="*/ 528529 w 2473794"/>
                <a:gd name="connsiteY58" fmla="*/ 787237 h 1269347"/>
                <a:gd name="connsiteX59" fmla="*/ 495157 w 2473794"/>
                <a:gd name="connsiteY59" fmla="*/ 1080913 h 1269347"/>
                <a:gd name="connsiteX60" fmla="*/ 288249 w 2473794"/>
                <a:gd name="connsiteY60" fmla="*/ 1060889 h 1269347"/>
                <a:gd name="connsiteX61" fmla="*/ 294923 w 2473794"/>
                <a:gd name="connsiteY61" fmla="*/ 813934 h 1269347"/>
                <a:gd name="connsiteX62" fmla="*/ 261551 w 2473794"/>
                <a:gd name="connsiteY62" fmla="*/ 493561 h 1269347"/>
                <a:gd name="connsiteX63" fmla="*/ 161434 w 2473794"/>
                <a:gd name="connsiteY63" fmla="*/ 473537 h 1269347"/>
                <a:gd name="connsiteX64" fmla="*/ 188132 w 2473794"/>
                <a:gd name="connsiteY64" fmla="*/ 787237 h 1269347"/>
                <a:gd name="connsiteX0" fmla="*/ 188132 w 2473794"/>
                <a:gd name="connsiteY0" fmla="*/ 787237 h 1270849"/>
                <a:gd name="connsiteX1" fmla="*/ 34620 w 2473794"/>
                <a:gd name="connsiteY1" fmla="*/ 647073 h 1270849"/>
                <a:gd name="connsiteX2" fmla="*/ 14596 w 2473794"/>
                <a:gd name="connsiteY2" fmla="*/ 380095 h 1270849"/>
                <a:gd name="connsiteX3" fmla="*/ 214830 w 2473794"/>
                <a:gd name="connsiteY3" fmla="*/ 179861 h 1270849"/>
                <a:gd name="connsiteX4" fmla="*/ 348319 w 2473794"/>
                <a:gd name="connsiteY4" fmla="*/ 186536 h 1270849"/>
                <a:gd name="connsiteX5" fmla="*/ 395040 w 2473794"/>
                <a:gd name="connsiteY5" fmla="*/ 800585 h 1270849"/>
                <a:gd name="connsiteX6" fmla="*/ 468459 w 2473794"/>
                <a:gd name="connsiteY6" fmla="*/ 680445 h 1270849"/>
                <a:gd name="connsiteX7" fmla="*/ 441761 w 2473794"/>
                <a:gd name="connsiteY7" fmla="*/ 119791 h 1270849"/>
                <a:gd name="connsiteX8" fmla="*/ 668693 w 2473794"/>
                <a:gd name="connsiteY8" fmla="*/ 99768 h 1270849"/>
                <a:gd name="connsiteX9" fmla="*/ 688716 w 2473794"/>
                <a:gd name="connsiteY9" fmla="*/ 373421 h 1270849"/>
                <a:gd name="connsiteX10" fmla="*/ 795507 w 2473794"/>
                <a:gd name="connsiteY10" fmla="*/ 386769 h 1270849"/>
                <a:gd name="connsiteX11" fmla="*/ 768810 w 2473794"/>
                <a:gd name="connsiteY11" fmla="*/ 86419 h 1270849"/>
                <a:gd name="connsiteX12" fmla="*/ 1109207 w 2473794"/>
                <a:gd name="connsiteY12" fmla="*/ 26349 h 1270849"/>
                <a:gd name="connsiteX13" fmla="*/ 1155928 w 2473794"/>
                <a:gd name="connsiteY13" fmla="*/ 466863 h 1270849"/>
                <a:gd name="connsiteX14" fmla="*/ 1162602 w 2473794"/>
                <a:gd name="connsiteY14" fmla="*/ 820609 h 1270849"/>
                <a:gd name="connsiteX15" fmla="*/ 1282742 w 2473794"/>
                <a:gd name="connsiteY15" fmla="*/ 653748 h 1270849"/>
                <a:gd name="connsiteX16" fmla="*/ 1236021 w 2473794"/>
                <a:gd name="connsiteY16" fmla="*/ 219908 h 1270849"/>
                <a:gd name="connsiteX17" fmla="*/ 1296091 w 2473794"/>
                <a:gd name="connsiteY17" fmla="*/ 6326 h 1270849"/>
                <a:gd name="connsiteX18" fmla="*/ 1496325 w 2473794"/>
                <a:gd name="connsiteY18" fmla="*/ 99768 h 1270849"/>
                <a:gd name="connsiteX19" fmla="*/ 1569744 w 2473794"/>
                <a:gd name="connsiteY19" fmla="*/ 513584 h 1270849"/>
                <a:gd name="connsiteX20" fmla="*/ 1656512 w 2473794"/>
                <a:gd name="connsiteY20" fmla="*/ 433491 h 1270849"/>
                <a:gd name="connsiteX21" fmla="*/ 1639109 w 2473794"/>
                <a:gd name="connsiteY21" fmla="*/ 78486 h 1270849"/>
                <a:gd name="connsiteX22" fmla="*/ 1916345 w 2473794"/>
                <a:gd name="connsiteY22" fmla="*/ 45380 h 1270849"/>
                <a:gd name="connsiteX23" fmla="*/ 1996909 w 2473794"/>
                <a:gd name="connsiteY23" fmla="*/ 159838 h 1270849"/>
                <a:gd name="connsiteX24" fmla="*/ 1983560 w 2473794"/>
                <a:gd name="connsiteY24" fmla="*/ 566980 h 1270849"/>
                <a:gd name="connsiteX25" fmla="*/ 2103700 w 2473794"/>
                <a:gd name="connsiteY25" fmla="*/ 580329 h 1270849"/>
                <a:gd name="connsiteX26" fmla="*/ 2103700 w 2473794"/>
                <a:gd name="connsiteY26" fmla="*/ 233257 h 1270849"/>
                <a:gd name="connsiteX27" fmla="*/ 2370678 w 2473794"/>
                <a:gd name="connsiteY27" fmla="*/ 373421 h 1270849"/>
                <a:gd name="connsiteX28" fmla="*/ 2470795 w 2473794"/>
                <a:gd name="connsiteY28" fmla="*/ 707143 h 1270849"/>
                <a:gd name="connsiteX29" fmla="*/ 2270561 w 2473794"/>
                <a:gd name="connsiteY29" fmla="*/ 947423 h 1270849"/>
                <a:gd name="connsiteX30" fmla="*/ 2010258 w 2473794"/>
                <a:gd name="connsiteY30" fmla="*/ 1027517 h 1270849"/>
                <a:gd name="connsiteX31" fmla="*/ 1916815 w 2473794"/>
                <a:gd name="connsiteY31" fmla="*/ 887353 h 1270849"/>
                <a:gd name="connsiteX32" fmla="*/ 1910141 w 2473794"/>
                <a:gd name="connsiteY32" fmla="*/ 633724 h 1270849"/>
                <a:gd name="connsiteX33" fmla="*/ 1816699 w 2473794"/>
                <a:gd name="connsiteY33" fmla="*/ 466863 h 1270849"/>
                <a:gd name="connsiteX34" fmla="*/ 1723256 w 2473794"/>
                <a:gd name="connsiteY34" fmla="*/ 580329 h 1270849"/>
                <a:gd name="connsiteX35" fmla="*/ 1743280 w 2473794"/>
                <a:gd name="connsiteY35" fmla="*/ 847307 h 1270849"/>
                <a:gd name="connsiteX36" fmla="*/ 1783025 w 2473794"/>
                <a:gd name="connsiteY36" fmla="*/ 1134742 h 1270849"/>
                <a:gd name="connsiteX37" fmla="*/ 1543928 w 2473794"/>
                <a:gd name="connsiteY37" fmla="*/ 1161128 h 1270849"/>
                <a:gd name="connsiteX38" fmla="*/ 1469627 w 2473794"/>
                <a:gd name="connsiteY38" fmla="*/ 620375 h 1270849"/>
                <a:gd name="connsiteX39" fmla="*/ 1449604 w 2473794"/>
                <a:gd name="connsiteY39" fmla="*/ 333374 h 1270849"/>
                <a:gd name="connsiteX40" fmla="*/ 1349487 w 2473794"/>
                <a:gd name="connsiteY40" fmla="*/ 326699 h 1270849"/>
                <a:gd name="connsiteX41" fmla="*/ 1362836 w 2473794"/>
                <a:gd name="connsiteY41" fmla="*/ 546956 h 1270849"/>
                <a:gd name="connsiteX42" fmla="*/ 1389534 w 2473794"/>
                <a:gd name="connsiteY42" fmla="*/ 793911 h 1270849"/>
                <a:gd name="connsiteX43" fmla="*/ 1369510 w 2473794"/>
                <a:gd name="connsiteY43" fmla="*/ 1000819 h 1270849"/>
                <a:gd name="connsiteX44" fmla="*/ 1200735 w 2473794"/>
                <a:gd name="connsiteY44" fmla="*/ 1269295 h 1270849"/>
                <a:gd name="connsiteX45" fmla="*/ 1009090 w 2473794"/>
                <a:gd name="connsiteY45" fmla="*/ 1020842 h 1270849"/>
                <a:gd name="connsiteX46" fmla="*/ 989066 w 2473794"/>
                <a:gd name="connsiteY46" fmla="*/ 700469 h 1270849"/>
                <a:gd name="connsiteX47" fmla="*/ 1029113 w 2473794"/>
                <a:gd name="connsiteY47" fmla="*/ 406793 h 1270849"/>
                <a:gd name="connsiteX48" fmla="*/ 982392 w 2473794"/>
                <a:gd name="connsiteY48" fmla="*/ 326699 h 1270849"/>
                <a:gd name="connsiteX49" fmla="*/ 915647 w 2473794"/>
                <a:gd name="connsiteY49" fmla="*/ 326699 h 1270849"/>
                <a:gd name="connsiteX50" fmla="*/ 895624 w 2473794"/>
                <a:gd name="connsiteY50" fmla="*/ 493561 h 1270849"/>
                <a:gd name="connsiteX51" fmla="*/ 888950 w 2473794"/>
                <a:gd name="connsiteY51" fmla="*/ 1014168 h 1270849"/>
                <a:gd name="connsiteX52" fmla="*/ 822205 w 2473794"/>
                <a:gd name="connsiteY52" fmla="*/ 1014168 h 1270849"/>
                <a:gd name="connsiteX53" fmla="*/ 775484 w 2473794"/>
                <a:gd name="connsiteY53" fmla="*/ 793911 h 1270849"/>
                <a:gd name="connsiteX54" fmla="*/ 695391 w 2473794"/>
                <a:gd name="connsiteY54" fmla="*/ 687120 h 1270849"/>
                <a:gd name="connsiteX55" fmla="*/ 621972 w 2473794"/>
                <a:gd name="connsiteY55" fmla="*/ 760539 h 1270849"/>
                <a:gd name="connsiteX56" fmla="*/ 635320 w 2473794"/>
                <a:gd name="connsiteY56" fmla="*/ 914051 h 1270849"/>
                <a:gd name="connsiteX57" fmla="*/ 568576 w 2473794"/>
                <a:gd name="connsiteY57" fmla="*/ 920726 h 1270849"/>
                <a:gd name="connsiteX58" fmla="*/ 528529 w 2473794"/>
                <a:gd name="connsiteY58" fmla="*/ 787237 h 1270849"/>
                <a:gd name="connsiteX59" fmla="*/ 495157 w 2473794"/>
                <a:gd name="connsiteY59" fmla="*/ 1080913 h 1270849"/>
                <a:gd name="connsiteX60" fmla="*/ 288249 w 2473794"/>
                <a:gd name="connsiteY60" fmla="*/ 1060889 h 1270849"/>
                <a:gd name="connsiteX61" fmla="*/ 294923 w 2473794"/>
                <a:gd name="connsiteY61" fmla="*/ 813934 h 1270849"/>
                <a:gd name="connsiteX62" fmla="*/ 261551 w 2473794"/>
                <a:gd name="connsiteY62" fmla="*/ 493561 h 1270849"/>
                <a:gd name="connsiteX63" fmla="*/ 161434 w 2473794"/>
                <a:gd name="connsiteY63" fmla="*/ 473537 h 1270849"/>
                <a:gd name="connsiteX64" fmla="*/ 188132 w 2473794"/>
                <a:gd name="connsiteY64" fmla="*/ 787237 h 1270849"/>
                <a:gd name="connsiteX0" fmla="*/ 188132 w 2473794"/>
                <a:gd name="connsiteY0" fmla="*/ 787237 h 1271866"/>
                <a:gd name="connsiteX1" fmla="*/ 34620 w 2473794"/>
                <a:gd name="connsiteY1" fmla="*/ 647073 h 1271866"/>
                <a:gd name="connsiteX2" fmla="*/ 14596 w 2473794"/>
                <a:gd name="connsiteY2" fmla="*/ 380095 h 1271866"/>
                <a:gd name="connsiteX3" fmla="*/ 214830 w 2473794"/>
                <a:gd name="connsiteY3" fmla="*/ 179861 h 1271866"/>
                <a:gd name="connsiteX4" fmla="*/ 348319 w 2473794"/>
                <a:gd name="connsiteY4" fmla="*/ 186536 h 1271866"/>
                <a:gd name="connsiteX5" fmla="*/ 395040 w 2473794"/>
                <a:gd name="connsiteY5" fmla="*/ 800585 h 1271866"/>
                <a:gd name="connsiteX6" fmla="*/ 468459 w 2473794"/>
                <a:gd name="connsiteY6" fmla="*/ 680445 h 1271866"/>
                <a:gd name="connsiteX7" fmla="*/ 441761 w 2473794"/>
                <a:gd name="connsiteY7" fmla="*/ 119791 h 1271866"/>
                <a:gd name="connsiteX8" fmla="*/ 668693 w 2473794"/>
                <a:gd name="connsiteY8" fmla="*/ 99768 h 1271866"/>
                <a:gd name="connsiteX9" fmla="*/ 688716 w 2473794"/>
                <a:gd name="connsiteY9" fmla="*/ 373421 h 1271866"/>
                <a:gd name="connsiteX10" fmla="*/ 795507 w 2473794"/>
                <a:gd name="connsiteY10" fmla="*/ 386769 h 1271866"/>
                <a:gd name="connsiteX11" fmla="*/ 768810 w 2473794"/>
                <a:gd name="connsiteY11" fmla="*/ 86419 h 1271866"/>
                <a:gd name="connsiteX12" fmla="*/ 1109207 w 2473794"/>
                <a:gd name="connsiteY12" fmla="*/ 26349 h 1271866"/>
                <a:gd name="connsiteX13" fmla="*/ 1155928 w 2473794"/>
                <a:gd name="connsiteY13" fmla="*/ 466863 h 1271866"/>
                <a:gd name="connsiteX14" fmla="*/ 1162602 w 2473794"/>
                <a:gd name="connsiteY14" fmla="*/ 820609 h 1271866"/>
                <a:gd name="connsiteX15" fmla="*/ 1282742 w 2473794"/>
                <a:gd name="connsiteY15" fmla="*/ 653748 h 1271866"/>
                <a:gd name="connsiteX16" fmla="*/ 1236021 w 2473794"/>
                <a:gd name="connsiteY16" fmla="*/ 219908 h 1271866"/>
                <a:gd name="connsiteX17" fmla="*/ 1296091 w 2473794"/>
                <a:gd name="connsiteY17" fmla="*/ 6326 h 1271866"/>
                <a:gd name="connsiteX18" fmla="*/ 1496325 w 2473794"/>
                <a:gd name="connsiteY18" fmla="*/ 99768 h 1271866"/>
                <a:gd name="connsiteX19" fmla="*/ 1569744 w 2473794"/>
                <a:gd name="connsiteY19" fmla="*/ 513584 h 1271866"/>
                <a:gd name="connsiteX20" fmla="*/ 1656512 w 2473794"/>
                <a:gd name="connsiteY20" fmla="*/ 433491 h 1271866"/>
                <a:gd name="connsiteX21" fmla="*/ 1639109 w 2473794"/>
                <a:gd name="connsiteY21" fmla="*/ 78486 h 1271866"/>
                <a:gd name="connsiteX22" fmla="*/ 1916345 w 2473794"/>
                <a:gd name="connsiteY22" fmla="*/ 45380 h 1271866"/>
                <a:gd name="connsiteX23" fmla="*/ 1996909 w 2473794"/>
                <a:gd name="connsiteY23" fmla="*/ 159838 h 1271866"/>
                <a:gd name="connsiteX24" fmla="*/ 1983560 w 2473794"/>
                <a:gd name="connsiteY24" fmla="*/ 566980 h 1271866"/>
                <a:gd name="connsiteX25" fmla="*/ 2103700 w 2473794"/>
                <a:gd name="connsiteY25" fmla="*/ 580329 h 1271866"/>
                <a:gd name="connsiteX26" fmla="*/ 2103700 w 2473794"/>
                <a:gd name="connsiteY26" fmla="*/ 233257 h 1271866"/>
                <a:gd name="connsiteX27" fmla="*/ 2370678 w 2473794"/>
                <a:gd name="connsiteY27" fmla="*/ 373421 h 1271866"/>
                <a:gd name="connsiteX28" fmla="*/ 2470795 w 2473794"/>
                <a:gd name="connsiteY28" fmla="*/ 707143 h 1271866"/>
                <a:gd name="connsiteX29" fmla="*/ 2270561 w 2473794"/>
                <a:gd name="connsiteY29" fmla="*/ 947423 h 1271866"/>
                <a:gd name="connsiteX30" fmla="*/ 2010258 w 2473794"/>
                <a:gd name="connsiteY30" fmla="*/ 1027517 h 1271866"/>
                <a:gd name="connsiteX31" fmla="*/ 1916815 w 2473794"/>
                <a:gd name="connsiteY31" fmla="*/ 887353 h 1271866"/>
                <a:gd name="connsiteX32" fmla="*/ 1910141 w 2473794"/>
                <a:gd name="connsiteY32" fmla="*/ 633724 h 1271866"/>
                <a:gd name="connsiteX33" fmla="*/ 1816699 w 2473794"/>
                <a:gd name="connsiteY33" fmla="*/ 466863 h 1271866"/>
                <a:gd name="connsiteX34" fmla="*/ 1723256 w 2473794"/>
                <a:gd name="connsiteY34" fmla="*/ 580329 h 1271866"/>
                <a:gd name="connsiteX35" fmla="*/ 1743280 w 2473794"/>
                <a:gd name="connsiteY35" fmla="*/ 847307 h 1271866"/>
                <a:gd name="connsiteX36" fmla="*/ 1783025 w 2473794"/>
                <a:gd name="connsiteY36" fmla="*/ 1134742 h 1271866"/>
                <a:gd name="connsiteX37" fmla="*/ 1543928 w 2473794"/>
                <a:gd name="connsiteY37" fmla="*/ 1161128 h 1271866"/>
                <a:gd name="connsiteX38" fmla="*/ 1469627 w 2473794"/>
                <a:gd name="connsiteY38" fmla="*/ 620375 h 1271866"/>
                <a:gd name="connsiteX39" fmla="*/ 1449604 w 2473794"/>
                <a:gd name="connsiteY39" fmla="*/ 333374 h 1271866"/>
                <a:gd name="connsiteX40" fmla="*/ 1349487 w 2473794"/>
                <a:gd name="connsiteY40" fmla="*/ 326699 h 1271866"/>
                <a:gd name="connsiteX41" fmla="*/ 1362836 w 2473794"/>
                <a:gd name="connsiteY41" fmla="*/ 546956 h 1271866"/>
                <a:gd name="connsiteX42" fmla="*/ 1389534 w 2473794"/>
                <a:gd name="connsiteY42" fmla="*/ 793911 h 1271866"/>
                <a:gd name="connsiteX43" fmla="*/ 1369510 w 2473794"/>
                <a:gd name="connsiteY43" fmla="*/ 1000819 h 1271866"/>
                <a:gd name="connsiteX44" fmla="*/ 1200735 w 2473794"/>
                <a:gd name="connsiteY44" fmla="*/ 1269295 h 1271866"/>
                <a:gd name="connsiteX45" fmla="*/ 1009090 w 2473794"/>
                <a:gd name="connsiteY45" fmla="*/ 1020842 h 1271866"/>
                <a:gd name="connsiteX46" fmla="*/ 989066 w 2473794"/>
                <a:gd name="connsiteY46" fmla="*/ 700469 h 1271866"/>
                <a:gd name="connsiteX47" fmla="*/ 1029113 w 2473794"/>
                <a:gd name="connsiteY47" fmla="*/ 406793 h 1271866"/>
                <a:gd name="connsiteX48" fmla="*/ 982392 w 2473794"/>
                <a:gd name="connsiteY48" fmla="*/ 326699 h 1271866"/>
                <a:gd name="connsiteX49" fmla="*/ 915647 w 2473794"/>
                <a:gd name="connsiteY49" fmla="*/ 326699 h 1271866"/>
                <a:gd name="connsiteX50" fmla="*/ 895624 w 2473794"/>
                <a:gd name="connsiteY50" fmla="*/ 493561 h 1271866"/>
                <a:gd name="connsiteX51" fmla="*/ 888950 w 2473794"/>
                <a:gd name="connsiteY51" fmla="*/ 1014168 h 1271866"/>
                <a:gd name="connsiteX52" fmla="*/ 822205 w 2473794"/>
                <a:gd name="connsiteY52" fmla="*/ 1014168 h 1271866"/>
                <a:gd name="connsiteX53" fmla="*/ 775484 w 2473794"/>
                <a:gd name="connsiteY53" fmla="*/ 793911 h 1271866"/>
                <a:gd name="connsiteX54" fmla="*/ 695391 w 2473794"/>
                <a:gd name="connsiteY54" fmla="*/ 687120 h 1271866"/>
                <a:gd name="connsiteX55" fmla="*/ 621972 w 2473794"/>
                <a:gd name="connsiteY55" fmla="*/ 760539 h 1271866"/>
                <a:gd name="connsiteX56" fmla="*/ 635320 w 2473794"/>
                <a:gd name="connsiteY56" fmla="*/ 914051 h 1271866"/>
                <a:gd name="connsiteX57" fmla="*/ 568576 w 2473794"/>
                <a:gd name="connsiteY57" fmla="*/ 920726 h 1271866"/>
                <a:gd name="connsiteX58" fmla="*/ 528529 w 2473794"/>
                <a:gd name="connsiteY58" fmla="*/ 787237 h 1271866"/>
                <a:gd name="connsiteX59" fmla="*/ 495157 w 2473794"/>
                <a:gd name="connsiteY59" fmla="*/ 1080913 h 1271866"/>
                <a:gd name="connsiteX60" fmla="*/ 288249 w 2473794"/>
                <a:gd name="connsiteY60" fmla="*/ 1060889 h 1271866"/>
                <a:gd name="connsiteX61" fmla="*/ 294923 w 2473794"/>
                <a:gd name="connsiteY61" fmla="*/ 813934 h 1271866"/>
                <a:gd name="connsiteX62" fmla="*/ 261551 w 2473794"/>
                <a:gd name="connsiteY62" fmla="*/ 493561 h 1271866"/>
                <a:gd name="connsiteX63" fmla="*/ 161434 w 2473794"/>
                <a:gd name="connsiteY63" fmla="*/ 473537 h 1271866"/>
                <a:gd name="connsiteX64" fmla="*/ 188132 w 2473794"/>
                <a:gd name="connsiteY64" fmla="*/ 787237 h 1271866"/>
                <a:gd name="connsiteX0" fmla="*/ 188132 w 2473794"/>
                <a:gd name="connsiteY0" fmla="*/ 787237 h 1271668"/>
                <a:gd name="connsiteX1" fmla="*/ 34620 w 2473794"/>
                <a:gd name="connsiteY1" fmla="*/ 647073 h 1271668"/>
                <a:gd name="connsiteX2" fmla="*/ 14596 w 2473794"/>
                <a:gd name="connsiteY2" fmla="*/ 380095 h 1271668"/>
                <a:gd name="connsiteX3" fmla="*/ 214830 w 2473794"/>
                <a:gd name="connsiteY3" fmla="*/ 179861 h 1271668"/>
                <a:gd name="connsiteX4" fmla="*/ 348319 w 2473794"/>
                <a:gd name="connsiteY4" fmla="*/ 186536 h 1271668"/>
                <a:gd name="connsiteX5" fmla="*/ 395040 w 2473794"/>
                <a:gd name="connsiteY5" fmla="*/ 800585 h 1271668"/>
                <a:gd name="connsiteX6" fmla="*/ 468459 w 2473794"/>
                <a:gd name="connsiteY6" fmla="*/ 680445 h 1271668"/>
                <a:gd name="connsiteX7" fmla="*/ 441761 w 2473794"/>
                <a:gd name="connsiteY7" fmla="*/ 119791 h 1271668"/>
                <a:gd name="connsiteX8" fmla="*/ 668693 w 2473794"/>
                <a:gd name="connsiteY8" fmla="*/ 99768 h 1271668"/>
                <a:gd name="connsiteX9" fmla="*/ 688716 w 2473794"/>
                <a:gd name="connsiteY9" fmla="*/ 373421 h 1271668"/>
                <a:gd name="connsiteX10" fmla="*/ 795507 w 2473794"/>
                <a:gd name="connsiteY10" fmla="*/ 386769 h 1271668"/>
                <a:gd name="connsiteX11" fmla="*/ 768810 w 2473794"/>
                <a:gd name="connsiteY11" fmla="*/ 86419 h 1271668"/>
                <a:gd name="connsiteX12" fmla="*/ 1109207 w 2473794"/>
                <a:gd name="connsiteY12" fmla="*/ 26349 h 1271668"/>
                <a:gd name="connsiteX13" fmla="*/ 1155928 w 2473794"/>
                <a:gd name="connsiteY13" fmla="*/ 466863 h 1271668"/>
                <a:gd name="connsiteX14" fmla="*/ 1162602 w 2473794"/>
                <a:gd name="connsiteY14" fmla="*/ 820609 h 1271668"/>
                <a:gd name="connsiteX15" fmla="*/ 1282742 w 2473794"/>
                <a:gd name="connsiteY15" fmla="*/ 653748 h 1271668"/>
                <a:gd name="connsiteX16" fmla="*/ 1236021 w 2473794"/>
                <a:gd name="connsiteY16" fmla="*/ 219908 h 1271668"/>
                <a:gd name="connsiteX17" fmla="*/ 1296091 w 2473794"/>
                <a:gd name="connsiteY17" fmla="*/ 6326 h 1271668"/>
                <a:gd name="connsiteX18" fmla="*/ 1496325 w 2473794"/>
                <a:gd name="connsiteY18" fmla="*/ 99768 h 1271668"/>
                <a:gd name="connsiteX19" fmla="*/ 1569744 w 2473794"/>
                <a:gd name="connsiteY19" fmla="*/ 513584 h 1271668"/>
                <a:gd name="connsiteX20" fmla="*/ 1656512 w 2473794"/>
                <a:gd name="connsiteY20" fmla="*/ 433491 h 1271668"/>
                <a:gd name="connsiteX21" fmla="*/ 1639109 w 2473794"/>
                <a:gd name="connsiteY21" fmla="*/ 78486 h 1271668"/>
                <a:gd name="connsiteX22" fmla="*/ 1916345 w 2473794"/>
                <a:gd name="connsiteY22" fmla="*/ 45380 h 1271668"/>
                <a:gd name="connsiteX23" fmla="*/ 1996909 w 2473794"/>
                <a:gd name="connsiteY23" fmla="*/ 159838 h 1271668"/>
                <a:gd name="connsiteX24" fmla="*/ 1983560 w 2473794"/>
                <a:gd name="connsiteY24" fmla="*/ 566980 h 1271668"/>
                <a:gd name="connsiteX25" fmla="*/ 2103700 w 2473794"/>
                <a:gd name="connsiteY25" fmla="*/ 580329 h 1271668"/>
                <a:gd name="connsiteX26" fmla="*/ 2103700 w 2473794"/>
                <a:gd name="connsiteY26" fmla="*/ 233257 h 1271668"/>
                <a:gd name="connsiteX27" fmla="*/ 2370678 w 2473794"/>
                <a:gd name="connsiteY27" fmla="*/ 373421 h 1271668"/>
                <a:gd name="connsiteX28" fmla="*/ 2470795 w 2473794"/>
                <a:gd name="connsiteY28" fmla="*/ 707143 h 1271668"/>
                <a:gd name="connsiteX29" fmla="*/ 2270561 w 2473794"/>
                <a:gd name="connsiteY29" fmla="*/ 947423 h 1271668"/>
                <a:gd name="connsiteX30" fmla="*/ 2010258 w 2473794"/>
                <a:gd name="connsiteY30" fmla="*/ 1027517 h 1271668"/>
                <a:gd name="connsiteX31" fmla="*/ 1916815 w 2473794"/>
                <a:gd name="connsiteY31" fmla="*/ 887353 h 1271668"/>
                <a:gd name="connsiteX32" fmla="*/ 1910141 w 2473794"/>
                <a:gd name="connsiteY32" fmla="*/ 633724 h 1271668"/>
                <a:gd name="connsiteX33" fmla="*/ 1816699 w 2473794"/>
                <a:gd name="connsiteY33" fmla="*/ 466863 h 1271668"/>
                <a:gd name="connsiteX34" fmla="*/ 1723256 w 2473794"/>
                <a:gd name="connsiteY34" fmla="*/ 580329 h 1271668"/>
                <a:gd name="connsiteX35" fmla="*/ 1743280 w 2473794"/>
                <a:gd name="connsiteY35" fmla="*/ 847307 h 1271668"/>
                <a:gd name="connsiteX36" fmla="*/ 1783025 w 2473794"/>
                <a:gd name="connsiteY36" fmla="*/ 1134742 h 1271668"/>
                <a:gd name="connsiteX37" fmla="*/ 1543928 w 2473794"/>
                <a:gd name="connsiteY37" fmla="*/ 1161128 h 1271668"/>
                <a:gd name="connsiteX38" fmla="*/ 1469627 w 2473794"/>
                <a:gd name="connsiteY38" fmla="*/ 620375 h 1271668"/>
                <a:gd name="connsiteX39" fmla="*/ 1449604 w 2473794"/>
                <a:gd name="connsiteY39" fmla="*/ 333374 h 1271668"/>
                <a:gd name="connsiteX40" fmla="*/ 1349487 w 2473794"/>
                <a:gd name="connsiteY40" fmla="*/ 326699 h 1271668"/>
                <a:gd name="connsiteX41" fmla="*/ 1362836 w 2473794"/>
                <a:gd name="connsiteY41" fmla="*/ 546956 h 1271668"/>
                <a:gd name="connsiteX42" fmla="*/ 1389534 w 2473794"/>
                <a:gd name="connsiteY42" fmla="*/ 793911 h 1271668"/>
                <a:gd name="connsiteX43" fmla="*/ 1369510 w 2473794"/>
                <a:gd name="connsiteY43" fmla="*/ 1000819 h 1271668"/>
                <a:gd name="connsiteX44" fmla="*/ 1200735 w 2473794"/>
                <a:gd name="connsiteY44" fmla="*/ 1269295 h 1271668"/>
                <a:gd name="connsiteX45" fmla="*/ 1005858 w 2473794"/>
                <a:gd name="connsiteY45" fmla="*/ 1075824 h 1271668"/>
                <a:gd name="connsiteX46" fmla="*/ 989066 w 2473794"/>
                <a:gd name="connsiteY46" fmla="*/ 700469 h 1271668"/>
                <a:gd name="connsiteX47" fmla="*/ 1029113 w 2473794"/>
                <a:gd name="connsiteY47" fmla="*/ 406793 h 1271668"/>
                <a:gd name="connsiteX48" fmla="*/ 982392 w 2473794"/>
                <a:gd name="connsiteY48" fmla="*/ 326699 h 1271668"/>
                <a:gd name="connsiteX49" fmla="*/ 915647 w 2473794"/>
                <a:gd name="connsiteY49" fmla="*/ 326699 h 1271668"/>
                <a:gd name="connsiteX50" fmla="*/ 895624 w 2473794"/>
                <a:gd name="connsiteY50" fmla="*/ 493561 h 1271668"/>
                <a:gd name="connsiteX51" fmla="*/ 888950 w 2473794"/>
                <a:gd name="connsiteY51" fmla="*/ 1014168 h 1271668"/>
                <a:gd name="connsiteX52" fmla="*/ 822205 w 2473794"/>
                <a:gd name="connsiteY52" fmla="*/ 1014168 h 1271668"/>
                <a:gd name="connsiteX53" fmla="*/ 775484 w 2473794"/>
                <a:gd name="connsiteY53" fmla="*/ 793911 h 1271668"/>
                <a:gd name="connsiteX54" fmla="*/ 695391 w 2473794"/>
                <a:gd name="connsiteY54" fmla="*/ 687120 h 1271668"/>
                <a:gd name="connsiteX55" fmla="*/ 621972 w 2473794"/>
                <a:gd name="connsiteY55" fmla="*/ 760539 h 1271668"/>
                <a:gd name="connsiteX56" fmla="*/ 635320 w 2473794"/>
                <a:gd name="connsiteY56" fmla="*/ 914051 h 1271668"/>
                <a:gd name="connsiteX57" fmla="*/ 568576 w 2473794"/>
                <a:gd name="connsiteY57" fmla="*/ 920726 h 1271668"/>
                <a:gd name="connsiteX58" fmla="*/ 528529 w 2473794"/>
                <a:gd name="connsiteY58" fmla="*/ 787237 h 1271668"/>
                <a:gd name="connsiteX59" fmla="*/ 495157 w 2473794"/>
                <a:gd name="connsiteY59" fmla="*/ 1080913 h 1271668"/>
                <a:gd name="connsiteX60" fmla="*/ 288249 w 2473794"/>
                <a:gd name="connsiteY60" fmla="*/ 1060889 h 1271668"/>
                <a:gd name="connsiteX61" fmla="*/ 294923 w 2473794"/>
                <a:gd name="connsiteY61" fmla="*/ 813934 h 1271668"/>
                <a:gd name="connsiteX62" fmla="*/ 261551 w 2473794"/>
                <a:gd name="connsiteY62" fmla="*/ 493561 h 1271668"/>
                <a:gd name="connsiteX63" fmla="*/ 161434 w 2473794"/>
                <a:gd name="connsiteY63" fmla="*/ 473537 h 1271668"/>
                <a:gd name="connsiteX64" fmla="*/ 188132 w 2473794"/>
                <a:gd name="connsiteY64" fmla="*/ 787237 h 1271668"/>
                <a:gd name="connsiteX0" fmla="*/ 188132 w 2473794"/>
                <a:gd name="connsiteY0" fmla="*/ 787237 h 1271668"/>
                <a:gd name="connsiteX1" fmla="*/ 34620 w 2473794"/>
                <a:gd name="connsiteY1" fmla="*/ 647073 h 1271668"/>
                <a:gd name="connsiteX2" fmla="*/ 14596 w 2473794"/>
                <a:gd name="connsiteY2" fmla="*/ 380095 h 1271668"/>
                <a:gd name="connsiteX3" fmla="*/ 214830 w 2473794"/>
                <a:gd name="connsiteY3" fmla="*/ 179861 h 1271668"/>
                <a:gd name="connsiteX4" fmla="*/ 348319 w 2473794"/>
                <a:gd name="connsiteY4" fmla="*/ 186536 h 1271668"/>
                <a:gd name="connsiteX5" fmla="*/ 395040 w 2473794"/>
                <a:gd name="connsiteY5" fmla="*/ 800585 h 1271668"/>
                <a:gd name="connsiteX6" fmla="*/ 468459 w 2473794"/>
                <a:gd name="connsiteY6" fmla="*/ 680445 h 1271668"/>
                <a:gd name="connsiteX7" fmla="*/ 441761 w 2473794"/>
                <a:gd name="connsiteY7" fmla="*/ 119791 h 1271668"/>
                <a:gd name="connsiteX8" fmla="*/ 668693 w 2473794"/>
                <a:gd name="connsiteY8" fmla="*/ 99768 h 1271668"/>
                <a:gd name="connsiteX9" fmla="*/ 688716 w 2473794"/>
                <a:gd name="connsiteY9" fmla="*/ 373421 h 1271668"/>
                <a:gd name="connsiteX10" fmla="*/ 795507 w 2473794"/>
                <a:gd name="connsiteY10" fmla="*/ 386769 h 1271668"/>
                <a:gd name="connsiteX11" fmla="*/ 768810 w 2473794"/>
                <a:gd name="connsiteY11" fmla="*/ 86419 h 1271668"/>
                <a:gd name="connsiteX12" fmla="*/ 1109207 w 2473794"/>
                <a:gd name="connsiteY12" fmla="*/ 26349 h 1271668"/>
                <a:gd name="connsiteX13" fmla="*/ 1155928 w 2473794"/>
                <a:gd name="connsiteY13" fmla="*/ 466863 h 1271668"/>
                <a:gd name="connsiteX14" fmla="*/ 1162602 w 2473794"/>
                <a:gd name="connsiteY14" fmla="*/ 820609 h 1271668"/>
                <a:gd name="connsiteX15" fmla="*/ 1282742 w 2473794"/>
                <a:gd name="connsiteY15" fmla="*/ 653748 h 1271668"/>
                <a:gd name="connsiteX16" fmla="*/ 1236021 w 2473794"/>
                <a:gd name="connsiteY16" fmla="*/ 219908 h 1271668"/>
                <a:gd name="connsiteX17" fmla="*/ 1296091 w 2473794"/>
                <a:gd name="connsiteY17" fmla="*/ 6326 h 1271668"/>
                <a:gd name="connsiteX18" fmla="*/ 1496325 w 2473794"/>
                <a:gd name="connsiteY18" fmla="*/ 99768 h 1271668"/>
                <a:gd name="connsiteX19" fmla="*/ 1569744 w 2473794"/>
                <a:gd name="connsiteY19" fmla="*/ 513584 h 1271668"/>
                <a:gd name="connsiteX20" fmla="*/ 1656512 w 2473794"/>
                <a:gd name="connsiteY20" fmla="*/ 433491 h 1271668"/>
                <a:gd name="connsiteX21" fmla="*/ 1639109 w 2473794"/>
                <a:gd name="connsiteY21" fmla="*/ 78486 h 1271668"/>
                <a:gd name="connsiteX22" fmla="*/ 1916345 w 2473794"/>
                <a:gd name="connsiteY22" fmla="*/ 45380 h 1271668"/>
                <a:gd name="connsiteX23" fmla="*/ 1996909 w 2473794"/>
                <a:gd name="connsiteY23" fmla="*/ 159838 h 1271668"/>
                <a:gd name="connsiteX24" fmla="*/ 1983560 w 2473794"/>
                <a:gd name="connsiteY24" fmla="*/ 566980 h 1271668"/>
                <a:gd name="connsiteX25" fmla="*/ 2103700 w 2473794"/>
                <a:gd name="connsiteY25" fmla="*/ 580329 h 1271668"/>
                <a:gd name="connsiteX26" fmla="*/ 2103700 w 2473794"/>
                <a:gd name="connsiteY26" fmla="*/ 233257 h 1271668"/>
                <a:gd name="connsiteX27" fmla="*/ 2370678 w 2473794"/>
                <a:gd name="connsiteY27" fmla="*/ 373421 h 1271668"/>
                <a:gd name="connsiteX28" fmla="*/ 2470795 w 2473794"/>
                <a:gd name="connsiteY28" fmla="*/ 707143 h 1271668"/>
                <a:gd name="connsiteX29" fmla="*/ 2270561 w 2473794"/>
                <a:gd name="connsiteY29" fmla="*/ 947423 h 1271668"/>
                <a:gd name="connsiteX30" fmla="*/ 2010258 w 2473794"/>
                <a:gd name="connsiteY30" fmla="*/ 1027517 h 1271668"/>
                <a:gd name="connsiteX31" fmla="*/ 1916815 w 2473794"/>
                <a:gd name="connsiteY31" fmla="*/ 887353 h 1271668"/>
                <a:gd name="connsiteX32" fmla="*/ 1910141 w 2473794"/>
                <a:gd name="connsiteY32" fmla="*/ 633724 h 1271668"/>
                <a:gd name="connsiteX33" fmla="*/ 1816699 w 2473794"/>
                <a:gd name="connsiteY33" fmla="*/ 466863 h 1271668"/>
                <a:gd name="connsiteX34" fmla="*/ 1723256 w 2473794"/>
                <a:gd name="connsiteY34" fmla="*/ 580329 h 1271668"/>
                <a:gd name="connsiteX35" fmla="*/ 1743280 w 2473794"/>
                <a:gd name="connsiteY35" fmla="*/ 847307 h 1271668"/>
                <a:gd name="connsiteX36" fmla="*/ 1783025 w 2473794"/>
                <a:gd name="connsiteY36" fmla="*/ 1134742 h 1271668"/>
                <a:gd name="connsiteX37" fmla="*/ 1543928 w 2473794"/>
                <a:gd name="connsiteY37" fmla="*/ 1161128 h 1271668"/>
                <a:gd name="connsiteX38" fmla="*/ 1469627 w 2473794"/>
                <a:gd name="connsiteY38" fmla="*/ 620375 h 1271668"/>
                <a:gd name="connsiteX39" fmla="*/ 1449604 w 2473794"/>
                <a:gd name="connsiteY39" fmla="*/ 333374 h 1271668"/>
                <a:gd name="connsiteX40" fmla="*/ 1349487 w 2473794"/>
                <a:gd name="connsiteY40" fmla="*/ 326699 h 1271668"/>
                <a:gd name="connsiteX41" fmla="*/ 1362836 w 2473794"/>
                <a:gd name="connsiteY41" fmla="*/ 546956 h 1271668"/>
                <a:gd name="connsiteX42" fmla="*/ 1389534 w 2473794"/>
                <a:gd name="connsiteY42" fmla="*/ 793911 h 1271668"/>
                <a:gd name="connsiteX43" fmla="*/ 1369510 w 2473794"/>
                <a:gd name="connsiteY43" fmla="*/ 1000819 h 1271668"/>
                <a:gd name="connsiteX44" fmla="*/ 1200735 w 2473794"/>
                <a:gd name="connsiteY44" fmla="*/ 1269295 h 1271668"/>
                <a:gd name="connsiteX45" fmla="*/ 1005858 w 2473794"/>
                <a:gd name="connsiteY45" fmla="*/ 1075824 h 1271668"/>
                <a:gd name="connsiteX46" fmla="*/ 989066 w 2473794"/>
                <a:gd name="connsiteY46" fmla="*/ 700469 h 1271668"/>
                <a:gd name="connsiteX47" fmla="*/ 1029113 w 2473794"/>
                <a:gd name="connsiteY47" fmla="*/ 406793 h 1271668"/>
                <a:gd name="connsiteX48" fmla="*/ 982392 w 2473794"/>
                <a:gd name="connsiteY48" fmla="*/ 326699 h 1271668"/>
                <a:gd name="connsiteX49" fmla="*/ 915647 w 2473794"/>
                <a:gd name="connsiteY49" fmla="*/ 326699 h 1271668"/>
                <a:gd name="connsiteX50" fmla="*/ 895624 w 2473794"/>
                <a:gd name="connsiteY50" fmla="*/ 493561 h 1271668"/>
                <a:gd name="connsiteX51" fmla="*/ 888950 w 2473794"/>
                <a:gd name="connsiteY51" fmla="*/ 1014168 h 1271668"/>
                <a:gd name="connsiteX52" fmla="*/ 822205 w 2473794"/>
                <a:gd name="connsiteY52" fmla="*/ 1014168 h 1271668"/>
                <a:gd name="connsiteX53" fmla="*/ 775484 w 2473794"/>
                <a:gd name="connsiteY53" fmla="*/ 793911 h 1271668"/>
                <a:gd name="connsiteX54" fmla="*/ 695391 w 2473794"/>
                <a:gd name="connsiteY54" fmla="*/ 687120 h 1271668"/>
                <a:gd name="connsiteX55" fmla="*/ 621972 w 2473794"/>
                <a:gd name="connsiteY55" fmla="*/ 760539 h 1271668"/>
                <a:gd name="connsiteX56" fmla="*/ 635320 w 2473794"/>
                <a:gd name="connsiteY56" fmla="*/ 914051 h 1271668"/>
                <a:gd name="connsiteX57" fmla="*/ 568576 w 2473794"/>
                <a:gd name="connsiteY57" fmla="*/ 920726 h 1271668"/>
                <a:gd name="connsiteX58" fmla="*/ 528529 w 2473794"/>
                <a:gd name="connsiteY58" fmla="*/ 787237 h 1271668"/>
                <a:gd name="connsiteX59" fmla="*/ 495157 w 2473794"/>
                <a:gd name="connsiteY59" fmla="*/ 1080913 h 1271668"/>
                <a:gd name="connsiteX60" fmla="*/ 317869 w 2473794"/>
                <a:gd name="connsiteY60" fmla="*/ 1032498 h 1271668"/>
                <a:gd name="connsiteX61" fmla="*/ 294923 w 2473794"/>
                <a:gd name="connsiteY61" fmla="*/ 813934 h 1271668"/>
                <a:gd name="connsiteX62" fmla="*/ 261551 w 2473794"/>
                <a:gd name="connsiteY62" fmla="*/ 493561 h 1271668"/>
                <a:gd name="connsiteX63" fmla="*/ 161434 w 2473794"/>
                <a:gd name="connsiteY63" fmla="*/ 473537 h 1271668"/>
                <a:gd name="connsiteX64" fmla="*/ 188132 w 2473794"/>
                <a:gd name="connsiteY64" fmla="*/ 787237 h 1271668"/>
                <a:gd name="connsiteX0" fmla="*/ 188132 w 2472499"/>
                <a:gd name="connsiteY0" fmla="*/ 787237 h 1271668"/>
                <a:gd name="connsiteX1" fmla="*/ 34620 w 2472499"/>
                <a:gd name="connsiteY1" fmla="*/ 647073 h 1271668"/>
                <a:gd name="connsiteX2" fmla="*/ 14596 w 2472499"/>
                <a:gd name="connsiteY2" fmla="*/ 380095 h 1271668"/>
                <a:gd name="connsiteX3" fmla="*/ 214830 w 2472499"/>
                <a:gd name="connsiteY3" fmla="*/ 179861 h 1271668"/>
                <a:gd name="connsiteX4" fmla="*/ 348319 w 2472499"/>
                <a:gd name="connsiteY4" fmla="*/ 186536 h 1271668"/>
                <a:gd name="connsiteX5" fmla="*/ 395040 w 2472499"/>
                <a:gd name="connsiteY5" fmla="*/ 800585 h 1271668"/>
                <a:gd name="connsiteX6" fmla="*/ 468459 w 2472499"/>
                <a:gd name="connsiteY6" fmla="*/ 680445 h 1271668"/>
                <a:gd name="connsiteX7" fmla="*/ 441761 w 2472499"/>
                <a:gd name="connsiteY7" fmla="*/ 119791 h 1271668"/>
                <a:gd name="connsiteX8" fmla="*/ 668693 w 2472499"/>
                <a:gd name="connsiteY8" fmla="*/ 99768 h 1271668"/>
                <a:gd name="connsiteX9" fmla="*/ 688716 w 2472499"/>
                <a:gd name="connsiteY9" fmla="*/ 373421 h 1271668"/>
                <a:gd name="connsiteX10" fmla="*/ 795507 w 2472499"/>
                <a:gd name="connsiteY10" fmla="*/ 386769 h 1271668"/>
                <a:gd name="connsiteX11" fmla="*/ 768810 w 2472499"/>
                <a:gd name="connsiteY11" fmla="*/ 86419 h 1271668"/>
                <a:gd name="connsiteX12" fmla="*/ 1109207 w 2472499"/>
                <a:gd name="connsiteY12" fmla="*/ 26349 h 1271668"/>
                <a:gd name="connsiteX13" fmla="*/ 1155928 w 2472499"/>
                <a:gd name="connsiteY13" fmla="*/ 466863 h 1271668"/>
                <a:gd name="connsiteX14" fmla="*/ 1162602 w 2472499"/>
                <a:gd name="connsiteY14" fmla="*/ 820609 h 1271668"/>
                <a:gd name="connsiteX15" fmla="*/ 1282742 w 2472499"/>
                <a:gd name="connsiteY15" fmla="*/ 653748 h 1271668"/>
                <a:gd name="connsiteX16" fmla="*/ 1236021 w 2472499"/>
                <a:gd name="connsiteY16" fmla="*/ 219908 h 1271668"/>
                <a:gd name="connsiteX17" fmla="*/ 1296091 w 2472499"/>
                <a:gd name="connsiteY17" fmla="*/ 6326 h 1271668"/>
                <a:gd name="connsiteX18" fmla="*/ 1496325 w 2472499"/>
                <a:gd name="connsiteY18" fmla="*/ 99768 h 1271668"/>
                <a:gd name="connsiteX19" fmla="*/ 1569744 w 2472499"/>
                <a:gd name="connsiteY19" fmla="*/ 513584 h 1271668"/>
                <a:gd name="connsiteX20" fmla="*/ 1656512 w 2472499"/>
                <a:gd name="connsiteY20" fmla="*/ 433491 h 1271668"/>
                <a:gd name="connsiteX21" fmla="*/ 1639109 w 2472499"/>
                <a:gd name="connsiteY21" fmla="*/ 78486 h 1271668"/>
                <a:gd name="connsiteX22" fmla="*/ 1916345 w 2472499"/>
                <a:gd name="connsiteY22" fmla="*/ 45380 h 1271668"/>
                <a:gd name="connsiteX23" fmla="*/ 1996909 w 2472499"/>
                <a:gd name="connsiteY23" fmla="*/ 159838 h 1271668"/>
                <a:gd name="connsiteX24" fmla="*/ 1983560 w 2472499"/>
                <a:gd name="connsiteY24" fmla="*/ 566980 h 1271668"/>
                <a:gd name="connsiteX25" fmla="*/ 2103700 w 2472499"/>
                <a:gd name="connsiteY25" fmla="*/ 580329 h 1271668"/>
                <a:gd name="connsiteX26" fmla="*/ 2103700 w 2472499"/>
                <a:gd name="connsiteY26" fmla="*/ 233257 h 1271668"/>
                <a:gd name="connsiteX27" fmla="*/ 2352400 w 2472499"/>
                <a:gd name="connsiteY27" fmla="*/ 123540 h 1271668"/>
                <a:gd name="connsiteX28" fmla="*/ 2470795 w 2472499"/>
                <a:gd name="connsiteY28" fmla="*/ 707143 h 1271668"/>
                <a:gd name="connsiteX29" fmla="*/ 2270561 w 2472499"/>
                <a:gd name="connsiteY29" fmla="*/ 947423 h 1271668"/>
                <a:gd name="connsiteX30" fmla="*/ 2010258 w 2472499"/>
                <a:gd name="connsiteY30" fmla="*/ 1027517 h 1271668"/>
                <a:gd name="connsiteX31" fmla="*/ 1916815 w 2472499"/>
                <a:gd name="connsiteY31" fmla="*/ 887353 h 1271668"/>
                <a:gd name="connsiteX32" fmla="*/ 1910141 w 2472499"/>
                <a:gd name="connsiteY32" fmla="*/ 633724 h 1271668"/>
                <a:gd name="connsiteX33" fmla="*/ 1816699 w 2472499"/>
                <a:gd name="connsiteY33" fmla="*/ 466863 h 1271668"/>
                <a:gd name="connsiteX34" fmla="*/ 1723256 w 2472499"/>
                <a:gd name="connsiteY34" fmla="*/ 580329 h 1271668"/>
                <a:gd name="connsiteX35" fmla="*/ 1743280 w 2472499"/>
                <a:gd name="connsiteY35" fmla="*/ 847307 h 1271668"/>
                <a:gd name="connsiteX36" fmla="*/ 1783025 w 2472499"/>
                <a:gd name="connsiteY36" fmla="*/ 1134742 h 1271668"/>
                <a:gd name="connsiteX37" fmla="*/ 1543928 w 2472499"/>
                <a:gd name="connsiteY37" fmla="*/ 1161128 h 1271668"/>
                <a:gd name="connsiteX38" fmla="*/ 1469627 w 2472499"/>
                <a:gd name="connsiteY38" fmla="*/ 620375 h 1271668"/>
                <a:gd name="connsiteX39" fmla="*/ 1449604 w 2472499"/>
                <a:gd name="connsiteY39" fmla="*/ 333374 h 1271668"/>
                <a:gd name="connsiteX40" fmla="*/ 1349487 w 2472499"/>
                <a:gd name="connsiteY40" fmla="*/ 326699 h 1271668"/>
                <a:gd name="connsiteX41" fmla="*/ 1362836 w 2472499"/>
                <a:gd name="connsiteY41" fmla="*/ 546956 h 1271668"/>
                <a:gd name="connsiteX42" fmla="*/ 1389534 w 2472499"/>
                <a:gd name="connsiteY42" fmla="*/ 793911 h 1271668"/>
                <a:gd name="connsiteX43" fmla="*/ 1369510 w 2472499"/>
                <a:gd name="connsiteY43" fmla="*/ 1000819 h 1271668"/>
                <a:gd name="connsiteX44" fmla="*/ 1200735 w 2472499"/>
                <a:gd name="connsiteY44" fmla="*/ 1269295 h 1271668"/>
                <a:gd name="connsiteX45" fmla="*/ 1005858 w 2472499"/>
                <a:gd name="connsiteY45" fmla="*/ 1075824 h 1271668"/>
                <a:gd name="connsiteX46" fmla="*/ 989066 w 2472499"/>
                <a:gd name="connsiteY46" fmla="*/ 700469 h 1271668"/>
                <a:gd name="connsiteX47" fmla="*/ 1029113 w 2472499"/>
                <a:gd name="connsiteY47" fmla="*/ 406793 h 1271668"/>
                <a:gd name="connsiteX48" fmla="*/ 982392 w 2472499"/>
                <a:gd name="connsiteY48" fmla="*/ 326699 h 1271668"/>
                <a:gd name="connsiteX49" fmla="*/ 915647 w 2472499"/>
                <a:gd name="connsiteY49" fmla="*/ 326699 h 1271668"/>
                <a:gd name="connsiteX50" fmla="*/ 895624 w 2472499"/>
                <a:gd name="connsiteY50" fmla="*/ 493561 h 1271668"/>
                <a:gd name="connsiteX51" fmla="*/ 888950 w 2472499"/>
                <a:gd name="connsiteY51" fmla="*/ 1014168 h 1271668"/>
                <a:gd name="connsiteX52" fmla="*/ 822205 w 2472499"/>
                <a:gd name="connsiteY52" fmla="*/ 1014168 h 1271668"/>
                <a:gd name="connsiteX53" fmla="*/ 775484 w 2472499"/>
                <a:gd name="connsiteY53" fmla="*/ 793911 h 1271668"/>
                <a:gd name="connsiteX54" fmla="*/ 695391 w 2472499"/>
                <a:gd name="connsiteY54" fmla="*/ 687120 h 1271668"/>
                <a:gd name="connsiteX55" fmla="*/ 621972 w 2472499"/>
                <a:gd name="connsiteY55" fmla="*/ 760539 h 1271668"/>
                <a:gd name="connsiteX56" fmla="*/ 635320 w 2472499"/>
                <a:gd name="connsiteY56" fmla="*/ 914051 h 1271668"/>
                <a:gd name="connsiteX57" fmla="*/ 568576 w 2472499"/>
                <a:gd name="connsiteY57" fmla="*/ 920726 h 1271668"/>
                <a:gd name="connsiteX58" fmla="*/ 528529 w 2472499"/>
                <a:gd name="connsiteY58" fmla="*/ 787237 h 1271668"/>
                <a:gd name="connsiteX59" fmla="*/ 495157 w 2472499"/>
                <a:gd name="connsiteY59" fmla="*/ 1080913 h 1271668"/>
                <a:gd name="connsiteX60" fmla="*/ 317869 w 2472499"/>
                <a:gd name="connsiteY60" fmla="*/ 1032498 h 1271668"/>
                <a:gd name="connsiteX61" fmla="*/ 294923 w 2472499"/>
                <a:gd name="connsiteY61" fmla="*/ 813934 h 1271668"/>
                <a:gd name="connsiteX62" fmla="*/ 261551 w 2472499"/>
                <a:gd name="connsiteY62" fmla="*/ 493561 h 1271668"/>
                <a:gd name="connsiteX63" fmla="*/ 161434 w 2472499"/>
                <a:gd name="connsiteY63" fmla="*/ 473537 h 1271668"/>
                <a:gd name="connsiteX64" fmla="*/ 188132 w 2472499"/>
                <a:gd name="connsiteY64" fmla="*/ 787237 h 1271668"/>
                <a:gd name="connsiteX0" fmla="*/ 188132 w 2405547"/>
                <a:gd name="connsiteY0" fmla="*/ 787237 h 1271668"/>
                <a:gd name="connsiteX1" fmla="*/ 34620 w 2405547"/>
                <a:gd name="connsiteY1" fmla="*/ 647073 h 1271668"/>
                <a:gd name="connsiteX2" fmla="*/ 14596 w 2405547"/>
                <a:gd name="connsiteY2" fmla="*/ 380095 h 1271668"/>
                <a:gd name="connsiteX3" fmla="*/ 214830 w 2405547"/>
                <a:gd name="connsiteY3" fmla="*/ 179861 h 1271668"/>
                <a:gd name="connsiteX4" fmla="*/ 348319 w 2405547"/>
                <a:gd name="connsiteY4" fmla="*/ 186536 h 1271668"/>
                <a:gd name="connsiteX5" fmla="*/ 395040 w 2405547"/>
                <a:gd name="connsiteY5" fmla="*/ 800585 h 1271668"/>
                <a:gd name="connsiteX6" fmla="*/ 468459 w 2405547"/>
                <a:gd name="connsiteY6" fmla="*/ 680445 h 1271668"/>
                <a:gd name="connsiteX7" fmla="*/ 441761 w 2405547"/>
                <a:gd name="connsiteY7" fmla="*/ 119791 h 1271668"/>
                <a:gd name="connsiteX8" fmla="*/ 668693 w 2405547"/>
                <a:gd name="connsiteY8" fmla="*/ 99768 h 1271668"/>
                <a:gd name="connsiteX9" fmla="*/ 688716 w 2405547"/>
                <a:gd name="connsiteY9" fmla="*/ 373421 h 1271668"/>
                <a:gd name="connsiteX10" fmla="*/ 795507 w 2405547"/>
                <a:gd name="connsiteY10" fmla="*/ 386769 h 1271668"/>
                <a:gd name="connsiteX11" fmla="*/ 768810 w 2405547"/>
                <a:gd name="connsiteY11" fmla="*/ 86419 h 1271668"/>
                <a:gd name="connsiteX12" fmla="*/ 1109207 w 2405547"/>
                <a:gd name="connsiteY12" fmla="*/ 26349 h 1271668"/>
                <a:gd name="connsiteX13" fmla="*/ 1155928 w 2405547"/>
                <a:gd name="connsiteY13" fmla="*/ 466863 h 1271668"/>
                <a:gd name="connsiteX14" fmla="*/ 1162602 w 2405547"/>
                <a:gd name="connsiteY14" fmla="*/ 820609 h 1271668"/>
                <a:gd name="connsiteX15" fmla="*/ 1282742 w 2405547"/>
                <a:gd name="connsiteY15" fmla="*/ 653748 h 1271668"/>
                <a:gd name="connsiteX16" fmla="*/ 1236021 w 2405547"/>
                <a:gd name="connsiteY16" fmla="*/ 219908 h 1271668"/>
                <a:gd name="connsiteX17" fmla="*/ 1296091 w 2405547"/>
                <a:gd name="connsiteY17" fmla="*/ 6326 h 1271668"/>
                <a:gd name="connsiteX18" fmla="*/ 1496325 w 2405547"/>
                <a:gd name="connsiteY18" fmla="*/ 99768 h 1271668"/>
                <a:gd name="connsiteX19" fmla="*/ 1569744 w 2405547"/>
                <a:gd name="connsiteY19" fmla="*/ 513584 h 1271668"/>
                <a:gd name="connsiteX20" fmla="*/ 1656512 w 2405547"/>
                <a:gd name="connsiteY20" fmla="*/ 433491 h 1271668"/>
                <a:gd name="connsiteX21" fmla="*/ 1639109 w 2405547"/>
                <a:gd name="connsiteY21" fmla="*/ 78486 h 1271668"/>
                <a:gd name="connsiteX22" fmla="*/ 1916345 w 2405547"/>
                <a:gd name="connsiteY22" fmla="*/ 45380 h 1271668"/>
                <a:gd name="connsiteX23" fmla="*/ 1996909 w 2405547"/>
                <a:gd name="connsiteY23" fmla="*/ 159838 h 1271668"/>
                <a:gd name="connsiteX24" fmla="*/ 1983560 w 2405547"/>
                <a:gd name="connsiteY24" fmla="*/ 566980 h 1271668"/>
                <a:gd name="connsiteX25" fmla="*/ 2103700 w 2405547"/>
                <a:gd name="connsiteY25" fmla="*/ 580329 h 1271668"/>
                <a:gd name="connsiteX26" fmla="*/ 2103700 w 2405547"/>
                <a:gd name="connsiteY26" fmla="*/ 233257 h 1271668"/>
                <a:gd name="connsiteX27" fmla="*/ 2352400 w 2405547"/>
                <a:gd name="connsiteY27" fmla="*/ 123540 h 1271668"/>
                <a:gd name="connsiteX28" fmla="*/ 2400330 w 2405547"/>
                <a:gd name="connsiteY28" fmla="*/ 698853 h 1271668"/>
                <a:gd name="connsiteX29" fmla="*/ 2270561 w 2405547"/>
                <a:gd name="connsiteY29" fmla="*/ 947423 h 1271668"/>
                <a:gd name="connsiteX30" fmla="*/ 2010258 w 2405547"/>
                <a:gd name="connsiteY30" fmla="*/ 1027517 h 1271668"/>
                <a:gd name="connsiteX31" fmla="*/ 1916815 w 2405547"/>
                <a:gd name="connsiteY31" fmla="*/ 887353 h 1271668"/>
                <a:gd name="connsiteX32" fmla="*/ 1910141 w 2405547"/>
                <a:gd name="connsiteY32" fmla="*/ 633724 h 1271668"/>
                <a:gd name="connsiteX33" fmla="*/ 1816699 w 2405547"/>
                <a:gd name="connsiteY33" fmla="*/ 466863 h 1271668"/>
                <a:gd name="connsiteX34" fmla="*/ 1723256 w 2405547"/>
                <a:gd name="connsiteY34" fmla="*/ 580329 h 1271668"/>
                <a:gd name="connsiteX35" fmla="*/ 1743280 w 2405547"/>
                <a:gd name="connsiteY35" fmla="*/ 847307 h 1271668"/>
                <a:gd name="connsiteX36" fmla="*/ 1783025 w 2405547"/>
                <a:gd name="connsiteY36" fmla="*/ 1134742 h 1271668"/>
                <a:gd name="connsiteX37" fmla="*/ 1543928 w 2405547"/>
                <a:gd name="connsiteY37" fmla="*/ 1161128 h 1271668"/>
                <a:gd name="connsiteX38" fmla="*/ 1469627 w 2405547"/>
                <a:gd name="connsiteY38" fmla="*/ 620375 h 1271668"/>
                <a:gd name="connsiteX39" fmla="*/ 1449604 w 2405547"/>
                <a:gd name="connsiteY39" fmla="*/ 333374 h 1271668"/>
                <a:gd name="connsiteX40" fmla="*/ 1349487 w 2405547"/>
                <a:gd name="connsiteY40" fmla="*/ 326699 h 1271668"/>
                <a:gd name="connsiteX41" fmla="*/ 1362836 w 2405547"/>
                <a:gd name="connsiteY41" fmla="*/ 546956 h 1271668"/>
                <a:gd name="connsiteX42" fmla="*/ 1389534 w 2405547"/>
                <a:gd name="connsiteY42" fmla="*/ 793911 h 1271668"/>
                <a:gd name="connsiteX43" fmla="*/ 1369510 w 2405547"/>
                <a:gd name="connsiteY43" fmla="*/ 1000819 h 1271668"/>
                <a:gd name="connsiteX44" fmla="*/ 1200735 w 2405547"/>
                <a:gd name="connsiteY44" fmla="*/ 1269295 h 1271668"/>
                <a:gd name="connsiteX45" fmla="*/ 1005858 w 2405547"/>
                <a:gd name="connsiteY45" fmla="*/ 1075824 h 1271668"/>
                <a:gd name="connsiteX46" fmla="*/ 989066 w 2405547"/>
                <a:gd name="connsiteY46" fmla="*/ 700469 h 1271668"/>
                <a:gd name="connsiteX47" fmla="*/ 1029113 w 2405547"/>
                <a:gd name="connsiteY47" fmla="*/ 406793 h 1271668"/>
                <a:gd name="connsiteX48" fmla="*/ 982392 w 2405547"/>
                <a:gd name="connsiteY48" fmla="*/ 326699 h 1271668"/>
                <a:gd name="connsiteX49" fmla="*/ 915647 w 2405547"/>
                <a:gd name="connsiteY49" fmla="*/ 326699 h 1271668"/>
                <a:gd name="connsiteX50" fmla="*/ 895624 w 2405547"/>
                <a:gd name="connsiteY50" fmla="*/ 493561 h 1271668"/>
                <a:gd name="connsiteX51" fmla="*/ 888950 w 2405547"/>
                <a:gd name="connsiteY51" fmla="*/ 1014168 h 1271668"/>
                <a:gd name="connsiteX52" fmla="*/ 822205 w 2405547"/>
                <a:gd name="connsiteY52" fmla="*/ 1014168 h 1271668"/>
                <a:gd name="connsiteX53" fmla="*/ 775484 w 2405547"/>
                <a:gd name="connsiteY53" fmla="*/ 793911 h 1271668"/>
                <a:gd name="connsiteX54" fmla="*/ 695391 w 2405547"/>
                <a:gd name="connsiteY54" fmla="*/ 687120 h 1271668"/>
                <a:gd name="connsiteX55" fmla="*/ 621972 w 2405547"/>
                <a:gd name="connsiteY55" fmla="*/ 760539 h 1271668"/>
                <a:gd name="connsiteX56" fmla="*/ 635320 w 2405547"/>
                <a:gd name="connsiteY56" fmla="*/ 914051 h 1271668"/>
                <a:gd name="connsiteX57" fmla="*/ 568576 w 2405547"/>
                <a:gd name="connsiteY57" fmla="*/ 920726 h 1271668"/>
                <a:gd name="connsiteX58" fmla="*/ 528529 w 2405547"/>
                <a:gd name="connsiteY58" fmla="*/ 787237 h 1271668"/>
                <a:gd name="connsiteX59" fmla="*/ 495157 w 2405547"/>
                <a:gd name="connsiteY59" fmla="*/ 1080913 h 1271668"/>
                <a:gd name="connsiteX60" fmla="*/ 317869 w 2405547"/>
                <a:gd name="connsiteY60" fmla="*/ 1032498 h 1271668"/>
                <a:gd name="connsiteX61" fmla="*/ 294923 w 2405547"/>
                <a:gd name="connsiteY61" fmla="*/ 813934 h 1271668"/>
                <a:gd name="connsiteX62" fmla="*/ 261551 w 2405547"/>
                <a:gd name="connsiteY62" fmla="*/ 493561 h 1271668"/>
                <a:gd name="connsiteX63" fmla="*/ 161434 w 2405547"/>
                <a:gd name="connsiteY63" fmla="*/ 473537 h 1271668"/>
                <a:gd name="connsiteX64" fmla="*/ 188132 w 2405547"/>
                <a:gd name="connsiteY64" fmla="*/ 787237 h 1271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405547" h="1271668">
                  <a:moveTo>
                    <a:pt x="188132" y="787237"/>
                  </a:moveTo>
                  <a:cubicBezTo>
                    <a:pt x="166996" y="816160"/>
                    <a:pt x="63543" y="714930"/>
                    <a:pt x="34620" y="647073"/>
                  </a:cubicBezTo>
                  <a:cubicBezTo>
                    <a:pt x="5697" y="579216"/>
                    <a:pt x="-15439" y="457964"/>
                    <a:pt x="14596" y="380095"/>
                  </a:cubicBezTo>
                  <a:cubicBezTo>
                    <a:pt x="44631" y="302226"/>
                    <a:pt x="159209" y="212121"/>
                    <a:pt x="214830" y="179861"/>
                  </a:cubicBezTo>
                  <a:cubicBezTo>
                    <a:pt x="270451" y="147601"/>
                    <a:pt x="318284" y="83082"/>
                    <a:pt x="348319" y="186536"/>
                  </a:cubicBezTo>
                  <a:cubicBezTo>
                    <a:pt x="378354" y="289990"/>
                    <a:pt x="375017" y="718267"/>
                    <a:pt x="395040" y="800585"/>
                  </a:cubicBezTo>
                  <a:cubicBezTo>
                    <a:pt x="415063" y="882903"/>
                    <a:pt x="460672" y="793910"/>
                    <a:pt x="468459" y="680445"/>
                  </a:cubicBezTo>
                  <a:cubicBezTo>
                    <a:pt x="476246" y="566980"/>
                    <a:pt x="408389" y="216570"/>
                    <a:pt x="441761" y="119791"/>
                  </a:cubicBezTo>
                  <a:cubicBezTo>
                    <a:pt x="475133" y="23011"/>
                    <a:pt x="627534" y="57496"/>
                    <a:pt x="668693" y="99768"/>
                  </a:cubicBezTo>
                  <a:cubicBezTo>
                    <a:pt x="709852" y="142040"/>
                    <a:pt x="667580" y="325588"/>
                    <a:pt x="688716" y="373421"/>
                  </a:cubicBezTo>
                  <a:cubicBezTo>
                    <a:pt x="709852" y="421254"/>
                    <a:pt x="782158" y="434603"/>
                    <a:pt x="795507" y="386769"/>
                  </a:cubicBezTo>
                  <a:cubicBezTo>
                    <a:pt x="808856" y="338935"/>
                    <a:pt x="716527" y="146489"/>
                    <a:pt x="768810" y="86419"/>
                  </a:cubicBezTo>
                  <a:cubicBezTo>
                    <a:pt x="821093" y="26349"/>
                    <a:pt x="1044687" y="-37058"/>
                    <a:pt x="1109207" y="26349"/>
                  </a:cubicBezTo>
                  <a:cubicBezTo>
                    <a:pt x="1173727" y="89756"/>
                    <a:pt x="1147029" y="334486"/>
                    <a:pt x="1155928" y="466863"/>
                  </a:cubicBezTo>
                  <a:cubicBezTo>
                    <a:pt x="1164827" y="599240"/>
                    <a:pt x="1141466" y="789462"/>
                    <a:pt x="1162602" y="820609"/>
                  </a:cubicBezTo>
                  <a:cubicBezTo>
                    <a:pt x="1183738" y="851757"/>
                    <a:pt x="1270506" y="753865"/>
                    <a:pt x="1282742" y="653748"/>
                  </a:cubicBezTo>
                  <a:cubicBezTo>
                    <a:pt x="1294978" y="553631"/>
                    <a:pt x="1233796" y="327812"/>
                    <a:pt x="1236021" y="219908"/>
                  </a:cubicBezTo>
                  <a:cubicBezTo>
                    <a:pt x="1238246" y="112004"/>
                    <a:pt x="1252707" y="26349"/>
                    <a:pt x="1296091" y="6326"/>
                  </a:cubicBezTo>
                  <a:cubicBezTo>
                    <a:pt x="1339475" y="-13697"/>
                    <a:pt x="1450716" y="15225"/>
                    <a:pt x="1496325" y="99768"/>
                  </a:cubicBezTo>
                  <a:cubicBezTo>
                    <a:pt x="1541934" y="184311"/>
                    <a:pt x="1543046" y="457964"/>
                    <a:pt x="1569744" y="513584"/>
                  </a:cubicBezTo>
                  <a:cubicBezTo>
                    <a:pt x="1596442" y="569204"/>
                    <a:pt x="1644951" y="506007"/>
                    <a:pt x="1656512" y="433491"/>
                  </a:cubicBezTo>
                  <a:cubicBezTo>
                    <a:pt x="1668073" y="360975"/>
                    <a:pt x="1595804" y="143171"/>
                    <a:pt x="1639109" y="78486"/>
                  </a:cubicBezTo>
                  <a:cubicBezTo>
                    <a:pt x="1682414" y="13801"/>
                    <a:pt x="1856712" y="31821"/>
                    <a:pt x="1916345" y="45380"/>
                  </a:cubicBezTo>
                  <a:cubicBezTo>
                    <a:pt x="1975978" y="58939"/>
                    <a:pt x="1985707" y="72905"/>
                    <a:pt x="1996909" y="159838"/>
                  </a:cubicBezTo>
                  <a:cubicBezTo>
                    <a:pt x="2008111" y="246771"/>
                    <a:pt x="1965761" y="496898"/>
                    <a:pt x="1983560" y="566980"/>
                  </a:cubicBezTo>
                  <a:cubicBezTo>
                    <a:pt x="2001359" y="637062"/>
                    <a:pt x="2083677" y="635949"/>
                    <a:pt x="2103700" y="580329"/>
                  </a:cubicBezTo>
                  <a:cubicBezTo>
                    <a:pt x="2123723" y="524709"/>
                    <a:pt x="2062250" y="309388"/>
                    <a:pt x="2103700" y="233257"/>
                  </a:cubicBezTo>
                  <a:cubicBezTo>
                    <a:pt x="2145150" y="157126"/>
                    <a:pt x="2302962" y="45941"/>
                    <a:pt x="2352400" y="123540"/>
                  </a:cubicBezTo>
                  <a:cubicBezTo>
                    <a:pt x="2401838" y="201139"/>
                    <a:pt x="2413970" y="561539"/>
                    <a:pt x="2400330" y="698853"/>
                  </a:cubicBezTo>
                  <a:cubicBezTo>
                    <a:pt x="2386690" y="836167"/>
                    <a:pt x="2335573" y="892646"/>
                    <a:pt x="2270561" y="947423"/>
                  </a:cubicBezTo>
                  <a:cubicBezTo>
                    <a:pt x="2205549" y="1002200"/>
                    <a:pt x="2069216" y="1037529"/>
                    <a:pt x="2010258" y="1027517"/>
                  </a:cubicBezTo>
                  <a:cubicBezTo>
                    <a:pt x="1951300" y="1017505"/>
                    <a:pt x="1933501" y="952985"/>
                    <a:pt x="1916815" y="887353"/>
                  </a:cubicBezTo>
                  <a:cubicBezTo>
                    <a:pt x="1900129" y="821721"/>
                    <a:pt x="1926827" y="703806"/>
                    <a:pt x="1910141" y="633724"/>
                  </a:cubicBezTo>
                  <a:cubicBezTo>
                    <a:pt x="1893455" y="563642"/>
                    <a:pt x="1847846" y="475762"/>
                    <a:pt x="1816699" y="466863"/>
                  </a:cubicBezTo>
                  <a:cubicBezTo>
                    <a:pt x="1785552" y="457964"/>
                    <a:pt x="1735493" y="516922"/>
                    <a:pt x="1723256" y="580329"/>
                  </a:cubicBezTo>
                  <a:cubicBezTo>
                    <a:pt x="1711020" y="643736"/>
                    <a:pt x="1733319" y="754905"/>
                    <a:pt x="1743280" y="847307"/>
                  </a:cubicBezTo>
                  <a:cubicBezTo>
                    <a:pt x="1753242" y="939709"/>
                    <a:pt x="1816250" y="1082438"/>
                    <a:pt x="1783025" y="1134742"/>
                  </a:cubicBezTo>
                  <a:cubicBezTo>
                    <a:pt x="1749800" y="1187046"/>
                    <a:pt x="1596161" y="1246856"/>
                    <a:pt x="1543928" y="1161128"/>
                  </a:cubicBezTo>
                  <a:cubicBezTo>
                    <a:pt x="1491695" y="1075400"/>
                    <a:pt x="1485348" y="758334"/>
                    <a:pt x="1469627" y="620375"/>
                  </a:cubicBezTo>
                  <a:cubicBezTo>
                    <a:pt x="1453906" y="482416"/>
                    <a:pt x="1469627" y="382320"/>
                    <a:pt x="1449604" y="333374"/>
                  </a:cubicBezTo>
                  <a:cubicBezTo>
                    <a:pt x="1429581" y="284428"/>
                    <a:pt x="1363948" y="291102"/>
                    <a:pt x="1349487" y="326699"/>
                  </a:cubicBezTo>
                  <a:cubicBezTo>
                    <a:pt x="1335026" y="362296"/>
                    <a:pt x="1356162" y="469087"/>
                    <a:pt x="1362836" y="546956"/>
                  </a:cubicBezTo>
                  <a:cubicBezTo>
                    <a:pt x="1369511" y="624825"/>
                    <a:pt x="1388422" y="718267"/>
                    <a:pt x="1389534" y="793911"/>
                  </a:cubicBezTo>
                  <a:cubicBezTo>
                    <a:pt x="1390646" y="869555"/>
                    <a:pt x="1400977" y="921588"/>
                    <a:pt x="1369510" y="1000819"/>
                  </a:cubicBezTo>
                  <a:cubicBezTo>
                    <a:pt x="1338044" y="1080050"/>
                    <a:pt x="1261344" y="1256794"/>
                    <a:pt x="1200735" y="1269295"/>
                  </a:cubicBezTo>
                  <a:cubicBezTo>
                    <a:pt x="1140126" y="1281796"/>
                    <a:pt x="1059472" y="1248837"/>
                    <a:pt x="1005858" y="1075824"/>
                  </a:cubicBezTo>
                  <a:cubicBezTo>
                    <a:pt x="952244" y="902811"/>
                    <a:pt x="985190" y="811974"/>
                    <a:pt x="989066" y="700469"/>
                  </a:cubicBezTo>
                  <a:cubicBezTo>
                    <a:pt x="992942" y="588964"/>
                    <a:pt x="1030225" y="469088"/>
                    <a:pt x="1029113" y="406793"/>
                  </a:cubicBezTo>
                  <a:cubicBezTo>
                    <a:pt x="1028001" y="344498"/>
                    <a:pt x="1001303" y="340048"/>
                    <a:pt x="982392" y="326699"/>
                  </a:cubicBezTo>
                  <a:cubicBezTo>
                    <a:pt x="963481" y="313350"/>
                    <a:pt x="930108" y="298889"/>
                    <a:pt x="915647" y="326699"/>
                  </a:cubicBezTo>
                  <a:cubicBezTo>
                    <a:pt x="901186" y="354509"/>
                    <a:pt x="900073" y="378983"/>
                    <a:pt x="895624" y="493561"/>
                  </a:cubicBezTo>
                  <a:cubicBezTo>
                    <a:pt x="891175" y="608139"/>
                    <a:pt x="901186" y="927400"/>
                    <a:pt x="888950" y="1014168"/>
                  </a:cubicBezTo>
                  <a:cubicBezTo>
                    <a:pt x="876714" y="1100936"/>
                    <a:pt x="841116" y="1050877"/>
                    <a:pt x="822205" y="1014168"/>
                  </a:cubicBezTo>
                  <a:cubicBezTo>
                    <a:pt x="803294" y="977459"/>
                    <a:pt x="796620" y="848419"/>
                    <a:pt x="775484" y="793911"/>
                  </a:cubicBezTo>
                  <a:cubicBezTo>
                    <a:pt x="754348" y="739403"/>
                    <a:pt x="720976" y="692682"/>
                    <a:pt x="695391" y="687120"/>
                  </a:cubicBezTo>
                  <a:cubicBezTo>
                    <a:pt x="669806" y="681558"/>
                    <a:pt x="631984" y="722717"/>
                    <a:pt x="621972" y="760539"/>
                  </a:cubicBezTo>
                  <a:cubicBezTo>
                    <a:pt x="611960" y="798361"/>
                    <a:pt x="644219" y="887353"/>
                    <a:pt x="635320" y="914051"/>
                  </a:cubicBezTo>
                  <a:cubicBezTo>
                    <a:pt x="626421" y="940749"/>
                    <a:pt x="586375" y="941862"/>
                    <a:pt x="568576" y="920726"/>
                  </a:cubicBezTo>
                  <a:cubicBezTo>
                    <a:pt x="550777" y="899590"/>
                    <a:pt x="540765" y="760539"/>
                    <a:pt x="528529" y="787237"/>
                  </a:cubicBezTo>
                  <a:cubicBezTo>
                    <a:pt x="516293" y="813935"/>
                    <a:pt x="530267" y="1040036"/>
                    <a:pt x="495157" y="1080913"/>
                  </a:cubicBezTo>
                  <a:cubicBezTo>
                    <a:pt x="460047" y="1121790"/>
                    <a:pt x="351241" y="1076994"/>
                    <a:pt x="317869" y="1032498"/>
                  </a:cubicBezTo>
                  <a:cubicBezTo>
                    <a:pt x="284497" y="988002"/>
                    <a:pt x="304309" y="903757"/>
                    <a:pt x="294923" y="813934"/>
                  </a:cubicBezTo>
                  <a:cubicBezTo>
                    <a:pt x="285537" y="724111"/>
                    <a:pt x="283799" y="550294"/>
                    <a:pt x="261551" y="493561"/>
                  </a:cubicBezTo>
                  <a:cubicBezTo>
                    <a:pt x="239303" y="436828"/>
                    <a:pt x="170333" y="429041"/>
                    <a:pt x="161434" y="473537"/>
                  </a:cubicBezTo>
                  <a:cubicBezTo>
                    <a:pt x="152535" y="518033"/>
                    <a:pt x="209268" y="758314"/>
                    <a:pt x="188132" y="78723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6350">
              <a:solidFill>
                <a:srgbClr val="F6AA92">
                  <a:alpha val="0"/>
                </a:srgbClr>
              </a:solidFill>
            </a:ln>
            <a:effectLst>
              <a:innerShdw blurRad="63500" dir="13500000">
                <a:schemeClr val="accent2">
                  <a:alpha val="50000"/>
                </a:scheme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 21">
            <a:extLst>
              <a:ext uri="{FF2B5EF4-FFF2-40B4-BE49-F238E27FC236}">
                <a16:creationId xmlns:a16="http://schemas.microsoft.com/office/drawing/2014/main" id="{2C20F69C-77F5-8205-B97E-DC1B82FDEDA5}"/>
              </a:ext>
            </a:extLst>
          </p:cNvPr>
          <p:cNvSpPr>
            <a:spLocks/>
          </p:cNvSpPr>
          <p:nvPr/>
        </p:nvSpPr>
        <p:spPr>
          <a:xfrm>
            <a:off x="15182780" y="-4691702"/>
            <a:ext cx="4126472" cy="2517520"/>
          </a:xfrm>
          <a:custGeom>
            <a:avLst/>
            <a:gdLst>
              <a:gd name="connsiteX0" fmla="*/ 0 w 4723462"/>
              <a:gd name="connsiteY0" fmla="*/ 0 h 5865049"/>
              <a:gd name="connsiteX1" fmla="*/ 4723462 w 4723462"/>
              <a:gd name="connsiteY1" fmla="*/ 0 h 5865049"/>
              <a:gd name="connsiteX2" fmla="*/ 4723462 w 4723462"/>
              <a:gd name="connsiteY2" fmla="*/ 5865049 h 5865049"/>
              <a:gd name="connsiteX3" fmla="*/ 0 w 4723462"/>
              <a:gd name="connsiteY3" fmla="*/ 5865049 h 5865049"/>
              <a:gd name="connsiteX4" fmla="*/ 0 w 4723462"/>
              <a:gd name="connsiteY4" fmla="*/ 0 h 5865049"/>
              <a:gd name="connsiteX0" fmla="*/ 0 w 4723462"/>
              <a:gd name="connsiteY0" fmla="*/ 0 h 6177283"/>
              <a:gd name="connsiteX1" fmla="*/ 4723462 w 4723462"/>
              <a:gd name="connsiteY1" fmla="*/ 0 h 6177283"/>
              <a:gd name="connsiteX2" fmla="*/ 4723462 w 4723462"/>
              <a:gd name="connsiteY2" fmla="*/ 5865049 h 6177283"/>
              <a:gd name="connsiteX3" fmla="*/ 0 w 4723462"/>
              <a:gd name="connsiteY3" fmla="*/ 5865049 h 6177283"/>
              <a:gd name="connsiteX4" fmla="*/ 0 w 4723462"/>
              <a:gd name="connsiteY4" fmla="*/ 0 h 6177283"/>
              <a:gd name="connsiteX0" fmla="*/ 143726 w 4867188"/>
              <a:gd name="connsiteY0" fmla="*/ 0 h 6177283"/>
              <a:gd name="connsiteX1" fmla="*/ 4867188 w 4867188"/>
              <a:gd name="connsiteY1" fmla="*/ 0 h 6177283"/>
              <a:gd name="connsiteX2" fmla="*/ 4867188 w 4867188"/>
              <a:gd name="connsiteY2" fmla="*/ 5865049 h 6177283"/>
              <a:gd name="connsiteX3" fmla="*/ 143726 w 4867188"/>
              <a:gd name="connsiteY3" fmla="*/ 5865049 h 6177283"/>
              <a:gd name="connsiteX4" fmla="*/ 143726 w 4867188"/>
              <a:gd name="connsiteY4" fmla="*/ 0 h 6177283"/>
              <a:gd name="connsiteX0" fmla="*/ 27440 w 4750902"/>
              <a:gd name="connsiteY0" fmla="*/ 0 h 5967208"/>
              <a:gd name="connsiteX1" fmla="*/ 4750902 w 4750902"/>
              <a:gd name="connsiteY1" fmla="*/ 0 h 5967208"/>
              <a:gd name="connsiteX2" fmla="*/ 4750902 w 4750902"/>
              <a:gd name="connsiteY2" fmla="*/ 5865049 h 5967208"/>
              <a:gd name="connsiteX3" fmla="*/ 217010 w 4750902"/>
              <a:gd name="connsiteY3" fmla="*/ 5541664 h 5967208"/>
              <a:gd name="connsiteX4" fmla="*/ 27440 w 4750902"/>
              <a:gd name="connsiteY4" fmla="*/ 0 h 5967208"/>
              <a:gd name="connsiteX0" fmla="*/ 27440 w 4750902"/>
              <a:gd name="connsiteY0" fmla="*/ 0 h 5865049"/>
              <a:gd name="connsiteX1" fmla="*/ 4750902 w 4750902"/>
              <a:gd name="connsiteY1" fmla="*/ 0 h 5865049"/>
              <a:gd name="connsiteX2" fmla="*/ 4750902 w 4750902"/>
              <a:gd name="connsiteY2" fmla="*/ 5865049 h 5865049"/>
              <a:gd name="connsiteX3" fmla="*/ 217010 w 4750902"/>
              <a:gd name="connsiteY3" fmla="*/ 5541664 h 5865049"/>
              <a:gd name="connsiteX4" fmla="*/ 27440 w 4750902"/>
              <a:gd name="connsiteY4" fmla="*/ 0 h 5865049"/>
              <a:gd name="connsiteX0" fmla="*/ 27440 w 4750902"/>
              <a:gd name="connsiteY0" fmla="*/ 0 h 5865049"/>
              <a:gd name="connsiteX1" fmla="*/ 4750902 w 4750902"/>
              <a:gd name="connsiteY1" fmla="*/ 0 h 5865049"/>
              <a:gd name="connsiteX2" fmla="*/ 4750902 w 4750902"/>
              <a:gd name="connsiteY2" fmla="*/ 5865049 h 5865049"/>
              <a:gd name="connsiteX3" fmla="*/ 217010 w 4750902"/>
              <a:gd name="connsiteY3" fmla="*/ 5541664 h 5865049"/>
              <a:gd name="connsiteX4" fmla="*/ 27440 w 4750902"/>
              <a:gd name="connsiteY4" fmla="*/ 0 h 5865049"/>
              <a:gd name="connsiteX0" fmla="*/ 27440 w 4750902"/>
              <a:gd name="connsiteY0" fmla="*/ 0 h 6264884"/>
              <a:gd name="connsiteX1" fmla="*/ 4750902 w 4750902"/>
              <a:gd name="connsiteY1" fmla="*/ 0 h 6264884"/>
              <a:gd name="connsiteX2" fmla="*/ 4750902 w 4750902"/>
              <a:gd name="connsiteY2" fmla="*/ 5865049 h 6264884"/>
              <a:gd name="connsiteX3" fmla="*/ 1248216 w 4750902"/>
              <a:gd name="connsiteY3" fmla="*/ 5720580 h 6264884"/>
              <a:gd name="connsiteX4" fmla="*/ 217010 w 4750902"/>
              <a:gd name="connsiteY4" fmla="*/ 5541664 h 6264884"/>
              <a:gd name="connsiteX5" fmla="*/ 27440 w 4750902"/>
              <a:gd name="connsiteY5" fmla="*/ 0 h 6264884"/>
              <a:gd name="connsiteX0" fmla="*/ 27440 w 4750902"/>
              <a:gd name="connsiteY0" fmla="*/ 0 h 6280871"/>
              <a:gd name="connsiteX1" fmla="*/ 4750902 w 4750902"/>
              <a:gd name="connsiteY1" fmla="*/ 0 h 6280871"/>
              <a:gd name="connsiteX2" fmla="*/ 4750902 w 4750902"/>
              <a:gd name="connsiteY2" fmla="*/ 5865049 h 6280871"/>
              <a:gd name="connsiteX3" fmla="*/ 1727718 w 4750902"/>
              <a:gd name="connsiteY3" fmla="*/ 5787488 h 6280871"/>
              <a:gd name="connsiteX4" fmla="*/ 217010 w 4750902"/>
              <a:gd name="connsiteY4" fmla="*/ 5541664 h 6280871"/>
              <a:gd name="connsiteX5" fmla="*/ 27440 w 4750902"/>
              <a:gd name="connsiteY5" fmla="*/ 0 h 6280871"/>
              <a:gd name="connsiteX0" fmla="*/ 127444 w 4850906"/>
              <a:gd name="connsiteY0" fmla="*/ 0 h 6280871"/>
              <a:gd name="connsiteX1" fmla="*/ 4850906 w 4850906"/>
              <a:gd name="connsiteY1" fmla="*/ 0 h 6280871"/>
              <a:gd name="connsiteX2" fmla="*/ 4850906 w 4850906"/>
              <a:gd name="connsiteY2" fmla="*/ 5865049 h 6280871"/>
              <a:gd name="connsiteX3" fmla="*/ 1827722 w 4850906"/>
              <a:gd name="connsiteY3" fmla="*/ 5787488 h 6280871"/>
              <a:gd name="connsiteX4" fmla="*/ 149745 w 4850906"/>
              <a:gd name="connsiteY4" fmla="*/ 3980493 h 6280871"/>
              <a:gd name="connsiteX5" fmla="*/ 127444 w 4850906"/>
              <a:gd name="connsiteY5" fmla="*/ 0 h 6280871"/>
              <a:gd name="connsiteX0" fmla="*/ 127444 w 4850906"/>
              <a:gd name="connsiteY0" fmla="*/ 0 h 6289339"/>
              <a:gd name="connsiteX1" fmla="*/ 4850906 w 4850906"/>
              <a:gd name="connsiteY1" fmla="*/ 0 h 6289339"/>
              <a:gd name="connsiteX2" fmla="*/ 4850906 w 4850906"/>
              <a:gd name="connsiteY2" fmla="*/ 5865049 h 6289339"/>
              <a:gd name="connsiteX3" fmla="*/ 1381673 w 4850906"/>
              <a:gd name="connsiteY3" fmla="*/ 5820941 h 6289339"/>
              <a:gd name="connsiteX4" fmla="*/ 149745 w 4850906"/>
              <a:gd name="connsiteY4" fmla="*/ 3980493 h 6289339"/>
              <a:gd name="connsiteX5" fmla="*/ 127444 w 4850906"/>
              <a:gd name="connsiteY5" fmla="*/ 0 h 6289339"/>
              <a:gd name="connsiteX0" fmla="*/ 127444 w 4850906"/>
              <a:gd name="connsiteY0" fmla="*/ 0 h 6304220"/>
              <a:gd name="connsiteX1" fmla="*/ 4850906 w 4850906"/>
              <a:gd name="connsiteY1" fmla="*/ 0 h 6304220"/>
              <a:gd name="connsiteX2" fmla="*/ 4850906 w 4850906"/>
              <a:gd name="connsiteY2" fmla="*/ 5865049 h 6304220"/>
              <a:gd name="connsiteX3" fmla="*/ 1381673 w 4850906"/>
              <a:gd name="connsiteY3" fmla="*/ 5876698 h 6304220"/>
              <a:gd name="connsiteX4" fmla="*/ 149745 w 4850906"/>
              <a:gd name="connsiteY4" fmla="*/ 3980493 h 6304220"/>
              <a:gd name="connsiteX5" fmla="*/ 127444 w 4850906"/>
              <a:gd name="connsiteY5" fmla="*/ 0 h 6304220"/>
              <a:gd name="connsiteX0" fmla="*/ 127444 w 4850906"/>
              <a:gd name="connsiteY0" fmla="*/ 0 h 5998129"/>
              <a:gd name="connsiteX1" fmla="*/ 4850906 w 4850906"/>
              <a:gd name="connsiteY1" fmla="*/ 0 h 5998129"/>
              <a:gd name="connsiteX2" fmla="*/ 4850906 w 4850906"/>
              <a:gd name="connsiteY2" fmla="*/ 5865049 h 5998129"/>
              <a:gd name="connsiteX3" fmla="*/ 1381673 w 4850906"/>
              <a:gd name="connsiteY3" fmla="*/ 5876698 h 5998129"/>
              <a:gd name="connsiteX4" fmla="*/ 149745 w 4850906"/>
              <a:gd name="connsiteY4" fmla="*/ 3980493 h 5998129"/>
              <a:gd name="connsiteX5" fmla="*/ 127444 w 4850906"/>
              <a:gd name="connsiteY5" fmla="*/ 0 h 5998129"/>
              <a:gd name="connsiteX0" fmla="*/ 53826 w 4777288"/>
              <a:gd name="connsiteY0" fmla="*/ 0 h 5998129"/>
              <a:gd name="connsiteX1" fmla="*/ 4777288 w 4777288"/>
              <a:gd name="connsiteY1" fmla="*/ 0 h 5998129"/>
              <a:gd name="connsiteX2" fmla="*/ 4777288 w 4777288"/>
              <a:gd name="connsiteY2" fmla="*/ 5865049 h 5998129"/>
              <a:gd name="connsiteX3" fmla="*/ 1308055 w 4777288"/>
              <a:gd name="connsiteY3" fmla="*/ 5876698 h 5998129"/>
              <a:gd name="connsiteX4" fmla="*/ 76127 w 4777288"/>
              <a:gd name="connsiteY4" fmla="*/ 3980493 h 5998129"/>
              <a:gd name="connsiteX5" fmla="*/ 53826 w 4777288"/>
              <a:gd name="connsiteY5" fmla="*/ 0 h 5998129"/>
              <a:gd name="connsiteX0" fmla="*/ 53826 w 4777288"/>
              <a:gd name="connsiteY0" fmla="*/ 0 h 5998129"/>
              <a:gd name="connsiteX1" fmla="*/ 4777288 w 4777288"/>
              <a:gd name="connsiteY1" fmla="*/ 0 h 5998129"/>
              <a:gd name="connsiteX2" fmla="*/ 4777288 w 4777288"/>
              <a:gd name="connsiteY2" fmla="*/ 5865049 h 5998129"/>
              <a:gd name="connsiteX3" fmla="*/ 1308055 w 4777288"/>
              <a:gd name="connsiteY3" fmla="*/ 5876698 h 5998129"/>
              <a:gd name="connsiteX4" fmla="*/ 76127 w 4777288"/>
              <a:gd name="connsiteY4" fmla="*/ 3980493 h 5998129"/>
              <a:gd name="connsiteX5" fmla="*/ 53826 w 4777288"/>
              <a:gd name="connsiteY5" fmla="*/ 0 h 5998129"/>
              <a:gd name="connsiteX0" fmla="*/ 53826 w 4777288"/>
              <a:gd name="connsiteY0" fmla="*/ 0 h 5983934"/>
              <a:gd name="connsiteX1" fmla="*/ 4777288 w 4777288"/>
              <a:gd name="connsiteY1" fmla="*/ 0 h 5983934"/>
              <a:gd name="connsiteX2" fmla="*/ 4777288 w 4777288"/>
              <a:gd name="connsiteY2" fmla="*/ 5865049 h 5983934"/>
              <a:gd name="connsiteX3" fmla="*/ 1378258 w 4777288"/>
              <a:gd name="connsiteY3" fmla="*/ 5828148 h 5983934"/>
              <a:gd name="connsiteX4" fmla="*/ 76127 w 4777288"/>
              <a:gd name="connsiteY4" fmla="*/ 3980493 h 5983934"/>
              <a:gd name="connsiteX5" fmla="*/ 53826 w 4777288"/>
              <a:gd name="connsiteY5" fmla="*/ 0 h 5983934"/>
              <a:gd name="connsiteX0" fmla="*/ 53826 w 4777288"/>
              <a:gd name="connsiteY0" fmla="*/ 0 h 6074332"/>
              <a:gd name="connsiteX1" fmla="*/ 4777288 w 4777288"/>
              <a:gd name="connsiteY1" fmla="*/ 0 h 6074332"/>
              <a:gd name="connsiteX2" fmla="*/ 4777288 w 4777288"/>
              <a:gd name="connsiteY2" fmla="*/ 5865049 h 6074332"/>
              <a:gd name="connsiteX3" fmla="*/ 1378258 w 4777288"/>
              <a:gd name="connsiteY3" fmla="*/ 5828148 h 6074332"/>
              <a:gd name="connsiteX4" fmla="*/ 76127 w 4777288"/>
              <a:gd name="connsiteY4" fmla="*/ 3980493 h 6074332"/>
              <a:gd name="connsiteX5" fmla="*/ 53826 w 4777288"/>
              <a:gd name="connsiteY5" fmla="*/ 0 h 6074332"/>
              <a:gd name="connsiteX0" fmla="*/ 53826 w 4777288"/>
              <a:gd name="connsiteY0" fmla="*/ 0 h 6074332"/>
              <a:gd name="connsiteX1" fmla="*/ 4777288 w 4777288"/>
              <a:gd name="connsiteY1" fmla="*/ 0 h 6074332"/>
              <a:gd name="connsiteX2" fmla="*/ 4777288 w 4777288"/>
              <a:gd name="connsiteY2" fmla="*/ 5865049 h 6074332"/>
              <a:gd name="connsiteX3" fmla="*/ 1378258 w 4777288"/>
              <a:gd name="connsiteY3" fmla="*/ 5828148 h 6074332"/>
              <a:gd name="connsiteX4" fmla="*/ 76127 w 4777288"/>
              <a:gd name="connsiteY4" fmla="*/ 3980493 h 6074332"/>
              <a:gd name="connsiteX5" fmla="*/ 53826 w 4777288"/>
              <a:gd name="connsiteY5" fmla="*/ 0 h 6074332"/>
              <a:gd name="connsiteX0" fmla="*/ 53826 w 4824090"/>
              <a:gd name="connsiteY0" fmla="*/ 0 h 6366792"/>
              <a:gd name="connsiteX1" fmla="*/ 4777288 w 4824090"/>
              <a:gd name="connsiteY1" fmla="*/ 0 h 6366792"/>
              <a:gd name="connsiteX2" fmla="*/ 4824090 w 4824090"/>
              <a:gd name="connsiteY2" fmla="*/ 6277727 h 6366792"/>
              <a:gd name="connsiteX3" fmla="*/ 1378258 w 4824090"/>
              <a:gd name="connsiteY3" fmla="*/ 5828148 h 6366792"/>
              <a:gd name="connsiteX4" fmla="*/ 76127 w 4824090"/>
              <a:gd name="connsiteY4" fmla="*/ 3980493 h 6366792"/>
              <a:gd name="connsiteX5" fmla="*/ 53826 w 4824090"/>
              <a:gd name="connsiteY5" fmla="*/ 0 h 6366792"/>
              <a:gd name="connsiteX0" fmla="*/ 53826 w 4824090"/>
              <a:gd name="connsiteY0" fmla="*/ 0 h 6277727"/>
              <a:gd name="connsiteX1" fmla="*/ 4777288 w 4824090"/>
              <a:gd name="connsiteY1" fmla="*/ 0 h 6277727"/>
              <a:gd name="connsiteX2" fmla="*/ 4824090 w 4824090"/>
              <a:gd name="connsiteY2" fmla="*/ 6277727 h 6277727"/>
              <a:gd name="connsiteX3" fmla="*/ 1378258 w 4824090"/>
              <a:gd name="connsiteY3" fmla="*/ 5828148 h 6277727"/>
              <a:gd name="connsiteX4" fmla="*/ 76127 w 4824090"/>
              <a:gd name="connsiteY4" fmla="*/ 3980493 h 6277727"/>
              <a:gd name="connsiteX5" fmla="*/ 53826 w 4824090"/>
              <a:gd name="connsiteY5" fmla="*/ 0 h 6277727"/>
              <a:gd name="connsiteX0" fmla="*/ 53826 w 4824090"/>
              <a:gd name="connsiteY0" fmla="*/ 0 h 6277727"/>
              <a:gd name="connsiteX1" fmla="*/ 4777288 w 4824090"/>
              <a:gd name="connsiteY1" fmla="*/ 0 h 6277727"/>
              <a:gd name="connsiteX2" fmla="*/ 4824090 w 4824090"/>
              <a:gd name="connsiteY2" fmla="*/ 6277727 h 6277727"/>
              <a:gd name="connsiteX3" fmla="*/ 1396702 w 4824090"/>
              <a:gd name="connsiteY3" fmla="*/ 5726765 h 6277727"/>
              <a:gd name="connsiteX4" fmla="*/ 76127 w 4824090"/>
              <a:gd name="connsiteY4" fmla="*/ 3980493 h 6277727"/>
              <a:gd name="connsiteX5" fmla="*/ 53826 w 4824090"/>
              <a:gd name="connsiteY5" fmla="*/ 0 h 6277727"/>
              <a:gd name="connsiteX0" fmla="*/ 53826 w 4916313"/>
              <a:gd name="connsiteY0" fmla="*/ 0 h 5984349"/>
              <a:gd name="connsiteX1" fmla="*/ 4777288 w 4916313"/>
              <a:gd name="connsiteY1" fmla="*/ 0 h 5984349"/>
              <a:gd name="connsiteX2" fmla="*/ 4916313 w 4916313"/>
              <a:gd name="connsiteY2" fmla="*/ 5973577 h 5984349"/>
              <a:gd name="connsiteX3" fmla="*/ 1396702 w 4916313"/>
              <a:gd name="connsiteY3" fmla="*/ 5726765 h 5984349"/>
              <a:gd name="connsiteX4" fmla="*/ 76127 w 4916313"/>
              <a:gd name="connsiteY4" fmla="*/ 3980493 h 5984349"/>
              <a:gd name="connsiteX5" fmla="*/ 53826 w 4916313"/>
              <a:gd name="connsiteY5" fmla="*/ 0 h 5984349"/>
              <a:gd name="connsiteX0" fmla="*/ 48289 w 4918881"/>
              <a:gd name="connsiteY0" fmla="*/ 871857 h 5984349"/>
              <a:gd name="connsiteX1" fmla="*/ 4779856 w 4918881"/>
              <a:gd name="connsiteY1" fmla="*/ 0 h 5984349"/>
              <a:gd name="connsiteX2" fmla="*/ 4918881 w 4918881"/>
              <a:gd name="connsiteY2" fmla="*/ 5973577 h 5984349"/>
              <a:gd name="connsiteX3" fmla="*/ 1399270 w 4918881"/>
              <a:gd name="connsiteY3" fmla="*/ 5726765 h 5984349"/>
              <a:gd name="connsiteX4" fmla="*/ 78695 w 4918881"/>
              <a:gd name="connsiteY4" fmla="*/ 3980493 h 5984349"/>
              <a:gd name="connsiteX5" fmla="*/ 48289 w 4918881"/>
              <a:gd name="connsiteY5" fmla="*/ 871857 h 5984349"/>
              <a:gd name="connsiteX0" fmla="*/ 48289 w 4918881"/>
              <a:gd name="connsiteY0" fmla="*/ 0 h 5112492"/>
              <a:gd name="connsiteX1" fmla="*/ 4479979 w 4918881"/>
              <a:gd name="connsiteY1" fmla="*/ 156487 h 5112492"/>
              <a:gd name="connsiteX2" fmla="*/ 4918881 w 4918881"/>
              <a:gd name="connsiteY2" fmla="*/ 5101720 h 5112492"/>
              <a:gd name="connsiteX3" fmla="*/ 1399270 w 4918881"/>
              <a:gd name="connsiteY3" fmla="*/ 4854908 h 5112492"/>
              <a:gd name="connsiteX4" fmla="*/ 78695 w 4918881"/>
              <a:gd name="connsiteY4" fmla="*/ 3108636 h 5112492"/>
              <a:gd name="connsiteX5" fmla="*/ 48289 w 4918881"/>
              <a:gd name="connsiteY5" fmla="*/ 0 h 5112492"/>
              <a:gd name="connsiteX0" fmla="*/ 48289 w 4918881"/>
              <a:gd name="connsiteY0" fmla="*/ 0 h 5112492"/>
              <a:gd name="connsiteX1" fmla="*/ 4642075 w 4918881"/>
              <a:gd name="connsiteY1" fmla="*/ 0 h 5112492"/>
              <a:gd name="connsiteX2" fmla="*/ 4918881 w 4918881"/>
              <a:gd name="connsiteY2" fmla="*/ 5101720 h 5112492"/>
              <a:gd name="connsiteX3" fmla="*/ 1399270 w 4918881"/>
              <a:gd name="connsiteY3" fmla="*/ 4854908 h 5112492"/>
              <a:gd name="connsiteX4" fmla="*/ 78695 w 4918881"/>
              <a:gd name="connsiteY4" fmla="*/ 3108636 h 5112492"/>
              <a:gd name="connsiteX5" fmla="*/ 48289 w 4918881"/>
              <a:gd name="connsiteY5" fmla="*/ 0 h 5112492"/>
              <a:gd name="connsiteX0" fmla="*/ 48289 w 4659528"/>
              <a:gd name="connsiteY0" fmla="*/ 0 h 5128987"/>
              <a:gd name="connsiteX1" fmla="*/ 4642075 w 4659528"/>
              <a:gd name="connsiteY1" fmla="*/ 0 h 5128987"/>
              <a:gd name="connsiteX2" fmla="*/ 4659528 w 4659528"/>
              <a:gd name="connsiteY2" fmla="*/ 5124075 h 5128987"/>
              <a:gd name="connsiteX3" fmla="*/ 1399270 w 4659528"/>
              <a:gd name="connsiteY3" fmla="*/ 4854908 h 5128987"/>
              <a:gd name="connsiteX4" fmla="*/ 78695 w 4659528"/>
              <a:gd name="connsiteY4" fmla="*/ 3108636 h 5128987"/>
              <a:gd name="connsiteX5" fmla="*/ 48289 w 4659528"/>
              <a:gd name="connsiteY5" fmla="*/ 0 h 5128987"/>
              <a:gd name="connsiteX0" fmla="*/ 48289 w 4643316"/>
              <a:gd name="connsiteY0" fmla="*/ 0 h 5128987"/>
              <a:gd name="connsiteX1" fmla="*/ 4642075 w 4643316"/>
              <a:gd name="connsiteY1" fmla="*/ 0 h 5128987"/>
              <a:gd name="connsiteX2" fmla="*/ 4636872 w 4643316"/>
              <a:gd name="connsiteY2" fmla="*/ 5124075 h 5128987"/>
              <a:gd name="connsiteX3" fmla="*/ 1399270 w 4643316"/>
              <a:gd name="connsiteY3" fmla="*/ 4854908 h 5128987"/>
              <a:gd name="connsiteX4" fmla="*/ 78695 w 4643316"/>
              <a:gd name="connsiteY4" fmla="*/ 3108636 h 5128987"/>
              <a:gd name="connsiteX5" fmla="*/ 48289 w 4643316"/>
              <a:gd name="connsiteY5" fmla="*/ 0 h 5128987"/>
              <a:gd name="connsiteX0" fmla="*/ 48289 w 4643316"/>
              <a:gd name="connsiteY0" fmla="*/ 52077 h 5128987"/>
              <a:gd name="connsiteX1" fmla="*/ 4642075 w 4643316"/>
              <a:gd name="connsiteY1" fmla="*/ 0 h 5128987"/>
              <a:gd name="connsiteX2" fmla="*/ 4636872 w 4643316"/>
              <a:gd name="connsiteY2" fmla="*/ 5124075 h 5128987"/>
              <a:gd name="connsiteX3" fmla="*/ 1399270 w 4643316"/>
              <a:gd name="connsiteY3" fmla="*/ 4854908 h 5128987"/>
              <a:gd name="connsiteX4" fmla="*/ 78695 w 4643316"/>
              <a:gd name="connsiteY4" fmla="*/ 3108636 h 5128987"/>
              <a:gd name="connsiteX5" fmla="*/ 48289 w 4643316"/>
              <a:gd name="connsiteY5" fmla="*/ 52077 h 5128987"/>
              <a:gd name="connsiteX0" fmla="*/ 48289 w 4643316"/>
              <a:gd name="connsiteY0" fmla="*/ 52077 h 5124075"/>
              <a:gd name="connsiteX1" fmla="*/ 4642075 w 4643316"/>
              <a:gd name="connsiteY1" fmla="*/ 0 h 5124075"/>
              <a:gd name="connsiteX2" fmla="*/ 4636872 w 4643316"/>
              <a:gd name="connsiteY2" fmla="*/ 5124075 h 5124075"/>
              <a:gd name="connsiteX3" fmla="*/ 1399270 w 4643316"/>
              <a:gd name="connsiteY3" fmla="*/ 4854908 h 5124075"/>
              <a:gd name="connsiteX4" fmla="*/ 78695 w 4643316"/>
              <a:gd name="connsiteY4" fmla="*/ 3108636 h 5124075"/>
              <a:gd name="connsiteX5" fmla="*/ 48289 w 4643316"/>
              <a:gd name="connsiteY5" fmla="*/ 52077 h 5124075"/>
              <a:gd name="connsiteX0" fmla="*/ 48289 w 4643316"/>
              <a:gd name="connsiteY0" fmla="*/ 52077 h 5124075"/>
              <a:gd name="connsiteX1" fmla="*/ 4642075 w 4643316"/>
              <a:gd name="connsiteY1" fmla="*/ 0 h 5124075"/>
              <a:gd name="connsiteX2" fmla="*/ 4636872 w 4643316"/>
              <a:gd name="connsiteY2" fmla="*/ 5124075 h 5124075"/>
              <a:gd name="connsiteX3" fmla="*/ 1399270 w 4643316"/>
              <a:gd name="connsiteY3" fmla="*/ 4854908 h 5124075"/>
              <a:gd name="connsiteX4" fmla="*/ 78695 w 4643316"/>
              <a:gd name="connsiteY4" fmla="*/ 3108636 h 5124075"/>
              <a:gd name="connsiteX5" fmla="*/ 48289 w 4643316"/>
              <a:gd name="connsiteY5" fmla="*/ 52077 h 5124075"/>
              <a:gd name="connsiteX0" fmla="*/ 48289 w 4643316"/>
              <a:gd name="connsiteY0" fmla="*/ 52077 h 5147690"/>
              <a:gd name="connsiteX1" fmla="*/ 4642075 w 4643316"/>
              <a:gd name="connsiteY1" fmla="*/ 0 h 5147690"/>
              <a:gd name="connsiteX2" fmla="*/ 4636872 w 4643316"/>
              <a:gd name="connsiteY2" fmla="*/ 5124075 h 5147690"/>
              <a:gd name="connsiteX3" fmla="*/ 1399270 w 4643316"/>
              <a:gd name="connsiteY3" fmla="*/ 4854908 h 5147690"/>
              <a:gd name="connsiteX4" fmla="*/ 78695 w 4643316"/>
              <a:gd name="connsiteY4" fmla="*/ 3108636 h 5147690"/>
              <a:gd name="connsiteX5" fmla="*/ 48289 w 4643316"/>
              <a:gd name="connsiteY5" fmla="*/ 52077 h 5147690"/>
              <a:gd name="connsiteX0" fmla="*/ 48289 w 4643316"/>
              <a:gd name="connsiteY0" fmla="*/ 52077 h 5124075"/>
              <a:gd name="connsiteX1" fmla="*/ 4642075 w 4643316"/>
              <a:gd name="connsiteY1" fmla="*/ 0 h 5124075"/>
              <a:gd name="connsiteX2" fmla="*/ 4636872 w 4643316"/>
              <a:gd name="connsiteY2" fmla="*/ 5124075 h 5124075"/>
              <a:gd name="connsiteX3" fmla="*/ 1399270 w 4643316"/>
              <a:gd name="connsiteY3" fmla="*/ 4854908 h 5124075"/>
              <a:gd name="connsiteX4" fmla="*/ 78695 w 4643316"/>
              <a:gd name="connsiteY4" fmla="*/ 3108636 h 5124075"/>
              <a:gd name="connsiteX5" fmla="*/ 48289 w 4643316"/>
              <a:gd name="connsiteY5" fmla="*/ 52077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427316 w 4991937"/>
              <a:gd name="connsiteY4" fmla="*/ 3108636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5018913"/>
              <a:gd name="connsiteY0" fmla="*/ 0 h 4333652"/>
              <a:gd name="connsiteX1" fmla="*/ 5018388 w 5018913"/>
              <a:gd name="connsiteY1" fmla="*/ 11573 h 4333652"/>
              <a:gd name="connsiteX2" fmla="*/ 4985493 w 5018913"/>
              <a:gd name="connsiteY2" fmla="*/ 4333652 h 4333652"/>
              <a:gd name="connsiteX3" fmla="*/ 1747891 w 5018913"/>
              <a:gd name="connsiteY3" fmla="*/ 4064485 h 4333652"/>
              <a:gd name="connsiteX4" fmla="*/ 298089 w 5018913"/>
              <a:gd name="connsiteY4" fmla="*/ 2661926 h 4333652"/>
              <a:gd name="connsiteX5" fmla="*/ 0 w 5018913"/>
              <a:gd name="connsiteY5" fmla="*/ 0 h 4333652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47891 w 5028060"/>
              <a:gd name="connsiteY3" fmla="*/ 4091102 h 4360269"/>
              <a:gd name="connsiteX4" fmla="*/ 298089 w 5028060"/>
              <a:gd name="connsiteY4" fmla="*/ 2688543 h 4360269"/>
              <a:gd name="connsiteX5" fmla="*/ 0 w 5028060"/>
              <a:gd name="connsiteY5" fmla="*/ 26617 h 4360269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47891 w 5028060"/>
              <a:gd name="connsiteY3" fmla="*/ 4091102 h 4360269"/>
              <a:gd name="connsiteX4" fmla="*/ 298089 w 5028060"/>
              <a:gd name="connsiteY4" fmla="*/ 2688543 h 4360269"/>
              <a:gd name="connsiteX5" fmla="*/ 0 w 5028060"/>
              <a:gd name="connsiteY5" fmla="*/ 26617 h 4360269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47891 w 5028060"/>
              <a:gd name="connsiteY3" fmla="*/ 4091102 h 4360269"/>
              <a:gd name="connsiteX4" fmla="*/ 298089 w 5028060"/>
              <a:gd name="connsiteY4" fmla="*/ 2688543 h 4360269"/>
              <a:gd name="connsiteX5" fmla="*/ 0 w 5028060"/>
              <a:gd name="connsiteY5" fmla="*/ 26617 h 4360269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28870 w 5028060"/>
              <a:gd name="connsiteY3" fmla="*/ 3953543 h 4360269"/>
              <a:gd name="connsiteX4" fmla="*/ 298089 w 5028060"/>
              <a:gd name="connsiteY4" fmla="*/ 2688543 h 4360269"/>
              <a:gd name="connsiteX5" fmla="*/ 0 w 5028060"/>
              <a:gd name="connsiteY5" fmla="*/ 26617 h 4360269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28870 w 5028060"/>
              <a:gd name="connsiteY3" fmla="*/ 3953543 h 4360269"/>
              <a:gd name="connsiteX4" fmla="*/ 412214 w 5028060"/>
              <a:gd name="connsiteY4" fmla="*/ 2651027 h 4360269"/>
              <a:gd name="connsiteX5" fmla="*/ 0 w 5028060"/>
              <a:gd name="connsiteY5" fmla="*/ 26617 h 4360269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28870 w 5028060"/>
              <a:gd name="connsiteY3" fmla="*/ 3953543 h 4360269"/>
              <a:gd name="connsiteX4" fmla="*/ 222006 w 5028060"/>
              <a:gd name="connsiteY4" fmla="*/ 2663532 h 4360269"/>
              <a:gd name="connsiteX5" fmla="*/ 0 w 5028060"/>
              <a:gd name="connsiteY5" fmla="*/ 26617 h 4360269"/>
              <a:gd name="connsiteX0" fmla="*/ 95138 w 5123198"/>
              <a:gd name="connsiteY0" fmla="*/ 26617 h 4360269"/>
              <a:gd name="connsiteX1" fmla="*/ 5122757 w 5123198"/>
              <a:gd name="connsiteY1" fmla="*/ 0 h 4360269"/>
              <a:gd name="connsiteX2" fmla="*/ 5080631 w 5123198"/>
              <a:gd name="connsiteY2" fmla="*/ 4360269 h 4360269"/>
              <a:gd name="connsiteX3" fmla="*/ 1824008 w 5123198"/>
              <a:gd name="connsiteY3" fmla="*/ 3953543 h 4360269"/>
              <a:gd name="connsiteX4" fmla="*/ 317144 w 5123198"/>
              <a:gd name="connsiteY4" fmla="*/ 2663532 h 4360269"/>
              <a:gd name="connsiteX5" fmla="*/ 95138 w 5123198"/>
              <a:gd name="connsiteY5" fmla="*/ 26617 h 4360269"/>
              <a:gd name="connsiteX0" fmla="*/ 0 w 5303630"/>
              <a:gd name="connsiteY0" fmla="*/ 979472 h 4360269"/>
              <a:gd name="connsiteX1" fmla="*/ 5303189 w 5303630"/>
              <a:gd name="connsiteY1" fmla="*/ 0 h 4360269"/>
              <a:gd name="connsiteX2" fmla="*/ 5261063 w 5303630"/>
              <a:gd name="connsiteY2" fmla="*/ 4360269 h 4360269"/>
              <a:gd name="connsiteX3" fmla="*/ 2004440 w 5303630"/>
              <a:gd name="connsiteY3" fmla="*/ 3953543 h 4360269"/>
              <a:gd name="connsiteX4" fmla="*/ 497576 w 5303630"/>
              <a:gd name="connsiteY4" fmla="*/ 2663532 h 4360269"/>
              <a:gd name="connsiteX5" fmla="*/ 0 w 5303630"/>
              <a:gd name="connsiteY5" fmla="*/ 979472 h 4360269"/>
              <a:gd name="connsiteX0" fmla="*/ 0 w 5261063"/>
              <a:gd name="connsiteY0" fmla="*/ 0 h 3380797"/>
              <a:gd name="connsiteX1" fmla="*/ 4139672 w 5261063"/>
              <a:gd name="connsiteY1" fmla="*/ 134430 h 3380797"/>
              <a:gd name="connsiteX2" fmla="*/ 5261063 w 5261063"/>
              <a:gd name="connsiteY2" fmla="*/ 3380797 h 3380797"/>
              <a:gd name="connsiteX3" fmla="*/ 2004440 w 5261063"/>
              <a:gd name="connsiteY3" fmla="*/ 2974071 h 3380797"/>
              <a:gd name="connsiteX4" fmla="*/ 497576 w 5261063"/>
              <a:gd name="connsiteY4" fmla="*/ 1684060 h 3380797"/>
              <a:gd name="connsiteX5" fmla="*/ 0 w 5261063"/>
              <a:gd name="connsiteY5" fmla="*/ 0 h 3380797"/>
              <a:gd name="connsiteX0" fmla="*/ 0 w 4220022"/>
              <a:gd name="connsiteY0" fmla="*/ 0 h 3340536"/>
              <a:gd name="connsiteX1" fmla="*/ 4139672 w 4220022"/>
              <a:gd name="connsiteY1" fmla="*/ 134430 h 3340536"/>
              <a:gd name="connsiteX2" fmla="*/ 4220022 w 4220022"/>
              <a:gd name="connsiteY2" fmla="*/ 3340536 h 3340536"/>
              <a:gd name="connsiteX3" fmla="*/ 2004440 w 4220022"/>
              <a:gd name="connsiteY3" fmla="*/ 2974071 h 3340536"/>
              <a:gd name="connsiteX4" fmla="*/ 497576 w 4220022"/>
              <a:gd name="connsiteY4" fmla="*/ 1684060 h 3340536"/>
              <a:gd name="connsiteX5" fmla="*/ 0 w 4220022"/>
              <a:gd name="connsiteY5" fmla="*/ 0 h 3340536"/>
              <a:gd name="connsiteX0" fmla="*/ 0 w 4189403"/>
              <a:gd name="connsiteY0" fmla="*/ 0 h 3340536"/>
              <a:gd name="connsiteX1" fmla="*/ 4139672 w 4189403"/>
              <a:gd name="connsiteY1" fmla="*/ 134430 h 3340536"/>
              <a:gd name="connsiteX2" fmla="*/ 4189403 w 4189403"/>
              <a:gd name="connsiteY2" fmla="*/ 3340536 h 3340536"/>
              <a:gd name="connsiteX3" fmla="*/ 2004440 w 4189403"/>
              <a:gd name="connsiteY3" fmla="*/ 2974071 h 3340536"/>
              <a:gd name="connsiteX4" fmla="*/ 497576 w 4189403"/>
              <a:gd name="connsiteY4" fmla="*/ 1684060 h 3340536"/>
              <a:gd name="connsiteX5" fmla="*/ 0 w 4189403"/>
              <a:gd name="connsiteY5" fmla="*/ 0 h 3340536"/>
              <a:gd name="connsiteX0" fmla="*/ 0 w 4189403"/>
              <a:gd name="connsiteY0" fmla="*/ 0 h 3340536"/>
              <a:gd name="connsiteX1" fmla="*/ 4139672 w 4189403"/>
              <a:gd name="connsiteY1" fmla="*/ 134430 h 3340536"/>
              <a:gd name="connsiteX2" fmla="*/ 4189403 w 4189403"/>
              <a:gd name="connsiteY2" fmla="*/ 3340536 h 3340536"/>
              <a:gd name="connsiteX3" fmla="*/ 2004440 w 4189403"/>
              <a:gd name="connsiteY3" fmla="*/ 2974071 h 3340536"/>
              <a:gd name="connsiteX4" fmla="*/ 446545 w 4189403"/>
              <a:gd name="connsiteY4" fmla="*/ 1710900 h 3340536"/>
              <a:gd name="connsiteX5" fmla="*/ 0 w 4189403"/>
              <a:gd name="connsiteY5" fmla="*/ 0 h 3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9403" h="3340536">
                <a:moveTo>
                  <a:pt x="0" y="0"/>
                </a:moveTo>
                <a:lnTo>
                  <a:pt x="4139672" y="134430"/>
                </a:lnTo>
                <a:cubicBezTo>
                  <a:pt x="4145490" y="1842455"/>
                  <a:pt x="4183585" y="1632511"/>
                  <a:pt x="4189403" y="3340536"/>
                </a:cubicBezTo>
                <a:cubicBezTo>
                  <a:pt x="2846574" y="3335564"/>
                  <a:pt x="2785674" y="3252692"/>
                  <a:pt x="2004440" y="2974071"/>
                </a:cubicBezTo>
                <a:cubicBezTo>
                  <a:pt x="1223206" y="2695450"/>
                  <a:pt x="780618" y="2206578"/>
                  <a:pt x="446545" y="1710900"/>
                </a:cubicBezTo>
                <a:cubicBezTo>
                  <a:pt x="112472" y="1215222"/>
                  <a:pt x="73844" y="1089370"/>
                  <a:pt x="0" y="0"/>
                </a:cubicBezTo>
                <a:close/>
              </a:path>
            </a:pathLst>
          </a:custGeom>
          <a:solidFill>
            <a:srgbClr val="DFE8CA"/>
          </a:solidFill>
          <a:ln w="28575">
            <a:solidFill>
              <a:srgbClr val="B6CB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C6C89B9-0324-8091-261B-382365913B13}"/>
              </a:ext>
            </a:extLst>
          </p:cNvPr>
          <p:cNvGrpSpPr>
            <a:grpSpLocks/>
          </p:cNvGrpSpPr>
          <p:nvPr/>
        </p:nvGrpSpPr>
        <p:grpSpPr>
          <a:xfrm rot="16200000">
            <a:off x="3166126" y="2354635"/>
            <a:ext cx="334526" cy="348378"/>
            <a:chOff x="7827127" y="3467112"/>
            <a:chExt cx="406722" cy="42659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6FD0D6-A7FD-B768-521C-2A6448295227}"/>
                </a:ext>
              </a:extLst>
            </p:cNvPr>
            <p:cNvSpPr>
              <a:spLocks/>
            </p:cNvSpPr>
            <p:nvPr/>
          </p:nvSpPr>
          <p:spPr>
            <a:xfrm>
              <a:off x="7939696" y="3537530"/>
              <a:ext cx="181584" cy="28576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8D7E410F-45E0-3E9F-5402-AED2E618F531}"/>
                </a:ext>
              </a:extLst>
            </p:cNvPr>
            <p:cNvSpPr>
              <a:spLocks/>
            </p:cNvSpPr>
            <p:nvPr/>
          </p:nvSpPr>
          <p:spPr>
            <a:xfrm>
              <a:off x="7827127" y="3467112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3DEA91DE-F0DF-CB33-EDA5-055CDA40D066}"/>
                </a:ext>
              </a:extLst>
            </p:cNvPr>
            <p:cNvSpPr>
              <a:spLocks/>
            </p:cNvSpPr>
            <p:nvPr/>
          </p:nvSpPr>
          <p:spPr>
            <a:xfrm flipH="1">
              <a:off x="8052265" y="3467112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4664B9-1C96-8BDB-A1A1-14517D6976B2}"/>
              </a:ext>
            </a:extLst>
          </p:cNvPr>
          <p:cNvGrpSpPr>
            <a:grpSpLocks/>
          </p:cNvGrpSpPr>
          <p:nvPr/>
        </p:nvGrpSpPr>
        <p:grpSpPr>
          <a:xfrm rot="16200000">
            <a:off x="3146056" y="3184482"/>
            <a:ext cx="334526" cy="348378"/>
            <a:chOff x="7827127" y="3467112"/>
            <a:chExt cx="406722" cy="426598"/>
          </a:xfrm>
          <a:solidFill>
            <a:schemeClr val="accent5">
              <a:lumMod val="50000"/>
            </a:schemeClr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86BE940-7A7D-77DA-9506-9DA465C44784}"/>
                </a:ext>
              </a:extLst>
            </p:cNvPr>
            <p:cNvSpPr>
              <a:spLocks/>
            </p:cNvSpPr>
            <p:nvPr/>
          </p:nvSpPr>
          <p:spPr>
            <a:xfrm>
              <a:off x="7939696" y="3537530"/>
              <a:ext cx="181584" cy="28576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865750DA-86EE-0DE1-7B4C-AC0FDB658DCB}"/>
                </a:ext>
              </a:extLst>
            </p:cNvPr>
            <p:cNvSpPr>
              <a:spLocks/>
            </p:cNvSpPr>
            <p:nvPr/>
          </p:nvSpPr>
          <p:spPr>
            <a:xfrm>
              <a:off x="7827127" y="3467112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C8BDA35D-5ABB-5793-D237-8CD56B1DB2D4}"/>
                </a:ext>
              </a:extLst>
            </p:cNvPr>
            <p:cNvSpPr>
              <a:spLocks/>
            </p:cNvSpPr>
            <p:nvPr/>
          </p:nvSpPr>
          <p:spPr>
            <a:xfrm flipH="1">
              <a:off x="8052265" y="3467112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5BAAB8C4-38D5-3962-44FC-D786E7065684}"/>
              </a:ext>
            </a:extLst>
          </p:cNvPr>
          <p:cNvCxnSpPr>
            <a:cxnSpLocks/>
          </p:cNvCxnSpPr>
          <p:nvPr/>
        </p:nvCxnSpPr>
        <p:spPr>
          <a:xfrm flipH="1">
            <a:off x="2964832" y="1875602"/>
            <a:ext cx="7000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5E60C475-947A-DA61-DF42-7CA95E3C06F8}"/>
              </a:ext>
            </a:extLst>
          </p:cNvPr>
          <p:cNvSpPr/>
          <p:nvPr/>
        </p:nvSpPr>
        <p:spPr>
          <a:xfrm>
            <a:off x="3171585" y="1794566"/>
            <a:ext cx="342616" cy="163465"/>
          </a:xfrm>
          <a:prstGeom prst="roundRect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889B8D6-09E1-4BDC-31FA-A432FAA0384D}"/>
              </a:ext>
            </a:extLst>
          </p:cNvPr>
          <p:cNvSpPr txBox="1"/>
          <p:nvPr/>
        </p:nvSpPr>
        <p:spPr>
          <a:xfrm>
            <a:off x="2689785" y="1762381"/>
            <a:ext cx="36860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088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6438ACE-80F8-E27F-176A-41188B0C750C}"/>
              </a:ext>
            </a:extLst>
          </p:cNvPr>
          <p:cNvSpPr txBox="1"/>
          <p:nvPr/>
        </p:nvSpPr>
        <p:spPr>
          <a:xfrm>
            <a:off x="2826869" y="2169149"/>
            <a:ext cx="718271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HLA3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54CFE987-7278-2859-8462-C7A529CFD7FD}"/>
              </a:ext>
            </a:extLst>
          </p:cNvPr>
          <p:cNvSpPr txBox="1"/>
          <p:nvPr/>
        </p:nvSpPr>
        <p:spPr>
          <a:xfrm>
            <a:off x="2999665" y="2975220"/>
            <a:ext cx="718271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LCI1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D84599C7-FC5B-4CF6-21D0-77721DDA13F1}"/>
              </a:ext>
            </a:extLst>
          </p:cNvPr>
          <p:cNvSpPr txBox="1"/>
          <p:nvPr/>
        </p:nvSpPr>
        <p:spPr>
          <a:xfrm>
            <a:off x="2595144" y="3239013"/>
            <a:ext cx="608336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0DE35E38-E4BB-D2BC-D4FB-A5F27EAFDBF8}"/>
              </a:ext>
            </a:extLst>
          </p:cNvPr>
          <p:cNvSpPr txBox="1"/>
          <p:nvPr/>
        </p:nvSpPr>
        <p:spPr>
          <a:xfrm>
            <a:off x="2546749" y="2372721"/>
            <a:ext cx="700082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088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89A7B5E8-0774-BA9E-A4F9-A8FC77CEBB45}"/>
              </a:ext>
            </a:extLst>
          </p:cNvPr>
          <p:cNvSpPr txBox="1"/>
          <p:nvPr/>
        </p:nvSpPr>
        <p:spPr>
          <a:xfrm>
            <a:off x="2743166" y="1558509"/>
            <a:ext cx="539890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ACA4</a:t>
            </a:r>
          </a:p>
        </p:txBody>
      </p:sp>
      <p:sp>
        <p:nvSpPr>
          <p:cNvPr id="160" name="Forme libre : forme 159">
            <a:extLst>
              <a:ext uri="{FF2B5EF4-FFF2-40B4-BE49-F238E27FC236}">
                <a16:creationId xmlns:a16="http://schemas.microsoft.com/office/drawing/2014/main" id="{40AC5DE2-F4EE-1B71-1CBD-9C565016A9A7}"/>
              </a:ext>
            </a:extLst>
          </p:cNvPr>
          <p:cNvSpPr/>
          <p:nvPr/>
        </p:nvSpPr>
        <p:spPr>
          <a:xfrm>
            <a:off x="3007249" y="2417196"/>
            <a:ext cx="755823" cy="110898"/>
          </a:xfrm>
          <a:custGeom>
            <a:avLst/>
            <a:gdLst>
              <a:gd name="connsiteX0" fmla="*/ 0 w 892885"/>
              <a:gd name="connsiteY0" fmla="*/ 129092 h 159518"/>
              <a:gd name="connsiteX1" fmla="*/ 623944 w 892885"/>
              <a:gd name="connsiteY1" fmla="*/ 150607 h 159518"/>
              <a:gd name="connsiteX2" fmla="*/ 892885 w 892885"/>
              <a:gd name="connsiteY2" fmla="*/ 0 h 159518"/>
              <a:gd name="connsiteX0" fmla="*/ 0 w 913305"/>
              <a:gd name="connsiteY0" fmla="*/ 141529 h 162902"/>
              <a:gd name="connsiteX1" fmla="*/ 644364 w 913305"/>
              <a:gd name="connsiteY1" fmla="*/ 150607 h 162902"/>
              <a:gd name="connsiteX2" fmla="*/ 913305 w 913305"/>
              <a:gd name="connsiteY2" fmla="*/ 0 h 1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3305" h="162902">
                <a:moveTo>
                  <a:pt x="0" y="141529"/>
                </a:moveTo>
                <a:cubicBezTo>
                  <a:pt x="237565" y="163044"/>
                  <a:pt x="495550" y="172122"/>
                  <a:pt x="644364" y="150607"/>
                </a:cubicBezTo>
                <a:cubicBezTo>
                  <a:pt x="793178" y="129092"/>
                  <a:pt x="853241" y="64546"/>
                  <a:pt x="913305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BC4613D-E949-2B3D-029B-95203F07A3A7}"/>
              </a:ext>
            </a:extLst>
          </p:cNvPr>
          <p:cNvSpPr txBox="1"/>
          <p:nvPr/>
        </p:nvSpPr>
        <p:spPr>
          <a:xfrm>
            <a:off x="7935569" y="4250842"/>
            <a:ext cx="118950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Glycolate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3186376-FF8D-65E0-A4FC-9AF4CAD29B51}"/>
              </a:ext>
            </a:extLst>
          </p:cNvPr>
          <p:cNvSpPr txBox="1"/>
          <p:nvPr/>
        </p:nvSpPr>
        <p:spPr>
          <a:xfrm>
            <a:off x="7943669" y="4867832"/>
            <a:ext cx="118950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Glyoxylate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A06F06D-A761-0703-C635-98DBBF8BC3E3}"/>
              </a:ext>
            </a:extLst>
          </p:cNvPr>
          <p:cNvSpPr txBox="1"/>
          <p:nvPr/>
        </p:nvSpPr>
        <p:spPr>
          <a:xfrm>
            <a:off x="8046216" y="5519061"/>
            <a:ext cx="118950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Glycine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9D78BDDE-4B1F-6CC1-80E1-A1F94AB45040}"/>
              </a:ext>
            </a:extLst>
          </p:cNvPr>
          <p:cNvCxnSpPr>
            <a:cxnSpLocks/>
          </p:cNvCxnSpPr>
          <p:nvPr/>
        </p:nvCxnSpPr>
        <p:spPr>
          <a:xfrm>
            <a:off x="8326829" y="4471951"/>
            <a:ext cx="6747" cy="4455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6545ABCD-A2F2-D359-E579-77DB9054974E}"/>
              </a:ext>
            </a:extLst>
          </p:cNvPr>
          <p:cNvCxnSpPr>
            <a:cxnSpLocks/>
          </p:cNvCxnSpPr>
          <p:nvPr/>
        </p:nvCxnSpPr>
        <p:spPr>
          <a:xfrm>
            <a:off x="8326829" y="5086580"/>
            <a:ext cx="6747" cy="50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94B7F6DB-F56F-7E16-96D0-098C50CCC296}"/>
              </a:ext>
            </a:extLst>
          </p:cNvPr>
          <p:cNvCxnSpPr>
            <a:cxnSpLocks/>
          </p:cNvCxnSpPr>
          <p:nvPr/>
        </p:nvCxnSpPr>
        <p:spPr>
          <a:xfrm flipH="1" flipV="1">
            <a:off x="7496762" y="5644678"/>
            <a:ext cx="576000" cy="4259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ZoneTexte 140">
            <a:extLst>
              <a:ext uri="{FF2B5EF4-FFF2-40B4-BE49-F238E27FC236}">
                <a16:creationId xmlns:a16="http://schemas.microsoft.com/office/drawing/2014/main" id="{CD213692-D702-7D78-5671-180EB0DD78DD}"/>
              </a:ext>
            </a:extLst>
          </p:cNvPr>
          <p:cNvSpPr txBox="1"/>
          <p:nvPr/>
        </p:nvSpPr>
        <p:spPr>
          <a:xfrm>
            <a:off x="6943651" y="5533279"/>
            <a:ext cx="83199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Serine</a:t>
            </a: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id="{6181CC08-8020-F862-9EA5-A4F8E1D3E379}"/>
              </a:ext>
            </a:extLst>
          </p:cNvPr>
          <p:cNvSpPr txBox="1"/>
          <p:nvPr/>
        </p:nvSpPr>
        <p:spPr>
          <a:xfrm>
            <a:off x="6852442" y="4661609"/>
            <a:ext cx="160141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Hydroxypyruvate</a:t>
            </a:r>
            <a:endParaRPr lang="en-US" sz="1088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90F1334B-437B-ECDC-DF03-BAFB3756F6CD}"/>
              </a:ext>
            </a:extLst>
          </p:cNvPr>
          <p:cNvCxnSpPr>
            <a:cxnSpLocks/>
          </p:cNvCxnSpPr>
          <p:nvPr/>
        </p:nvCxnSpPr>
        <p:spPr>
          <a:xfrm flipV="1">
            <a:off x="7238554" y="4933638"/>
            <a:ext cx="8657" cy="435491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ZoneTexte 152">
            <a:extLst>
              <a:ext uri="{FF2B5EF4-FFF2-40B4-BE49-F238E27FC236}">
                <a16:creationId xmlns:a16="http://schemas.microsoft.com/office/drawing/2014/main" id="{07CB075D-4AE4-CCB3-F192-20E1D67DC4E2}"/>
              </a:ext>
            </a:extLst>
          </p:cNvPr>
          <p:cNvSpPr txBox="1"/>
          <p:nvPr/>
        </p:nvSpPr>
        <p:spPr>
          <a:xfrm>
            <a:off x="8322242" y="4572246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GYD1</a:t>
            </a:r>
          </a:p>
        </p:txBody>
      </p:sp>
      <p:sp>
        <p:nvSpPr>
          <p:cNvPr id="164" name="ZoneTexte 163">
            <a:extLst>
              <a:ext uri="{FF2B5EF4-FFF2-40B4-BE49-F238E27FC236}">
                <a16:creationId xmlns:a16="http://schemas.microsoft.com/office/drawing/2014/main" id="{AFFD3558-30D1-8FDE-B84A-2DC6511B3D9E}"/>
              </a:ext>
            </a:extLst>
          </p:cNvPr>
          <p:cNvSpPr txBox="1"/>
          <p:nvPr/>
        </p:nvSpPr>
        <p:spPr>
          <a:xfrm>
            <a:off x="8311817" y="5173554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AAT1</a:t>
            </a:r>
          </a:p>
        </p:txBody>
      </p:sp>
      <p:sp>
        <p:nvSpPr>
          <p:cNvPr id="165" name="ZoneTexte 164">
            <a:extLst>
              <a:ext uri="{FF2B5EF4-FFF2-40B4-BE49-F238E27FC236}">
                <a16:creationId xmlns:a16="http://schemas.microsoft.com/office/drawing/2014/main" id="{0AC66D55-A875-CF3D-BA61-85FFBD7E526F}"/>
              </a:ext>
            </a:extLst>
          </p:cNvPr>
          <p:cNvSpPr txBox="1"/>
          <p:nvPr/>
        </p:nvSpPr>
        <p:spPr>
          <a:xfrm>
            <a:off x="6900126" y="4081972"/>
            <a:ext cx="72650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Glycerate</a:t>
            </a:r>
          </a:p>
        </p:txBody>
      </p: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D093BCC7-0D7C-6BAF-FD54-AFDED2CF633C}"/>
              </a:ext>
            </a:extLst>
          </p:cNvPr>
          <p:cNvCxnSpPr>
            <a:cxnSpLocks/>
          </p:cNvCxnSpPr>
          <p:nvPr/>
        </p:nvCxnSpPr>
        <p:spPr>
          <a:xfrm flipV="1">
            <a:off x="7247500" y="4340524"/>
            <a:ext cx="0" cy="3591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ZoneTexte 199">
            <a:extLst>
              <a:ext uri="{FF2B5EF4-FFF2-40B4-BE49-F238E27FC236}">
                <a16:creationId xmlns:a16="http://schemas.microsoft.com/office/drawing/2014/main" id="{52228BF1-6F54-7D8A-61FD-C664697669CE}"/>
              </a:ext>
            </a:extLst>
          </p:cNvPr>
          <p:cNvSpPr txBox="1"/>
          <p:nvPr/>
        </p:nvSpPr>
        <p:spPr>
          <a:xfrm>
            <a:off x="7199202" y="4428962"/>
            <a:ext cx="558053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HPR1</a:t>
            </a:r>
          </a:p>
        </p:txBody>
      </p:sp>
      <p:sp>
        <p:nvSpPr>
          <p:cNvPr id="201" name="ZoneTexte 200">
            <a:extLst>
              <a:ext uri="{FF2B5EF4-FFF2-40B4-BE49-F238E27FC236}">
                <a16:creationId xmlns:a16="http://schemas.microsoft.com/office/drawing/2014/main" id="{8F173CD8-C61A-192B-DA88-DD12C155BE98}"/>
              </a:ext>
            </a:extLst>
          </p:cNvPr>
          <p:cNvSpPr txBox="1"/>
          <p:nvPr/>
        </p:nvSpPr>
        <p:spPr>
          <a:xfrm>
            <a:off x="7216352" y="4916801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SGAT</a:t>
            </a:r>
          </a:p>
        </p:txBody>
      </p:sp>
      <p:sp>
        <p:nvSpPr>
          <p:cNvPr id="202" name="Forme libre : forme 201">
            <a:extLst>
              <a:ext uri="{FF2B5EF4-FFF2-40B4-BE49-F238E27FC236}">
                <a16:creationId xmlns:a16="http://schemas.microsoft.com/office/drawing/2014/main" id="{853E63DE-B24D-6E8B-34B8-A1F32DE7B0EF}"/>
              </a:ext>
            </a:extLst>
          </p:cNvPr>
          <p:cNvSpPr/>
          <p:nvPr/>
        </p:nvSpPr>
        <p:spPr>
          <a:xfrm>
            <a:off x="7252900" y="5038858"/>
            <a:ext cx="819232" cy="552081"/>
          </a:xfrm>
          <a:custGeom>
            <a:avLst/>
            <a:gdLst>
              <a:gd name="connsiteX0" fmla="*/ 1584339 w 1785061"/>
              <a:gd name="connsiteY0" fmla="*/ 0 h 713678"/>
              <a:gd name="connsiteX1" fmla="*/ 380007 w 1785061"/>
              <a:gd name="connsiteY1" fmla="*/ 334537 h 713678"/>
              <a:gd name="connsiteX2" fmla="*/ 12017 w 1785061"/>
              <a:gd name="connsiteY2" fmla="*/ 301083 h 713678"/>
              <a:gd name="connsiteX3" fmla="*/ 257343 w 1785061"/>
              <a:gd name="connsiteY3" fmla="*/ 144966 h 713678"/>
              <a:gd name="connsiteX4" fmla="*/ 1785061 w 1785061"/>
              <a:gd name="connsiteY4" fmla="*/ 713678 h 713678"/>
              <a:gd name="connsiteX0" fmla="*/ 1731979 w 1785061"/>
              <a:gd name="connsiteY0" fmla="*/ 0 h 713678"/>
              <a:gd name="connsiteX1" fmla="*/ 380007 w 1785061"/>
              <a:gd name="connsiteY1" fmla="*/ 334537 h 713678"/>
              <a:gd name="connsiteX2" fmla="*/ 12017 w 1785061"/>
              <a:gd name="connsiteY2" fmla="*/ 301083 h 713678"/>
              <a:gd name="connsiteX3" fmla="*/ 257343 w 1785061"/>
              <a:gd name="connsiteY3" fmla="*/ 144966 h 713678"/>
              <a:gd name="connsiteX4" fmla="*/ 1785061 w 1785061"/>
              <a:gd name="connsiteY4" fmla="*/ 713678 h 713678"/>
              <a:gd name="connsiteX0" fmla="*/ 1731979 w 1844117"/>
              <a:gd name="connsiteY0" fmla="*/ 0 h 726915"/>
              <a:gd name="connsiteX1" fmla="*/ 380007 w 1844117"/>
              <a:gd name="connsiteY1" fmla="*/ 334537 h 726915"/>
              <a:gd name="connsiteX2" fmla="*/ 12017 w 1844117"/>
              <a:gd name="connsiteY2" fmla="*/ 301083 h 726915"/>
              <a:gd name="connsiteX3" fmla="*/ 257343 w 1844117"/>
              <a:gd name="connsiteY3" fmla="*/ 144966 h 726915"/>
              <a:gd name="connsiteX4" fmla="*/ 1844117 w 1844117"/>
              <a:gd name="connsiteY4" fmla="*/ 726915 h 72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4117" h="726915">
                <a:moveTo>
                  <a:pt x="1731979" y="0"/>
                </a:moveTo>
                <a:cubicBezTo>
                  <a:pt x="1260840" y="142178"/>
                  <a:pt x="666667" y="284356"/>
                  <a:pt x="380007" y="334537"/>
                </a:cubicBezTo>
                <a:cubicBezTo>
                  <a:pt x="93347" y="384718"/>
                  <a:pt x="32461" y="332678"/>
                  <a:pt x="12017" y="301083"/>
                </a:cubicBezTo>
                <a:cubicBezTo>
                  <a:pt x="-8427" y="269488"/>
                  <a:pt x="-38164" y="76200"/>
                  <a:pt x="257343" y="144966"/>
                </a:cubicBezTo>
                <a:cubicBezTo>
                  <a:pt x="552850" y="213732"/>
                  <a:pt x="1228011" y="476942"/>
                  <a:pt x="1844117" y="726915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7" name="ZoneTexte 206">
            <a:extLst>
              <a:ext uri="{FF2B5EF4-FFF2-40B4-BE49-F238E27FC236}">
                <a16:creationId xmlns:a16="http://schemas.microsoft.com/office/drawing/2014/main" id="{F78422A9-FDC2-66B3-BD15-4F8334E140B5}"/>
              </a:ext>
            </a:extLst>
          </p:cNvPr>
          <p:cNvSpPr txBox="1"/>
          <p:nvPr/>
        </p:nvSpPr>
        <p:spPr>
          <a:xfrm>
            <a:off x="7518614" y="5676841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GDC-H</a:t>
            </a:r>
          </a:p>
        </p:txBody>
      </p:sp>
      <p:sp>
        <p:nvSpPr>
          <p:cNvPr id="208" name="ZoneTexte 207">
            <a:extLst>
              <a:ext uri="{FF2B5EF4-FFF2-40B4-BE49-F238E27FC236}">
                <a16:creationId xmlns:a16="http://schemas.microsoft.com/office/drawing/2014/main" id="{9A05DE7A-ADEA-4D39-8381-41A738BE1147}"/>
              </a:ext>
            </a:extLst>
          </p:cNvPr>
          <p:cNvSpPr txBox="1"/>
          <p:nvPr/>
        </p:nvSpPr>
        <p:spPr>
          <a:xfrm>
            <a:off x="7159873" y="5398831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SHMT1</a:t>
            </a:r>
          </a:p>
        </p:txBody>
      </p:sp>
      <p:sp>
        <p:nvSpPr>
          <p:cNvPr id="210" name="Forme libre : forme 209">
            <a:extLst>
              <a:ext uri="{FF2B5EF4-FFF2-40B4-BE49-F238E27FC236}">
                <a16:creationId xmlns:a16="http://schemas.microsoft.com/office/drawing/2014/main" id="{EF02DEE1-93AC-7F8E-7193-E1BB3B55F324}"/>
              </a:ext>
            </a:extLst>
          </p:cNvPr>
          <p:cNvSpPr/>
          <p:nvPr/>
        </p:nvSpPr>
        <p:spPr>
          <a:xfrm>
            <a:off x="7562684" y="5648927"/>
            <a:ext cx="209740" cy="272736"/>
          </a:xfrm>
          <a:custGeom>
            <a:avLst/>
            <a:gdLst>
              <a:gd name="connsiteX0" fmla="*/ 313876 w 313876"/>
              <a:gd name="connsiteY0" fmla="*/ 0 h 253630"/>
              <a:gd name="connsiteX1" fmla="*/ 40223 w 313876"/>
              <a:gd name="connsiteY1" fmla="*/ 66745 h 253630"/>
              <a:gd name="connsiteX2" fmla="*/ 6851 w 313876"/>
              <a:gd name="connsiteY2" fmla="*/ 253630 h 25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876" h="253630">
                <a:moveTo>
                  <a:pt x="313876" y="0"/>
                </a:moveTo>
                <a:cubicBezTo>
                  <a:pt x="202635" y="12236"/>
                  <a:pt x="91394" y="24473"/>
                  <a:pt x="40223" y="66745"/>
                </a:cubicBezTo>
                <a:cubicBezTo>
                  <a:pt x="-10948" y="109017"/>
                  <a:pt x="-2049" y="181323"/>
                  <a:pt x="6851" y="253630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1" name="ZoneTexte 210">
            <a:extLst>
              <a:ext uri="{FF2B5EF4-FFF2-40B4-BE49-F238E27FC236}">
                <a16:creationId xmlns:a16="http://schemas.microsoft.com/office/drawing/2014/main" id="{76BBC5C9-B5BC-4FCA-4B2C-C22E133FD9E0}"/>
              </a:ext>
            </a:extLst>
          </p:cNvPr>
          <p:cNvSpPr txBox="1"/>
          <p:nvPr/>
        </p:nvSpPr>
        <p:spPr>
          <a:xfrm>
            <a:off x="7169089" y="5928174"/>
            <a:ext cx="72352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088" baseline="-25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 </a:t>
            </a:r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</a:t>
            </a:r>
            <a:r>
              <a:rPr lang="en-US" sz="1088" baseline="-25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3" name="Forme libre : forme 222">
            <a:extLst>
              <a:ext uri="{FF2B5EF4-FFF2-40B4-BE49-F238E27FC236}">
                <a16:creationId xmlns:a16="http://schemas.microsoft.com/office/drawing/2014/main" id="{DC8FE879-EE7B-1B59-2AAC-F23E1E92273E}"/>
              </a:ext>
            </a:extLst>
          </p:cNvPr>
          <p:cNvSpPr/>
          <p:nvPr/>
        </p:nvSpPr>
        <p:spPr>
          <a:xfrm>
            <a:off x="8334825" y="5108380"/>
            <a:ext cx="465524" cy="389508"/>
          </a:xfrm>
          <a:custGeom>
            <a:avLst/>
            <a:gdLst>
              <a:gd name="connsiteX0" fmla="*/ 733679 w 741991"/>
              <a:gd name="connsiteY0" fmla="*/ 2770 h 401781"/>
              <a:gd name="connsiteX1" fmla="*/ 101911 w 741991"/>
              <a:gd name="connsiteY1" fmla="*/ 27709 h 401781"/>
              <a:gd name="connsiteX2" fmla="*/ 10471 w 741991"/>
              <a:gd name="connsiteY2" fmla="*/ 202276 h 401781"/>
              <a:gd name="connsiteX3" fmla="*/ 201664 w 741991"/>
              <a:gd name="connsiteY3" fmla="*/ 351905 h 401781"/>
              <a:gd name="connsiteX4" fmla="*/ 741991 w 741991"/>
              <a:gd name="connsiteY4" fmla="*/ 401781 h 40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91" h="401781">
                <a:moveTo>
                  <a:pt x="733679" y="2770"/>
                </a:moveTo>
                <a:cubicBezTo>
                  <a:pt x="478062" y="-1386"/>
                  <a:pt x="222446" y="-5542"/>
                  <a:pt x="101911" y="27709"/>
                </a:cubicBezTo>
                <a:cubicBezTo>
                  <a:pt x="-18624" y="60960"/>
                  <a:pt x="-6155" y="148243"/>
                  <a:pt x="10471" y="202276"/>
                </a:cubicBezTo>
                <a:cubicBezTo>
                  <a:pt x="27097" y="256309"/>
                  <a:pt x="79744" y="318654"/>
                  <a:pt x="201664" y="351905"/>
                </a:cubicBezTo>
                <a:cubicBezTo>
                  <a:pt x="323584" y="385156"/>
                  <a:pt x="532787" y="393468"/>
                  <a:pt x="741991" y="401781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4" name="ZoneTexte 223">
            <a:extLst>
              <a:ext uri="{FF2B5EF4-FFF2-40B4-BE49-F238E27FC236}">
                <a16:creationId xmlns:a16="http://schemas.microsoft.com/office/drawing/2014/main" id="{F4817DF4-A025-E263-5D18-EB5A67511BAA}"/>
              </a:ext>
            </a:extLst>
          </p:cNvPr>
          <p:cNvSpPr txBox="1"/>
          <p:nvPr/>
        </p:nvSpPr>
        <p:spPr>
          <a:xfrm>
            <a:off x="8753347" y="5010422"/>
            <a:ext cx="455046" cy="259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Glu </a:t>
            </a:r>
          </a:p>
        </p:txBody>
      </p:sp>
      <p:sp>
        <p:nvSpPr>
          <p:cNvPr id="225" name="ZoneTexte 224">
            <a:extLst>
              <a:ext uri="{FF2B5EF4-FFF2-40B4-BE49-F238E27FC236}">
                <a16:creationId xmlns:a16="http://schemas.microsoft.com/office/drawing/2014/main" id="{8DA07AC2-EE87-A983-510D-4F8D854B4ED5}"/>
              </a:ext>
            </a:extLst>
          </p:cNvPr>
          <p:cNvSpPr txBox="1"/>
          <p:nvPr/>
        </p:nvSpPr>
        <p:spPr>
          <a:xfrm>
            <a:off x="8742843" y="5360549"/>
            <a:ext cx="455046" cy="259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Oxo </a:t>
            </a:r>
          </a:p>
        </p:txBody>
      </p:sp>
      <p:sp>
        <p:nvSpPr>
          <p:cNvPr id="227" name="ZoneTexte 226">
            <a:extLst>
              <a:ext uri="{FF2B5EF4-FFF2-40B4-BE49-F238E27FC236}">
                <a16:creationId xmlns:a16="http://schemas.microsoft.com/office/drawing/2014/main" id="{FDBAE4ED-C8EC-B06C-28D9-C2F2EC09A6B9}"/>
              </a:ext>
            </a:extLst>
          </p:cNvPr>
          <p:cNvSpPr txBox="1"/>
          <p:nvPr/>
        </p:nvSpPr>
        <p:spPr>
          <a:xfrm>
            <a:off x="9280031" y="5420916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GDH</a:t>
            </a:r>
          </a:p>
        </p:txBody>
      </p:sp>
      <p:sp>
        <p:nvSpPr>
          <p:cNvPr id="203" name="ZoneTexte 202">
            <a:extLst>
              <a:ext uri="{FF2B5EF4-FFF2-40B4-BE49-F238E27FC236}">
                <a16:creationId xmlns:a16="http://schemas.microsoft.com/office/drawing/2014/main" id="{345839E3-DB23-4C08-2380-B2C76E4EE0C9}"/>
              </a:ext>
            </a:extLst>
          </p:cNvPr>
          <p:cNvSpPr txBox="1"/>
          <p:nvPr/>
        </p:nvSpPr>
        <p:spPr>
          <a:xfrm>
            <a:off x="2714250" y="2766898"/>
            <a:ext cx="57570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CAH1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B8468655-418C-6B7A-9029-292B1365F907}"/>
              </a:ext>
            </a:extLst>
          </p:cNvPr>
          <p:cNvCxnSpPr>
            <a:cxnSpLocks/>
          </p:cNvCxnSpPr>
          <p:nvPr/>
        </p:nvCxnSpPr>
        <p:spPr>
          <a:xfrm>
            <a:off x="2767688" y="2601097"/>
            <a:ext cx="0" cy="662036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9" name="ZoneTexte 348">
            <a:extLst>
              <a:ext uri="{FF2B5EF4-FFF2-40B4-BE49-F238E27FC236}">
                <a16:creationId xmlns:a16="http://schemas.microsoft.com/office/drawing/2014/main" id="{F42AB701-5CB9-6481-A3EB-866DEAADBC85}"/>
              </a:ext>
            </a:extLst>
          </p:cNvPr>
          <p:cNvSpPr txBox="1"/>
          <p:nvPr/>
        </p:nvSpPr>
        <p:spPr>
          <a:xfrm>
            <a:off x="4529415" y="5324848"/>
            <a:ext cx="1524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rgbClr val="F280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Mitochondria</a:t>
            </a:r>
            <a:r>
              <a:rPr lang="fr-FR" sz="1200" b="1" dirty="0">
                <a:solidFill>
                  <a:srgbClr val="F280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50" name="ZoneTexte 349">
            <a:extLst>
              <a:ext uri="{FF2B5EF4-FFF2-40B4-BE49-F238E27FC236}">
                <a16:creationId xmlns:a16="http://schemas.microsoft.com/office/drawing/2014/main" id="{DE89171D-5531-D313-79BE-48FC48ED7C78}"/>
              </a:ext>
            </a:extLst>
          </p:cNvPr>
          <p:cNvSpPr txBox="1"/>
          <p:nvPr/>
        </p:nvSpPr>
        <p:spPr>
          <a:xfrm rot="822168">
            <a:off x="5369669" y="3201153"/>
            <a:ext cx="1524777" cy="23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F280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sz="907" dirty="0" err="1">
                <a:solidFill>
                  <a:srgbClr val="B6CB87"/>
                </a:solidFill>
              </a:rPr>
              <a:t>Chloroplast</a:t>
            </a:r>
            <a:r>
              <a:rPr lang="fr-FR" sz="907" dirty="0">
                <a:solidFill>
                  <a:srgbClr val="B6CB87"/>
                </a:solidFill>
              </a:rPr>
              <a:t> </a:t>
            </a:r>
            <a:r>
              <a:rPr lang="fr-FR" sz="907" dirty="0" err="1">
                <a:solidFill>
                  <a:srgbClr val="B6CB87"/>
                </a:solidFill>
              </a:rPr>
              <a:t>envelope</a:t>
            </a:r>
            <a:r>
              <a:rPr lang="fr-FR" sz="907" dirty="0">
                <a:solidFill>
                  <a:srgbClr val="B6CB87"/>
                </a:solidFill>
              </a:rPr>
              <a:t> </a:t>
            </a:r>
          </a:p>
        </p:txBody>
      </p:sp>
      <p:sp>
        <p:nvSpPr>
          <p:cNvPr id="158" name="ZoneTexte 157">
            <a:extLst>
              <a:ext uri="{FF2B5EF4-FFF2-40B4-BE49-F238E27FC236}">
                <a16:creationId xmlns:a16="http://schemas.microsoft.com/office/drawing/2014/main" id="{30D5393C-F04B-0EE4-7829-E5AF20649B53}"/>
              </a:ext>
            </a:extLst>
          </p:cNvPr>
          <p:cNvSpPr txBox="1"/>
          <p:nvPr/>
        </p:nvSpPr>
        <p:spPr>
          <a:xfrm>
            <a:off x="3733965" y="2279236"/>
            <a:ext cx="52922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088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" name="ZoneTexte 408">
            <a:extLst>
              <a:ext uri="{FF2B5EF4-FFF2-40B4-BE49-F238E27FC236}">
                <a16:creationId xmlns:a16="http://schemas.microsoft.com/office/drawing/2014/main" id="{41BE0E30-A06E-4679-A465-8E45FF2D937E}"/>
              </a:ext>
            </a:extLst>
          </p:cNvPr>
          <p:cNvSpPr txBox="1"/>
          <p:nvPr/>
        </p:nvSpPr>
        <p:spPr>
          <a:xfrm rot="1421128">
            <a:off x="6845141" y="3368183"/>
            <a:ext cx="1253448" cy="2319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7" dirty="0">
                <a:solidFill>
                  <a:schemeClr val="bg2">
                    <a:lumMod val="75000"/>
                  </a:schemeClr>
                </a:solidFill>
              </a:rPr>
              <a:t>Starch</a:t>
            </a:r>
            <a:endParaRPr lang="fr-FR" sz="907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61" name="ZoneTexte 460">
            <a:extLst>
              <a:ext uri="{FF2B5EF4-FFF2-40B4-BE49-F238E27FC236}">
                <a16:creationId xmlns:a16="http://schemas.microsoft.com/office/drawing/2014/main" id="{5924D542-806D-4C9C-9FC2-6202C3DA7375}"/>
              </a:ext>
            </a:extLst>
          </p:cNvPr>
          <p:cNvSpPr txBox="1"/>
          <p:nvPr/>
        </p:nvSpPr>
        <p:spPr>
          <a:xfrm rot="756210">
            <a:off x="8072819" y="3405207"/>
            <a:ext cx="1524777" cy="2319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F280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sz="907" dirty="0" err="1">
                <a:solidFill>
                  <a:srgbClr val="627948"/>
                </a:solidFill>
              </a:rPr>
              <a:t>Thylakoid</a:t>
            </a:r>
            <a:r>
              <a:rPr lang="fr-FR" sz="907" dirty="0">
                <a:solidFill>
                  <a:srgbClr val="627948"/>
                </a:solidFill>
              </a:rPr>
              <a:t> pH 5.5</a:t>
            </a:r>
          </a:p>
        </p:txBody>
      </p:sp>
      <p:sp>
        <p:nvSpPr>
          <p:cNvPr id="536" name="ZoneTexte 535">
            <a:extLst>
              <a:ext uri="{FF2B5EF4-FFF2-40B4-BE49-F238E27FC236}">
                <a16:creationId xmlns:a16="http://schemas.microsoft.com/office/drawing/2014/main" id="{3BBE81E6-49D2-4233-9BB4-FE35C753CA2F}"/>
              </a:ext>
            </a:extLst>
          </p:cNvPr>
          <p:cNvSpPr txBox="1"/>
          <p:nvPr/>
        </p:nvSpPr>
        <p:spPr>
          <a:xfrm>
            <a:off x="9278710" y="4034980"/>
            <a:ext cx="2202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Glycolate excretion</a:t>
            </a:r>
          </a:p>
        </p:txBody>
      </p:sp>
      <p:cxnSp>
        <p:nvCxnSpPr>
          <p:cNvPr id="559" name="Connecteur droit avec flèche 558">
            <a:extLst>
              <a:ext uri="{FF2B5EF4-FFF2-40B4-BE49-F238E27FC236}">
                <a16:creationId xmlns:a16="http://schemas.microsoft.com/office/drawing/2014/main" id="{EF5178CE-B3FF-4C96-99E7-934B92FA82E5}"/>
              </a:ext>
            </a:extLst>
          </p:cNvPr>
          <p:cNvCxnSpPr>
            <a:cxnSpLocks/>
          </p:cNvCxnSpPr>
          <p:nvPr/>
        </p:nvCxnSpPr>
        <p:spPr>
          <a:xfrm>
            <a:off x="2974255" y="3356076"/>
            <a:ext cx="73462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5" name="ZoneTexte 564">
            <a:extLst>
              <a:ext uri="{FF2B5EF4-FFF2-40B4-BE49-F238E27FC236}">
                <a16:creationId xmlns:a16="http://schemas.microsoft.com/office/drawing/2014/main" id="{BF52F2F2-181B-4A1E-B58B-17F3DAA4FA96}"/>
              </a:ext>
            </a:extLst>
          </p:cNvPr>
          <p:cNvSpPr txBox="1"/>
          <p:nvPr/>
        </p:nvSpPr>
        <p:spPr>
          <a:xfrm>
            <a:off x="3740061" y="3231038"/>
            <a:ext cx="448133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70" name="Connecteur droit avec flèche 569">
            <a:extLst>
              <a:ext uri="{FF2B5EF4-FFF2-40B4-BE49-F238E27FC236}">
                <a16:creationId xmlns:a16="http://schemas.microsoft.com/office/drawing/2014/main" id="{383ABEC3-4B7B-43F9-AB5F-5E558EEC248F}"/>
              </a:ext>
            </a:extLst>
          </p:cNvPr>
          <p:cNvCxnSpPr>
            <a:cxnSpLocks/>
          </p:cNvCxnSpPr>
          <p:nvPr/>
        </p:nvCxnSpPr>
        <p:spPr>
          <a:xfrm flipV="1">
            <a:off x="3908424" y="2504531"/>
            <a:ext cx="833" cy="7607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8" name="Forme libre : forme 577">
            <a:extLst>
              <a:ext uri="{FF2B5EF4-FFF2-40B4-BE49-F238E27FC236}">
                <a16:creationId xmlns:a16="http://schemas.microsoft.com/office/drawing/2014/main" id="{F523EA44-33B8-4207-B3B6-00BE459BFA54}"/>
              </a:ext>
            </a:extLst>
          </p:cNvPr>
          <p:cNvSpPr/>
          <p:nvPr/>
        </p:nvSpPr>
        <p:spPr>
          <a:xfrm rot="4884396">
            <a:off x="7976975" y="4883583"/>
            <a:ext cx="971691" cy="1789685"/>
          </a:xfrm>
          <a:custGeom>
            <a:avLst/>
            <a:gdLst>
              <a:gd name="connsiteX0" fmla="*/ 0 w 474961"/>
              <a:gd name="connsiteY0" fmla="*/ 839585 h 839585"/>
              <a:gd name="connsiteX1" fmla="*/ 365760 w 474961"/>
              <a:gd name="connsiteY1" fmla="*/ 665018 h 839585"/>
              <a:gd name="connsiteX2" fmla="*/ 473825 w 474961"/>
              <a:gd name="connsiteY2" fmla="*/ 241069 h 839585"/>
              <a:gd name="connsiteX3" fmla="*/ 315883 w 474961"/>
              <a:gd name="connsiteY3" fmla="*/ 0 h 839585"/>
              <a:gd name="connsiteX0" fmla="*/ 0 w 474961"/>
              <a:gd name="connsiteY0" fmla="*/ 792864 h 792864"/>
              <a:gd name="connsiteX1" fmla="*/ 365760 w 474961"/>
              <a:gd name="connsiteY1" fmla="*/ 618297 h 792864"/>
              <a:gd name="connsiteX2" fmla="*/ 473825 w 474961"/>
              <a:gd name="connsiteY2" fmla="*/ 194348 h 792864"/>
              <a:gd name="connsiteX3" fmla="*/ 128999 w 474961"/>
              <a:gd name="connsiteY3" fmla="*/ 0 h 792864"/>
              <a:gd name="connsiteX0" fmla="*/ 0 w 488095"/>
              <a:gd name="connsiteY0" fmla="*/ 792864 h 792864"/>
              <a:gd name="connsiteX1" fmla="*/ 365760 w 488095"/>
              <a:gd name="connsiteY1" fmla="*/ 618297 h 792864"/>
              <a:gd name="connsiteX2" fmla="*/ 487174 w 488095"/>
              <a:gd name="connsiteY2" fmla="*/ 94232 h 792864"/>
              <a:gd name="connsiteX3" fmla="*/ 128999 w 488095"/>
              <a:gd name="connsiteY3" fmla="*/ 0 h 792864"/>
              <a:gd name="connsiteX0" fmla="*/ 0 w 488095"/>
              <a:gd name="connsiteY0" fmla="*/ 792864 h 792864"/>
              <a:gd name="connsiteX1" fmla="*/ 365760 w 488095"/>
              <a:gd name="connsiteY1" fmla="*/ 618297 h 792864"/>
              <a:gd name="connsiteX2" fmla="*/ 487174 w 488095"/>
              <a:gd name="connsiteY2" fmla="*/ 94232 h 792864"/>
              <a:gd name="connsiteX3" fmla="*/ 128999 w 488095"/>
              <a:gd name="connsiteY3" fmla="*/ 0 h 792864"/>
              <a:gd name="connsiteX0" fmla="*/ 0 w 491538"/>
              <a:gd name="connsiteY0" fmla="*/ 792864 h 792864"/>
              <a:gd name="connsiteX1" fmla="*/ 365760 w 491538"/>
              <a:gd name="connsiteY1" fmla="*/ 618297 h 792864"/>
              <a:gd name="connsiteX2" fmla="*/ 487174 w 491538"/>
              <a:gd name="connsiteY2" fmla="*/ 94232 h 792864"/>
              <a:gd name="connsiteX3" fmla="*/ 128999 w 491538"/>
              <a:gd name="connsiteY3" fmla="*/ 0 h 792864"/>
              <a:gd name="connsiteX0" fmla="*/ 0 w 491538"/>
              <a:gd name="connsiteY0" fmla="*/ 792864 h 792864"/>
              <a:gd name="connsiteX1" fmla="*/ 365760 w 491538"/>
              <a:gd name="connsiteY1" fmla="*/ 618297 h 792864"/>
              <a:gd name="connsiteX2" fmla="*/ 487174 w 491538"/>
              <a:gd name="connsiteY2" fmla="*/ 140954 h 792864"/>
              <a:gd name="connsiteX3" fmla="*/ 128999 w 491538"/>
              <a:gd name="connsiteY3" fmla="*/ 0 h 792864"/>
              <a:gd name="connsiteX0" fmla="*/ 0 w 530338"/>
              <a:gd name="connsiteY0" fmla="*/ 792864 h 792864"/>
              <a:gd name="connsiteX1" fmla="*/ 365760 w 530338"/>
              <a:gd name="connsiteY1" fmla="*/ 618297 h 792864"/>
              <a:gd name="connsiteX2" fmla="*/ 527221 w 530338"/>
              <a:gd name="connsiteY2" fmla="*/ 74209 h 792864"/>
              <a:gd name="connsiteX3" fmla="*/ 128999 w 530338"/>
              <a:gd name="connsiteY3" fmla="*/ 0 h 792864"/>
              <a:gd name="connsiteX0" fmla="*/ 0 w 530338"/>
              <a:gd name="connsiteY0" fmla="*/ 792864 h 792864"/>
              <a:gd name="connsiteX1" fmla="*/ 365760 w 530338"/>
              <a:gd name="connsiteY1" fmla="*/ 618297 h 792864"/>
              <a:gd name="connsiteX2" fmla="*/ 527221 w 530338"/>
              <a:gd name="connsiteY2" fmla="*/ 74209 h 792864"/>
              <a:gd name="connsiteX3" fmla="*/ 128999 w 530338"/>
              <a:gd name="connsiteY3" fmla="*/ 0 h 792864"/>
              <a:gd name="connsiteX0" fmla="*/ 0 w 527278"/>
              <a:gd name="connsiteY0" fmla="*/ 792864 h 792864"/>
              <a:gd name="connsiteX1" fmla="*/ 365760 w 527278"/>
              <a:gd name="connsiteY1" fmla="*/ 618297 h 792864"/>
              <a:gd name="connsiteX2" fmla="*/ 527221 w 527278"/>
              <a:gd name="connsiteY2" fmla="*/ 74209 h 792864"/>
              <a:gd name="connsiteX3" fmla="*/ 128999 w 527278"/>
              <a:gd name="connsiteY3" fmla="*/ 0 h 792864"/>
              <a:gd name="connsiteX0" fmla="*/ 0 w 620707"/>
              <a:gd name="connsiteY0" fmla="*/ 792864 h 792864"/>
              <a:gd name="connsiteX1" fmla="*/ 365760 w 620707"/>
              <a:gd name="connsiteY1" fmla="*/ 618297 h 792864"/>
              <a:gd name="connsiteX2" fmla="*/ 620663 w 620707"/>
              <a:gd name="connsiteY2" fmla="*/ 87557 h 792864"/>
              <a:gd name="connsiteX3" fmla="*/ 128999 w 620707"/>
              <a:gd name="connsiteY3" fmla="*/ 0 h 792864"/>
              <a:gd name="connsiteX0" fmla="*/ 0 w 668791"/>
              <a:gd name="connsiteY0" fmla="*/ 792864 h 792864"/>
              <a:gd name="connsiteX1" fmla="*/ 365760 w 668791"/>
              <a:gd name="connsiteY1" fmla="*/ 618297 h 792864"/>
              <a:gd name="connsiteX2" fmla="*/ 620663 w 668791"/>
              <a:gd name="connsiteY2" fmla="*/ 87557 h 792864"/>
              <a:gd name="connsiteX3" fmla="*/ 128999 w 668791"/>
              <a:gd name="connsiteY3" fmla="*/ 0 h 792864"/>
              <a:gd name="connsiteX0" fmla="*/ 0 w 668791"/>
              <a:gd name="connsiteY0" fmla="*/ 804022 h 804022"/>
              <a:gd name="connsiteX1" fmla="*/ 365760 w 668791"/>
              <a:gd name="connsiteY1" fmla="*/ 629455 h 804022"/>
              <a:gd name="connsiteX2" fmla="*/ 620663 w 668791"/>
              <a:gd name="connsiteY2" fmla="*/ 98715 h 804022"/>
              <a:gd name="connsiteX3" fmla="*/ 128999 w 668791"/>
              <a:gd name="connsiteY3" fmla="*/ 11158 h 804022"/>
              <a:gd name="connsiteX0" fmla="*/ 0 w 640883"/>
              <a:gd name="connsiteY0" fmla="*/ 792864 h 792864"/>
              <a:gd name="connsiteX1" fmla="*/ 492575 w 640883"/>
              <a:gd name="connsiteY1" fmla="*/ 531530 h 792864"/>
              <a:gd name="connsiteX2" fmla="*/ 620663 w 640883"/>
              <a:gd name="connsiteY2" fmla="*/ 87557 h 792864"/>
              <a:gd name="connsiteX3" fmla="*/ 128999 w 640883"/>
              <a:gd name="connsiteY3" fmla="*/ 0 h 792864"/>
              <a:gd name="connsiteX0" fmla="*/ 0 w 521326"/>
              <a:gd name="connsiteY0" fmla="*/ 797361 h 797361"/>
              <a:gd name="connsiteX1" fmla="*/ 492575 w 521326"/>
              <a:gd name="connsiteY1" fmla="*/ 536027 h 797361"/>
              <a:gd name="connsiteX2" fmla="*/ 427104 w 521326"/>
              <a:gd name="connsiteY2" fmla="*/ 58681 h 797361"/>
              <a:gd name="connsiteX3" fmla="*/ 128999 w 521326"/>
              <a:gd name="connsiteY3" fmla="*/ 4497 h 797361"/>
              <a:gd name="connsiteX0" fmla="*/ 0 w 525223"/>
              <a:gd name="connsiteY0" fmla="*/ 787915 h 787915"/>
              <a:gd name="connsiteX1" fmla="*/ 492575 w 525223"/>
              <a:gd name="connsiteY1" fmla="*/ 526581 h 787915"/>
              <a:gd name="connsiteX2" fmla="*/ 427104 w 525223"/>
              <a:gd name="connsiteY2" fmla="*/ 49235 h 787915"/>
              <a:gd name="connsiteX3" fmla="*/ 7995 w 525223"/>
              <a:gd name="connsiteY3" fmla="*/ 11881 h 787915"/>
              <a:gd name="connsiteX0" fmla="*/ 0 w 542811"/>
              <a:gd name="connsiteY0" fmla="*/ 776034 h 776034"/>
              <a:gd name="connsiteX1" fmla="*/ 492575 w 542811"/>
              <a:gd name="connsiteY1" fmla="*/ 514700 h 776034"/>
              <a:gd name="connsiteX2" fmla="*/ 471685 w 542811"/>
              <a:gd name="connsiteY2" fmla="*/ 115893 h 776034"/>
              <a:gd name="connsiteX3" fmla="*/ 7995 w 542811"/>
              <a:gd name="connsiteY3" fmla="*/ 0 h 776034"/>
              <a:gd name="connsiteX0" fmla="*/ 0 w 492577"/>
              <a:gd name="connsiteY0" fmla="*/ 776034 h 776034"/>
              <a:gd name="connsiteX1" fmla="*/ 492575 w 492577"/>
              <a:gd name="connsiteY1" fmla="*/ 514700 h 776034"/>
              <a:gd name="connsiteX2" fmla="*/ 7995 w 492577"/>
              <a:gd name="connsiteY2" fmla="*/ 0 h 776034"/>
              <a:gd name="connsiteX0" fmla="*/ 0 w 481064"/>
              <a:gd name="connsiteY0" fmla="*/ 776034 h 776034"/>
              <a:gd name="connsiteX1" fmla="*/ 481060 w 481064"/>
              <a:gd name="connsiteY1" fmla="*/ 438528 h 776034"/>
              <a:gd name="connsiteX2" fmla="*/ 7995 w 481064"/>
              <a:gd name="connsiteY2" fmla="*/ 0 h 776034"/>
              <a:gd name="connsiteX0" fmla="*/ 39927 w 521082"/>
              <a:gd name="connsiteY0" fmla="*/ 719958 h 719958"/>
              <a:gd name="connsiteX1" fmla="*/ 520987 w 521082"/>
              <a:gd name="connsiteY1" fmla="*/ 382452 h 719958"/>
              <a:gd name="connsiteX2" fmla="*/ 0 w 521082"/>
              <a:gd name="connsiteY2" fmla="*/ 0 h 719958"/>
              <a:gd name="connsiteX0" fmla="*/ 39927 w 521082"/>
              <a:gd name="connsiteY0" fmla="*/ 719958 h 719958"/>
              <a:gd name="connsiteX1" fmla="*/ 520987 w 521082"/>
              <a:gd name="connsiteY1" fmla="*/ 382452 h 719958"/>
              <a:gd name="connsiteX2" fmla="*/ 0 w 521082"/>
              <a:gd name="connsiteY2" fmla="*/ 0 h 719958"/>
              <a:gd name="connsiteX0" fmla="*/ 738869 w 1220024"/>
              <a:gd name="connsiteY0" fmla="*/ 860749 h 860749"/>
              <a:gd name="connsiteX1" fmla="*/ 1219929 w 1220024"/>
              <a:gd name="connsiteY1" fmla="*/ 523243 h 860749"/>
              <a:gd name="connsiteX2" fmla="*/ 0 w 1220024"/>
              <a:gd name="connsiteY2" fmla="*/ 0 h 860749"/>
              <a:gd name="connsiteX0" fmla="*/ 738869 w 1220024"/>
              <a:gd name="connsiteY0" fmla="*/ 860749 h 860749"/>
              <a:gd name="connsiteX1" fmla="*/ 1219929 w 1220024"/>
              <a:gd name="connsiteY1" fmla="*/ 523243 h 860749"/>
              <a:gd name="connsiteX2" fmla="*/ 0 w 1220024"/>
              <a:gd name="connsiteY2" fmla="*/ 0 h 860749"/>
              <a:gd name="connsiteX0" fmla="*/ 738869 w 1220024"/>
              <a:gd name="connsiteY0" fmla="*/ 860749 h 860749"/>
              <a:gd name="connsiteX1" fmla="*/ 1219929 w 1220024"/>
              <a:gd name="connsiteY1" fmla="*/ 523243 h 860749"/>
              <a:gd name="connsiteX2" fmla="*/ 689395 w 1220024"/>
              <a:gd name="connsiteY2" fmla="*/ 191502 h 860749"/>
              <a:gd name="connsiteX3" fmla="*/ 0 w 1220024"/>
              <a:gd name="connsiteY3" fmla="*/ 0 h 860749"/>
              <a:gd name="connsiteX0" fmla="*/ 991837 w 1472992"/>
              <a:gd name="connsiteY0" fmla="*/ 904508 h 904508"/>
              <a:gd name="connsiteX1" fmla="*/ 1472897 w 1472992"/>
              <a:gd name="connsiteY1" fmla="*/ 567002 h 904508"/>
              <a:gd name="connsiteX2" fmla="*/ 942363 w 1472992"/>
              <a:gd name="connsiteY2" fmla="*/ 235261 h 904508"/>
              <a:gd name="connsiteX3" fmla="*/ -1 w 1472992"/>
              <a:gd name="connsiteY3" fmla="*/ 0 h 904508"/>
              <a:gd name="connsiteX0" fmla="*/ 991839 w 1472994"/>
              <a:gd name="connsiteY0" fmla="*/ 904508 h 904508"/>
              <a:gd name="connsiteX1" fmla="*/ 1472899 w 1472994"/>
              <a:gd name="connsiteY1" fmla="*/ 567002 h 904508"/>
              <a:gd name="connsiteX2" fmla="*/ 1038157 w 1472994"/>
              <a:gd name="connsiteY2" fmla="*/ 182680 h 904508"/>
              <a:gd name="connsiteX3" fmla="*/ 1 w 1472994"/>
              <a:gd name="connsiteY3" fmla="*/ 0 h 904508"/>
              <a:gd name="connsiteX0" fmla="*/ 991837 w 1472992"/>
              <a:gd name="connsiteY0" fmla="*/ 904508 h 904508"/>
              <a:gd name="connsiteX1" fmla="*/ 1472897 w 1472992"/>
              <a:gd name="connsiteY1" fmla="*/ 567002 h 904508"/>
              <a:gd name="connsiteX2" fmla="*/ 1038155 w 1472992"/>
              <a:gd name="connsiteY2" fmla="*/ 182680 h 904508"/>
              <a:gd name="connsiteX3" fmla="*/ -1 w 1472992"/>
              <a:gd name="connsiteY3" fmla="*/ 0 h 904508"/>
              <a:gd name="connsiteX0" fmla="*/ 991839 w 1472994"/>
              <a:gd name="connsiteY0" fmla="*/ 919314 h 919314"/>
              <a:gd name="connsiteX1" fmla="*/ 1472899 w 1472994"/>
              <a:gd name="connsiteY1" fmla="*/ 581808 h 919314"/>
              <a:gd name="connsiteX2" fmla="*/ 1038157 w 1472994"/>
              <a:gd name="connsiteY2" fmla="*/ 197486 h 919314"/>
              <a:gd name="connsiteX3" fmla="*/ 1 w 1472994"/>
              <a:gd name="connsiteY3" fmla="*/ 14806 h 919314"/>
              <a:gd name="connsiteX0" fmla="*/ 1165411 w 1646566"/>
              <a:gd name="connsiteY0" fmla="*/ 800307 h 800307"/>
              <a:gd name="connsiteX1" fmla="*/ 1646471 w 1646566"/>
              <a:gd name="connsiteY1" fmla="*/ 462801 h 800307"/>
              <a:gd name="connsiteX2" fmla="*/ 1211729 w 1646566"/>
              <a:gd name="connsiteY2" fmla="*/ 78479 h 800307"/>
              <a:gd name="connsiteX3" fmla="*/ 0 w 1646566"/>
              <a:gd name="connsiteY3" fmla="*/ 46433 h 800307"/>
              <a:gd name="connsiteX0" fmla="*/ 1165411 w 1646566"/>
              <a:gd name="connsiteY0" fmla="*/ 833010 h 833010"/>
              <a:gd name="connsiteX1" fmla="*/ 1646471 w 1646566"/>
              <a:gd name="connsiteY1" fmla="*/ 495504 h 833010"/>
              <a:gd name="connsiteX2" fmla="*/ 1211729 w 1646566"/>
              <a:gd name="connsiteY2" fmla="*/ 111182 h 833010"/>
              <a:gd name="connsiteX3" fmla="*/ 0 w 1646566"/>
              <a:gd name="connsiteY3" fmla="*/ 79136 h 833010"/>
              <a:gd name="connsiteX0" fmla="*/ 1165411 w 1533592"/>
              <a:gd name="connsiteY0" fmla="*/ 833010 h 833010"/>
              <a:gd name="connsiteX1" fmla="*/ 1533451 w 1533592"/>
              <a:gd name="connsiteY1" fmla="*/ 474224 h 833010"/>
              <a:gd name="connsiteX2" fmla="*/ 1211729 w 1533592"/>
              <a:gd name="connsiteY2" fmla="*/ 111182 h 833010"/>
              <a:gd name="connsiteX3" fmla="*/ 0 w 1533592"/>
              <a:gd name="connsiteY3" fmla="*/ 79136 h 83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3592" h="833010">
                <a:moveTo>
                  <a:pt x="1165411" y="833010"/>
                </a:moveTo>
                <a:cubicBezTo>
                  <a:pt x="1308805" y="795603"/>
                  <a:pt x="1540105" y="594217"/>
                  <a:pt x="1533451" y="474224"/>
                </a:cubicBezTo>
                <a:cubicBezTo>
                  <a:pt x="1525205" y="362683"/>
                  <a:pt x="1415050" y="198389"/>
                  <a:pt x="1211729" y="111182"/>
                </a:cubicBezTo>
                <a:cubicBezTo>
                  <a:pt x="962696" y="5695"/>
                  <a:pt x="381448" y="-59802"/>
                  <a:pt x="0" y="79136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03EA4B8-FCFE-4091-88E0-FF9FA595E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857" y="4735539"/>
            <a:ext cx="5954" cy="59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4C70329-A392-33BB-C446-72E28E92C1A0}"/>
              </a:ext>
            </a:extLst>
          </p:cNvPr>
          <p:cNvSpPr txBox="1"/>
          <p:nvPr/>
        </p:nvSpPr>
        <p:spPr>
          <a:xfrm>
            <a:off x="9174766" y="2203206"/>
            <a:ext cx="608336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8" name="Groupe 387">
            <a:extLst>
              <a:ext uri="{FF2B5EF4-FFF2-40B4-BE49-F238E27FC236}">
                <a16:creationId xmlns:a16="http://schemas.microsoft.com/office/drawing/2014/main" id="{2A9AA917-D718-477E-AD02-88D03ABA7087}"/>
              </a:ext>
            </a:extLst>
          </p:cNvPr>
          <p:cNvGrpSpPr/>
          <p:nvPr/>
        </p:nvGrpSpPr>
        <p:grpSpPr>
          <a:xfrm>
            <a:off x="4122127" y="394856"/>
            <a:ext cx="7920554" cy="3392178"/>
            <a:chOff x="2138801" y="-838031"/>
            <a:chExt cx="8482385" cy="3495453"/>
          </a:xfrm>
        </p:grpSpPr>
        <p:sp>
          <p:nvSpPr>
            <p:cNvPr id="357" name="Forme libre : forme 356">
              <a:extLst>
                <a:ext uri="{FF2B5EF4-FFF2-40B4-BE49-F238E27FC236}">
                  <a16:creationId xmlns:a16="http://schemas.microsoft.com/office/drawing/2014/main" id="{58F42FB4-0FED-4C95-8274-AAD7290B8170}"/>
                </a:ext>
              </a:extLst>
            </p:cNvPr>
            <p:cNvSpPr/>
            <p:nvPr/>
          </p:nvSpPr>
          <p:spPr>
            <a:xfrm rot="233116">
              <a:off x="2138801" y="-838031"/>
              <a:ext cx="8482385" cy="3495453"/>
            </a:xfrm>
            <a:custGeom>
              <a:avLst/>
              <a:gdLst>
                <a:gd name="connsiteX0" fmla="*/ 0 w 19659717"/>
                <a:gd name="connsiteY0" fmla="*/ 1001485 h 7865013"/>
                <a:gd name="connsiteX1" fmla="*/ 217714 w 19659717"/>
                <a:gd name="connsiteY1" fmla="*/ 3331028 h 7865013"/>
                <a:gd name="connsiteX2" fmla="*/ 805542 w 19659717"/>
                <a:gd name="connsiteY2" fmla="*/ 5029200 h 7865013"/>
                <a:gd name="connsiteX3" fmla="*/ 2264228 w 19659717"/>
                <a:gd name="connsiteY3" fmla="*/ 6444343 h 7865013"/>
                <a:gd name="connsiteX4" fmla="*/ 6422571 w 19659717"/>
                <a:gd name="connsiteY4" fmla="*/ 7402285 h 7865013"/>
                <a:gd name="connsiteX5" fmla="*/ 9601200 w 19659717"/>
                <a:gd name="connsiteY5" fmla="*/ 7750628 h 7865013"/>
                <a:gd name="connsiteX6" fmla="*/ 13193485 w 19659717"/>
                <a:gd name="connsiteY6" fmla="*/ 7837714 h 7865013"/>
                <a:gd name="connsiteX7" fmla="*/ 16197942 w 19659717"/>
                <a:gd name="connsiteY7" fmla="*/ 7315200 h 7865013"/>
                <a:gd name="connsiteX8" fmla="*/ 18353314 w 19659717"/>
                <a:gd name="connsiteY8" fmla="*/ 5921828 h 7865013"/>
                <a:gd name="connsiteX9" fmla="*/ 19485428 w 19659717"/>
                <a:gd name="connsiteY9" fmla="*/ 2917371 h 7865013"/>
                <a:gd name="connsiteX10" fmla="*/ 19637828 w 19659717"/>
                <a:gd name="connsiteY10" fmla="*/ 0 h 7865013"/>
                <a:gd name="connsiteX0" fmla="*/ 0 w 19604572"/>
                <a:gd name="connsiteY0" fmla="*/ 1655877 h 8519405"/>
                <a:gd name="connsiteX1" fmla="*/ 217714 w 19604572"/>
                <a:gd name="connsiteY1" fmla="*/ 3985420 h 8519405"/>
                <a:gd name="connsiteX2" fmla="*/ 805542 w 19604572"/>
                <a:gd name="connsiteY2" fmla="*/ 5683592 h 8519405"/>
                <a:gd name="connsiteX3" fmla="*/ 2264228 w 19604572"/>
                <a:gd name="connsiteY3" fmla="*/ 7098735 h 8519405"/>
                <a:gd name="connsiteX4" fmla="*/ 6422571 w 19604572"/>
                <a:gd name="connsiteY4" fmla="*/ 8056677 h 8519405"/>
                <a:gd name="connsiteX5" fmla="*/ 9601200 w 19604572"/>
                <a:gd name="connsiteY5" fmla="*/ 8405020 h 8519405"/>
                <a:gd name="connsiteX6" fmla="*/ 13193485 w 19604572"/>
                <a:gd name="connsiteY6" fmla="*/ 8492106 h 8519405"/>
                <a:gd name="connsiteX7" fmla="*/ 16197942 w 19604572"/>
                <a:gd name="connsiteY7" fmla="*/ 7969592 h 8519405"/>
                <a:gd name="connsiteX8" fmla="*/ 18353314 w 19604572"/>
                <a:gd name="connsiteY8" fmla="*/ 6576220 h 8519405"/>
                <a:gd name="connsiteX9" fmla="*/ 19485428 w 19604572"/>
                <a:gd name="connsiteY9" fmla="*/ 3571763 h 8519405"/>
                <a:gd name="connsiteX10" fmla="*/ 19535093 w 19604572"/>
                <a:gd name="connsiteY10" fmla="*/ 0 h 851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4572" h="8519405">
                  <a:moveTo>
                    <a:pt x="0" y="1655877"/>
                  </a:moveTo>
                  <a:cubicBezTo>
                    <a:pt x="41728" y="2485005"/>
                    <a:pt x="83457" y="3314134"/>
                    <a:pt x="217714" y="3985420"/>
                  </a:cubicBezTo>
                  <a:cubicBezTo>
                    <a:pt x="351971" y="4656706"/>
                    <a:pt x="464456" y="5164706"/>
                    <a:pt x="805542" y="5683592"/>
                  </a:cubicBezTo>
                  <a:cubicBezTo>
                    <a:pt x="1146628" y="6202478"/>
                    <a:pt x="1328057" y="6703221"/>
                    <a:pt x="2264228" y="7098735"/>
                  </a:cubicBezTo>
                  <a:cubicBezTo>
                    <a:pt x="3200399" y="7494249"/>
                    <a:pt x="5199742" y="7838963"/>
                    <a:pt x="6422571" y="8056677"/>
                  </a:cubicBezTo>
                  <a:cubicBezTo>
                    <a:pt x="7645400" y="8274391"/>
                    <a:pt x="8472714" y="8332449"/>
                    <a:pt x="9601200" y="8405020"/>
                  </a:cubicBezTo>
                  <a:cubicBezTo>
                    <a:pt x="10729686" y="8477591"/>
                    <a:pt x="12094028" y="8564677"/>
                    <a:pt x="13193485" y="8492106"/>
                  </a:cubicBezTo>
                  <a:cubicBezTo>
                    <a:pt x="14292942" y="8419535"/>
                    <a:pt x="15337971" y="8288906"/>
                    <a:pt x="16197942" y="7969592"/>
                  </a:cubicBezTo>
                  <a:cubicBezTo>
                    <a:pt x="17057913" y="7650278"/>
                    <a:pt x="17805400" y="7309192"/>
                    <a:pt x="18353314" y="6576220"/>
                  </a:cubicBezTo>
                  <a:cubicBezTo>
                    <a:pt x="18901228" y="5843249"/>
                    <a:pt x="19271342" y="4558734"/>
                    <a:pt x="19485428" y="3571763"/>
                  </a:cubicBezTo>
                  <a:cubicBezTo>
                    <a:pt x="19699514" y="2584792"/>
                    <a:pt x="19565936" y="965200"/>
                    <a:pt x="19535093" y="0"/>
                  </a:cubicBezTo>
                </a:path>
              </a:pathLst>
            </a:custGeom>
            <a:solidFill>
              <a:srgbClr val="DFE8CA"/>
            </a:solidFill>
            <a:ln w="25400">
              <a:solidFill>
                <a:srgbClr val="B6CB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 dirty="0"/>
            </a:p>
          </p:txBody>
        </p:sp>
        <p:sp>
          <p:nvSpPr>
            <p:cNvPr id="359" name="Forme libre : forme 358">
              <a:extLst>
                <a:ext uri="{FF2B5EF4-FFF2-40B4-BE49-F238E27FC236}">
                  <a16:creationId xmlns:a16="http://schemas.microsoft.com/office/drawing/2014/main" id="{28832FAC-A4F2-4E32-A82D-C09EA03CEA03}"/>
                </a:ext>
              </a:extLst>
            </p:cNvPr>
            <p:cNvSpPr/>
            <p:nvPr/>
          </p:nvSpPr>
          <p:spPr>
            <a:xfrm rot="613745">
              <a:off x="4718095" y="1210128"/>
              <a:ext cx="1274028" cy="1097805"/>
            </a:xfrm>
            <a:custGeom>
              <a:avLst/>
              <a:gdLst>
                <a:gd name="connsiteX0" fmla="*/ 124563 w 4170938"/>
                <a:gd name="connsiteY0" fmla="*/ 37851 h 3730448"/>
                <a:gd name="connsiteX1" fmla="*/ 3539 w 4170938"/>
                <a:gd name="connsiteY1" fmla="*/ 562286 h 3730448"/>
                <a:gd name="connsiteX2" fmla="*/ 245586 w 4170938"/>
                <a:gd name="connsiteY2" fmla="*/ 2189380 h 3730448"/>
                <a:gd name="connsiteX3" fmla="*/ 1038963 w 4170938"/>
                <a:gd name="connsiteY3" fmla="*/ 3144121 h 3730448"/>
                <a:gd name="connsiteX4" fmla="*/ 2854316 w 4170938"/>
                <a:gd name="connsiteY4" fmla="*/ 3722345 h 3730448"/>
                <a:gd name="connsiteX5" fmla="*/ 3997316 w 4170938"/>
                <a:gd name="connsiteY5" fmla="*/ 3466851 h 3730448"/>
                <a:gd name="connsiteX6" fmla="*/ 4145233 w 4170938"/>
                <a:gd name="connsiteY6" fmla="*/ 3238251 h 3730448"/>
                <a:gd name="connsiteX7" fmla="*/ 3782163 w 4170938"/>
                <a:gd name="connsiteY7" fmla="*/ 3130674 h 3730448"/>
                <a:gd name="connsiteX8" fmla="*/ 2746739 w 4170938"/>
                <a:gd name="connsiteY8" fmla="*/ 3103780 h 3730448"/>
                <a:gd name="connsiteX9" fmla="*/ 1644080 w 4170938"/>
                <a:gd name="connsiteY9" fmla="*/ 2713816 h 3730448"/>
                <a:gd name="connsiteX10" fmla="*/ 837257 w 4170938"/>
                <a:gd name="connsiteY10" fmla="*/ 1947333 h 3730448"/>
                <a:gd name="connsiteX11" fmla="*/ 460739 w 4170938"/>
                <a:gd name="connsiteY11" fmla="*/ 952251 h 3730448"/>
                <a:gd name="connsiteX12" fmla="*/ 460739 w 4170938"/>
                <a:gd name="connsiteY12" fmla="*/ 253004 h 3730448"/>
                <a:gd name="connsiteX13" fmla="*/ 433845 w 4170938"/>
                <a:gd name="connsiteY13" fmla="*/ 64745 h 3730448"/>
                <a:gd name="connsiteX14" fmla="*/ 124563 w 4170938"/>
                <a:gd name="connsiteY14" fmla="*/ 37851 h 373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70938" h="3730448">
                  <a:moveTo>
                    <a:pt x="124563" y="37851"/>
                  </a:moveTo>
                  <a:cubicBezTo>
                    <a:pt x="52845" y="120775"/>
                    <a:pt x="-16631" y="203698"/>
                    <a:pt x="3539" y="562286"/>
                  </a:cubicBezTo>
                  <a:cubicBezTo>
                    <a:pt x="23709" y="920874"/>
                    <a:pt x="73015" y="1759074"/>
                    <a:pt x="245586" y="2189380"/>
                  </a:cubicBezTo>
                  <a:cubicBezTo>
                    <a:pt x="418157" y="2619686"/>
                    <a:pt x="604175" y="2888627"/>
                    <a:pt x="1038963" y="3144121"/>
                  </a:cubicBezTo>
                  <a:cubicBezTo>
                    <a:pt x="1473751" y="3399615"/>
                    <a:pt x="2361257" y="3668557"/>
                    <a:pt x="2854316" y="3722345"/>
                  </a:cubicBezTo>
                  <a:cubicBezTo>
                    <a:pt x="3347375" y="3776133"/>
                    <a:pt x="3782163" y="3547533"/>
                    <a:pt x="3997316" y="3466851"/>
                  </a:cubicBezTo>
                  <a:cubicBezTo>
                    <a:pt x="4212469" y="3386169"/>
                    <a:pt x="4181092" y="3294280"/>
                    <a:pt x="4145233" y="3238251"/>
                  </a:cubicBezTo>
                  <a:cubicBezTo>
                    <a:pt x="4109374" y="3182222"/>
                    <a:pt x="4015245" y="3153086"/>
                    <a:pt x="3782163" y="3130674"/>
                  </a:cubicBezTo>
                  <a:cubicBezTo>
                    <a:pt x="3549081" y="3108262"/>
                    <a:pt x="3103086" y="3173256"/>
                    <a:pt x="2746739" y="3103780"/>
                  </a:cubicBezTo>
                  <a:cubicBezTo>
                    <a:pt x="2390392" y="3034304"/>
                    <a:pt x="1962327" y="2906557"/>
                    <a:pt x="1644080" y="2713816"/>
                  </a:cubicBezTo>
                  <a:cubicBezTo>
                    <a:pt x="1325833" y="2521075"/>
                    <a:pt x="1034481" y="2240927"/>
                    <a:pt x="837257" y="1947333"/>
                  </a:cubicBezTo>
                  <a:cubicBezTo>
                    <a:pt x="640034" y="1653739"/>
                    <a:pt x="523492" y="1234639"/>
                    <a:pt x="460739" y="952251"/>
                  </a:cubicBezTo>
                  <a:cubicBezTo>
                    <a:pt x="397986" y="669863"/>
                    <a:pt x="465221" y="400922"/>
                    <a:pt x="460739" y="253004"/>
                  </a:cubicBezTo>
                  <a:cubicBezTo>
                    <a:pt x="456257" y="105086"/>
                    <a:pt x="496598" y="100604"/>
                    <a:pt x="433845" y="64745"/>
                  </a:cubicBezTo>
                  <a:cubicBezTo>
                    <a:pt x="371092" y="28886"/>
                    <a:pt x="196281" y="-45073"/>
                    <a:pt x="124563" y="37851"/>
                  </a:cubicBezTo>
                  <a:close/>
                </a:path>
              </a:pathLst>
            </a:custGeom>
            <a:solidFill>
              <a:srgbClr val="EDF0FE"/>
            </a:solidFill>
            <a:ln w="12700">
              <a:solidFill>
                <a:srgbClr val="A9B0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 dirty="0"/>
            </a:p>
          </p:txBody>
        </p:sp>
        <p:sp>
          <p:nvSpPr>
            <p:cNvPr id="360" name="Ellipse 359">
              <a:extLst>
                <a:ext uri="{FF2B5EF4-FFF2-40B4-BE49-F238E27FC236}">
                  <a16:creationId xmlns:a16="http://schemas.microsoft.com/office/drawing/2014/main" id="{804E4FF1-D465-4F2B-BD77-FD602DB8AB7E}"/>
                </a:ext>
              </a:extLst>
            </p:cNvPr>
            <p:cNvSpPr/>
            <p:nvPr/>
          </p:nvSpPr>
          <p:spPr>
            <a:xfrm rot="4222345">
              <a:off x="5151532" y="214550"/>
              <a:ext cx="1748405" cy="2134780"/>
            </a:xfrm>
            <a:prstGeom prst="ellipse">
              <a:avLst/>
            </a:prstGeom>
            <a:solidFill>
              <a:srgbClr val="ECDCA1"/>
            </a:solidFill>
            <a:ln w="50800">
              <a:noFill/>
            </a:ln>
            <a:effectLst>
              <a:glow rad="508000">
                <a:srgbClr val="FFFF00">
                  <a:alpha val="1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 dirty="0"/>
            </a:p>
          </p:txBody>
        </p:sp>
        <p:sp>
          <p:nvSpPr>
            <p:cNvPr id="376" name="Forme libre : forme 375">
              <a:extLst>
                <a:ext uri="{FF2B5EF4-FFF2-40B4-BE49-F238E27FC236}">
                  <a16:creationId xmlns:a16="http://schemas.microsoft.com/office/drawing/2014/main" id="{8EB3CBE5-CAE4-4422-82D2-A9C33A3F169D}"/>
                </a:ext>
              </a:extLst>
            </p:cNvPr>
            <p:cNvSpPr/>
            <p:nvPr/>
          </p:nvSpPr>
          <p:spPr>
            <a:xfrm rot="21360416">
              <a:off x="6515018" y="1819364"/>
              <a:ext cx="379704" cy="264061"/>
            </a:xfrm>
            <a:custGeom>
              <a:avLst/>
              <a:gdLst>
                <a:gd name="connsiteX0" fmla="*/ 1105530 w 1323886"/>
                <a:gd name="connsiteY0" fmla="*/ 60183 h 1118155"/>
                <a:gd name="connsiteX1" fmla="*/ 495930 w 1323886"/>
                <a:gd name="connsiteY1" fmla="*/ 707883 h 1118155"/>
                <a:gd name="connsiteX2" fmla="*/ 630 w 1323886"/>
                <a:gd name="connsiteY2" fmla="*/ 1050783 h 1118155"/>
                <a:gd name="connsiteX3" fmla="*/ 597530 w 1323886"/>
                <a:gd name="connsiteY3" fmla="*/ 1063483 h 1118155"/>
                <a:gd name="connsiteX4" fmla="*/ 1245230 w 1323886"/>
                <a:gd name="connsiteY4" fmla="*/ 466583 h 1118155"/>
                <a:gd name="connsiteX5" fmla="*/ 1296030 w 1323886"/>
                <a:gd name="connsiteY5" fmla="*/ 72883 h 1118155"/>
                <a:gd name="connsiteX6" fmla="*/ 1105530 w 1323886"/>
                <a:gd name="connsiteY6" fmla="*/ 60183 h 111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3886" h="1118155">
                  <a:moveTo>
                    <a:pt x="1105530" y="60183"/>
                  </a:moveTo>
                  <a:cubicBezTo>
                    <a:pt x="972180" y="166016"/>
                    <a:pt x="680080" y="542783"/>
                    <a:pt x="495930" y="707883"/>
                  </a:cubicBezTo>
                  <a:cubicBezTo>
                    <a:pt x="311780" y="872983"/>
                    <a:pt x="-16303" y="991516"/>
                    <a:pt x="630" y="1050783"/>
                  </a:cubicBezTo>
                  <a:cubicBezTo>
                    <a:pt x="17563" y="1110050"/>
                    <a:pt x="390097" y="1160850"/>
                    <a:pt x="597530" y="1063483"/>
                  </a:cubicBezTo>
                  <a:cubicBezTo>
                    <a:pt x="804963" y="966116"/>
                    <a:pt x="1128813" y="631683"/>
                    <a:pt x="1245230" y="466583"/>
                  </a:cubicBezTo>
                  <a:cubicBezTo>
                    <a:pt x="1361647" y="301483"/>
                    <a:pt x="1321430" y="138500"/>
                    <a:pt x="1296030" y="72883"/>
                  </a:cubicBezTo>
                  <a:cubicBezTo>
                    <a:pt x="1270630" y="7266"/>
                    <a:pt x="1238880" y="-45650"/>
                    <a:pt x="1105530" y="60183"/>
                  </a:cubicBezTo>
                  <a:close/>
                </a:path>
              </a:pathLst>
            </a:custGeom>
            <a:solidFill>
              <a:srgbClr val="EDF0FC"/>
            </a:solidFill>
            <a:ln w="12700">
              <a:solidFill>
                <a:srgbClr val="B1B8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  <p:sp>
          <p:nvSpPr>
            <p:cNvPr id="377" name="Forme libre : forme 376">
              <a:extLst>
                <a:ext uri="{FF2B5EF4-FFF2-40B4-BE49-F238E27FC236}">
                  <a16:creationId xmlns:a16="http://schemas.microsoft.com/office/drawing/2014/main" id="{170296C0-C09E-4315-979B-ACBDDA29B2EB}"/>
                </a:ext>
              </a:extLst>
            </p:cNvPr>
            <p:cNvSpPr/>
            <p:nvPr/>
          </p:nvSpPr>
          <p:spPr>
            <a:xfrm rot="205497">
              <a:off x="6722430" y="513626"/>
              <a:ext cx="601020" cy="995764"/>
            </a:xfrm>
            <a:custGeom>
              <a:avLst/>
              <a:gdLst>
                <a:gd name="connsiteX0" fmla="*/ 43366 w 1632684"/>
                <a:gd name="connsiteY0" fmla="*/ 114614 h 4057747"/>
                <a:gd name="connsiteX1" fmla="*/ 614866 w 1632684"/>
                <a:gd name="connsiteY1" fmla="*/ 686114 h 4057747"/>
                <a:gd name="connsiteX2" fmla="*/ 970466 w 1632684"/>
                <a:gd name="connsiteY2" fmla="*/ 1435414 h 4057747"/>
                <a:gd name="connsiteX3" fmla="*/ 1135566 w 1632684"/>
                <a:gd name="connsiteY3" fmla="*/ 2743514 h 4057747"/>
                <a:gd name="connsiteX4" fmla="*/ 970466 w 1632684"/>
                <a:gd name="connsiteY4" fmla="*/ 3810314 h 4057747"/>
                <a:gd name="connsiteX5" fmla="*/ 957766 w 1632684"/>
                <a:gd name="connsiteY5" fmla="*/ 4013514 h 4057747"/>
                <a:gd name="connsiteX6" fmla="*/ 1122866 w 1632684"/>
                <a:gd name="connsiteY6" fmla="*/ 4026214 h 4057747"/>
                <a:gd name="connsiteX7" fmla="*/ 1351466 w 1632684"/>
                <a:gd name="connsiteY7" fmla="*/ 3657914 h 4057747"/>
                <a:gd name="connsiteX8" fmla="*/ 1503866 w 1632684"/>
                <a:gd name="connsiteY8" fmla="*/ 2845114 h 4057747"/>
                <a:gd name="connsiteX9" fmla="*/ 1618166 w 1632684"/>
                <a:gd name="connsiteY9" fmla="*/ 1537014 h 4057747"/>
                <a:gd name="connsiteX10" fmla="*/ 1160966 w 1632684"/>
                <a:gd name="connsiteY10" fmla="*/ 508314 h 4057747"/>
                <a:gd name="connsiteX11" fmla="*/ 398966 w 1632684"/>
                <a:gd name="connsiteY11" fmla="*/ 89214 h 4057747"/>
                <a:gd name="connsiteX12" fmla="*/ 81466 w 1632684"/>
                <a:gd name="connsiteY12" fmla="*/ 314 h 4057747"/>
                <a:gd name="connsiteX13" fmla="*/ 43366 w 1632684"/>
                <a:gd name="connsiteY13" fmla="*/ 114614 h 40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32684" h="4057747">
                  <a:moveTo>
                    <a:pt x="43366" y="114614"/>
                  </a:moveTo>
                  <a:cubicBezTo>
                    <a:pt x="132266" y="228914"/>
                    <a:pt x="460349" y="465981"/>
                    <a:pt x="614866" y="686114"/>
                  </a:cubicBezTo>
                  <a:cubicBezTo>
                    <a:pt x="769383" y="906247"/>
                    <a:pt x="883683" y="1092514"/>
                    <a:pt x="970466" y="1435414"/>
                  </a:cubicBezTo>
                  <a:cubicBezTo>
                    <a:pt x="1057249" y="1778314"/>
                    <a:pt x="1135566" y="2347697"/>
                    <a:pt x="1135566" y="2743514"/>
                  </a:cubicBezTo>
                  <a:cubicBezTo>
                    <a:pt x="1135566" y="3139331"/>
                    <a:pt x="1000099" y="3598647"/>
                    <a:pt x="970466" y="3810314"/>
                  </a:cubicBezTo>
                  <a:cubicBezTo>
                    <a:pt x="940833" y="4021981"/>
                    <a:pt x="932366" y="3977531"/>
                    <a:pt x="957766" y="4013514"/>
                  </a:cubicBezTo>
                  <a:cubicBezTo>
                    <a:pt x="983166" y="4049497"/>
                    <a:pt x="1057249" y="4085481"/>
                    <a:pt x="1122866" y="4026214"/>
                  </a:cubicBezTo>
                  <a:cubicBezTo>
                    <a:pt x="1188483" y="3966947"/>
                    <a:pt x="1287966" y="3854764"/>
                    <a:pt x="1351466" y="3657914"/>
                  </a:cubicBezTo>
                  <a:cubicBezTo>
                    <a:pt x="1414966" y="3461064"/>
                    <a:pt x="1459416" y="3198597"/>
                    <a:pt x="1503866" y="2845114"/>
                  </a:cubicBezTo>
                  <a:cubicBezTo>
                    <a:pt x="1548316" y="2491631"/>
                    <a:pt x="1675316" y="1926481"/>
                    <a:pt x="1618166" y="1537014"/>
                  </a:cubicBezTo>
                  <a:cubicBezTo>
                    <a:pt x="1561016" y="1147547"/>
                    <a:pt x="1364166" y="749614"/>
                    <a:pt x="1160966" y="508314"/>
                  </a:cubicBezTo>
                  <a:cubicBezTo>
                    <a:pt x="957766" y="267014"/>
                    <a:pt x="578883" y="173881"/>
                    <a:pt x="398966" y="89214"/>
                  </a:cubicBezTo>
                  <a:cubicBezTo>
                    <a:pt x="219049" y="4547"/>
                    <a:pt x="142849" y="-1803"/>
                    <a:pt x="81466" y="314"/>
                  </a:cubicBezTo>
                  <a:cubicBezTo>
                    <a:pt x="20083" y="2431"/>
                    <a:pt x="-45534" y="314"/>
                    <a:pt x="43366" y="114614"/>
                  </a:cubicBezTo>
                  <a:close/>
                </a:path>
              </a:pathLst>
            </a:custGeom>
            <a:solidFill>
              <a:srgbClr val="EDF0F7"/>
            </a:solidFill>
            <a:ln w="12700">
              <a:solidFill>
                <a:srgbClr val="AFB5B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 dirty="0"/>
            </a:p>
          </p:txBody>
        </p:sp>
        <p:sp>
          <p:nvSpPr>
            <p:cNvPr id="378" name="Forme libre : forme 377">
              <a:extLst>
                <a:ext uri="{FF2B5EF4-FFF2-40B4-BE49-F238E27FC236}">
                  <a16:creationId xmlns:a16="http://schemas.microsoft.com/office/drawing/2014/main" id="{966E7EAD-A68F-4F45-AF61-A677699CAD6E}"/>
                </a:ext>
              </a:extLst>
            </p:cNvPr>
            <p:cNvSpPr/>
            <p:nvPr/>
          </p:nvSpPr>
          <p:spPr>
            <a:xfrm rot="189312">
              <a:off x="5708119" y="231706"/>
              <a:ext cx="558059" cy="212479"/>
            </a:xfrm>
            <a:custGeom>
              <a:avLst/>
              <a:gdLst>
                <a:gd name="connsiteX0" fmla="*/ 51813 w 2518702"/>
                <a:gd name="connsiteY0" fmla="*/ 675356 h 682991"/>
                <a:gd name="connsiteX1" fmla="*/ 809803 w 2518702"/>
                <a:gd name="connsiteY1" fmla="*/ 422693 h 682991"/>
                <a:gd name="connsiteX2" fmla="*/ 1892645 w 2518702"/>
                <a:gd name="connsiteY2" fmla="*/ 338472 h 682991"/>
                <a:gd name="connsiteX3" fmla="*/ 2397971 w 2518702"/>
                <a:gd name="connsiteY3" fmla="*/ 422693 h 682991"/>
                <a:gd name="connsiteX4" fmla="*/ 2446097 w 2518702"/>
                <a:gd name="connsiteY4" fmla="*/ 206125 h 682991"/>
                <a:gd name="connsiteX5" fmla="*/ 1531697 w 2518702"/>
                <a:gd name="connsiteY5" fmla="*/ 1588 h 682991"/>
                <a:gd name="connsiteX6" fmla="*/ 653392 w 2518702"/>
                <a:gd name="connsiteY6" fmla="*/ 121904 h 682991"/>
                <a:gd name="connsiteX7" fmla="*/ 292445 w 2518702"/>
                <a:gd name="connsiteY7" fmla="*/ 314409 h 682991"/>
                <a:gd name="connsiteX8" fmla="*/ 87908 w 2518702"/>
                <a:gd name="connsiteY8" fmla="*/ 591135 h 682991"/>
                <a:gd name="connsiteX9" fmla="*/ 51813 w 2518702"/>
                <a:gd name="connsiteY9" fmla="*/ 675356 h 68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18702" h="682991">
                  <a:moveTo>
                    <a:pt x="51813" y="675356"/>
                  </a:moveTo>
                  <a:cubicBezTo>
                    <a:pt x="172129" y="647282"/>
                    <a:pt x="502998" y="478840"/>
                    <a:pt x="809803" y="422693"/>
                  </a:cubicBezTo>
                  <a:cubicBezTo>
                    <a:pt x="1116608" y="366546"/>
                    <a:pt x="1627950" y="338472"/>
                    <a:pt x="1892645" y="338472"/>
                  </a:cubicBezTo>
                  <a:cubicBezTo>
                    <a:pt x="2157340" y="338472"/>
                    <a:pt x="2305729" y="444751"/>
                    <a:pt x="2397971" y="422693"/>
                  </a:cubicBezTo>
                  <a:cubicBezTo>
                    <a:pt x="2490213" y="400635"/>
                    <a:pt x="2590476" y="276309"/>
                    <a:pt x="2446097" y="206125"/>
                  </a:cubicBezTo>
                  <a:cubicBezTo>
                    <a:pt x="2301718" y="135941"/>
                    <a:pt x="1830481" y="15625"/>
                    <a:pt x="1531697" y="1588"/>
                  </a:cubicBezTo>
                  <a:cubicBezTo>
                    <a:pt x="1232913" y="-12449"/>
                    <a:pt x="859934" y="69767"/>
                    <a:pt x="653392" y="121904"/>
                  </a:cubicBezTo>
                  <a:cubicBezTo>
                    <a:pt x="446850" y="174041"/>
                    <a:pt x="386692" y="236204"/>
                    <a:pt x="292445" y="314409"/>
                  </a:cubicBezTo>
                  <a:cubicBezTo>
                    <a:pt x="198198" y="392614"/>
                    <a:pt x="121998" y="532982"/>
                    <a:pt x="87908" y="591135"/>
                  </a:cubicBezTo>
                  <a:cubicBezTo>
                    <a:pt x="53819" y="649288"/>
                    <a:pt x="-68503" y="703430"/>
                    <a:pt x="51813" y="675356"/>
                  </a:cubicBezTo>
                  <a:close/>
                </a:path>
              </a:pathLst>
            </a:custGeom>
            <a:solidFill>
              <a:srgbClr val="EDF0F7"/>
            </a:solidFill>
            <a:ln w="12700">
              <a:solidFill>
                <a:srgbClr val="AFB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 dirty="0"/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D8B33FFF-8257-1A7D-4F5A-4FA6FD541548}"/>
              </a:ext>
            </a:extLst>
          </p:cNvPr>
          <p:cNvSpPr txBox="1"/>
          <p:nvPr/>
        </p:nvSpPr>
        <p:spPr>
          <a:xfrm>
            <a:off x="4010388" y="1787264"/>
            <a:ext cx="44220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LCIA</a:t>
            </a:r>
          </a:p>
        </p:txBody>
      </p:sp>
      <p:grpSp>
        <p:nvGrpSpPr>
          <p:cNvPr id="179" name="Groupe 178">
            <a:extLst>
              <a:ext uri="{FF2B5EF4-FFF2-40B4-BE49-F238E27FC236}">
                <a16:creationId xmlns:a16="http://schemas.microsoft.com/office/drawing/2014/main" id="{3CA68B93-FF62-07FB-19AF-E53FF4679DD0}"/>
              </a:ext>
            </a:extLst>
          </p:cNvPr>
          <p:cNvGrpSpPr/>
          <p:nvPr/>
        </p:nvGrpSpPr>
        <p:grpSpPr>
          <a:xfrm rot="20435074">
            <a:off x="7574071" y="1675829"/>
            <a:ext cx="101004" cy="337693"/>
            <a:chOff x="5930356" y="2188197"/>
            <a:chExt cx="111362" cy="372322"/>
          </a:xfrm>
        </p:grpSpPr>
        <p:sp>
          <p:nvSpPr>
            <p:cNvPr id="176" name="Forme libre 15365">
              <a:extLst>
                <a:ext uri="{FF2B5EF4-FFF2-40B4-BE49-F238E27FC236}">
                  <a16:creationId xmlns:a16="http://schemas.microsoft.com/office/drawing/2014/main" id="{8201A514-AEF0-660F-8C85-7455905B2161}"/>
                </a:ext>
              </a:extLst>
            </p:cNvPr>
            <p:cNvSpPr/>
            <p:nvPr/>
          </p:nvSpPr>
          <p:spPr>
            <a:xfrm rot="12681361">
              <a:off x="5930356" y="2188197"/>
              <a:ext cx="111362" cy="372322"/>
            </a:xfrm>
            <a:custGeom>
              <a:avLst/>
              <a:gdLst>
                <a:gd name="connsiteX0" fmla="*/ 49955 w 166557"/>
                <a:gd name="connsiteY0" fmla="*/ 0 h 525982"/>
                <a:gd name="connsiteX1" fmla="*/ 1403 w 166557"/>
                <a:gd name="connsiteY1" fmla="*/ 145656 h 525982"/>
                <a:gd name="connsiteX2" fmla="*/ 98507 w 166557"/>
                <a:gd name="connsiteY2" fmla="*/ 210392 h 525982"/>
                <a:gd name="connsiteX3" fmla="*/ 74231 w 166557"/>
                <a:gd name="connsiteY3" fmla="*/ 331773 h 525982"/>
                <a:gd name="connsiteX4" fmla="*/ 163244 w 166557"/>
                <a:gd name="connsiteY4" fmla="*/ 436969 h 525982"/>
                <a:gd name="connsiteX5" fmla="*/ 138968 w 166557"/>
                <a:gd name="connsiteY5" fmla="*/ 525982 h 52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557" h="525982">
                  <a:moveTo>
                    <a:pt x="49955" y="0"/>
                  </a:moveTo>
                  <a:cubicBezTo>
                    <a:pt x="21633" y="55295"/>
                    <a:pt x="-6689" y="110591"/>
                    <a:pt x="1403" y="145656"/>
                  </a:cubicBezTo>
                  <a:cubicBezTo>
                    <a:pt x="9495" y="180721"/>
                    <a:pt x="86369" y="179373"/>
                    <a:pt x="98507" y="210392"/>
                  </a:cubicBezTo>
                  <a:cubicBezTo>
                    <a:pt x="110645" y="241411"/>
                    <a:pt x="63442" y="294010"/>
                    <a:pt x="74231" y="331773"/>
                  </a:cubicBezTo>
                  <a:cubicBezTo>
                    <a:pt x="85020" y="369536"/>
                    <a:pt x="152455" y="404601"/>
                    <a:pt x="163244" y="436969"/>
                  </a:cubicBezTo>
                  <a:cubicBezTo>
                    <a:pt x="174034" y="469337"/>
                    <a:pt x="156501" y="497659"/>
                    <a:pt x="138968" y="525982"/>
                  </a:cubicBezTo>
                </a:path>
              </a:pathLst>
            </a:custGeom>
            <a:no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88"/>
            </a:p>
          </p:txBody>
        </p:sp>
        <p:sp>
          <p:nvSpPr>
            <p:cNvPr id="177" name="Ellipse 176">
              <a:extLst>
                <a:ext uri="{FF2B5EF4-FFF2-40B4-BE49-F238E27FC236}">
                  <a16:creationId xmlns:a16="http://schemas.microsoft.com/office/drawing/2014/main" id="{2F074AC6-B5E6-D005-8A07-5F596D933AA5}"/>
                </a:ext>
              </a:extLst>
            </p:cNvPr>
            <p:cNvSpPr/>
            <p:nvPr/>
          </p:nvSpPr>
          <p:spPr>
            <a:xfrm>
              <a:off x="5945579" y="2398805"/>
              <a:ext cx="51974" cy="45719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178" name="Ellipse 177">
              <a:extLst>
                <a:ext uri="{FF2B5EF4-FFF2-40B4-BE49-F238E27FC236}">
                  <a16:creationId xmlns:a16="http://schemas.microsoft.com/office/drawing/2014/main" id="{1DA46859-B319-2A93-6A2B-DA28A7CF2343}"/>
                </a:ext>
              </a:extLst>
            </p:cNvPr>
            <p:cNvSpPr/>
            <p:nvPr/>
          </p:nvSpPr>
          <p:spPr>
            <a:xfrm>
              <a:off x="5980985" y="2292616"/>
              <a:ext cx="51974" cy="45719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</p:grpSp>
      <p:sp>
        <p:nvSpPr>
          <p:cNvPr id="188" name="ZoneTexte 187">
            <a:extLst>
              <a:ext uri="{FF2B5EF4-FFF2-40B4-BE49-F238E27FC236}">
                <a16:creationId xmlns:a16="http://schemas.microsoft.com/office/drawing/2014/main" id="{990F89D4-6787-4B0C-A3DE-2913D57E5693}"/>
              </a:ext>
            </a:extLst>
          </p:cNvPr>
          <p:cNvSpPr txBox="1"/>
          <p:nvPr/>
        </p:nvSpPr>
        <p:spPr>
          <a:xfrm>
            <a:off x="5946131" y="3032058"/>
            <a:ext cx="90814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Glycerate</a:t>
            </a:r>
          </a:p>
        </p:txBody>
      </p:sp>
      <p:sp>
        <p:nvSpPr>
          <p:cNvPr id="190" name="ZoneTexte 189">
            <a:extLst>
              <a:ext uri="{FF2B5EF4-FFF2-40B4-BE49-F238E27FC236}">
                <a16:creationId xmlns:a16="http://schemas.microsoft.com/office/drawing/2014/main" id="{E009D825-110C-FB43-5F9C-AF5C3D97C836}"/>
              </a:ext>
            </a:extLst>
          </p:cNvPr>
          <p:cNvSpPr txBox="1"/>
          <p:nvPr/>
        </p:nvSpPr>
        <p:spPr>
          <a:xfrm>
            <a:off x="5891631" y="2477974"/>
            <a:ext cx="570124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3-PGA</a:t>
            </a:r>
          </a:p>
        </p:txBody>
      </p:sp>
      <p:sp>
        <p:nvSpPr>
          <p:cNvPr id="196" name="Nuage 195">
            <a:extLst>
              <a:ext uri="{FF2B5EF4-FFF2-40B4-BE49-F238E27FC236}">
                <a16:creationId xmlns:a16="http://schemas.microsoft.com/office/drawing/2014/main" id="{2FBB7CEC-1BC1-DB30-C3F9-5E7D28F0A1CE}"/>
              </a:ext>
            </a:extLst>
          </p:cNvPr>
          <p:cNvSpPr/>
          <p:nvPr/>
        </p:nvSpPr>
        <p:spPr bwMode="auto">
          <a:xfrm>
            <a:off x="7069629" y="2404569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199" name="ZoneTexte 198">
            <a:extLst>
              <a:ext uri="{FF2B5EF4-FFF2-40B4-BE49-F238E27FC236}">
                <a16:creationId xmlns:a16="http://schemas.microsoft.com/office/drawing/2014/main" id="{D2753DAB-EA34-F934-43BC-AE2A20E1B09E}"/>
              </a:ext>
            </a:extLst>
          </p:cNvPr>
          <p:cNvSpPr txBox="1"/>
          <p:nvPr/>
        </p:nvSpPr>
        <p:spPr>
          <a:xfrm>
            <a:off x="5502172" y="2808529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GLYK</a:t>
            </a:r>
          </a:p>
        </p:txBody>
      </p:sp>
      <p:grpSp>
        <p:nvGrpSpPr>
          <p:cNvPr id="217" name="Groupe 216">
            <a:extLst>
              <a:ext uri="{FF2B5EF4-FFF2-40B4-BE49-F238E27FC236}">
                <a16:creationId xmlns:a16="http://schemas.microsoft.com/office/drawing/2014/main" id="{0D9C7323-9A22-7A2E-C520-948D1D4FAAB9}"/>
              </a:ext>
            </a:extLst>
          </p:cNvPr>
          <p:cNvGrpSpPr/>
          <p:nvPr/>
        </p:nvGrpSpPr>
        <p:grpSpPr>
          <a:xfrm>
            <a:off x="5579080" y="2097889"/>
            <a:ext cx="788548" cy="481099"/>
            <a:chOff x="3621698" y="2916873"/>
            <a:chExt cx="796634" cy="469700"/>
          </a:xfrm>
        </p:grpSpPr>
        <p:grpSp>
          <p:nvGrpSpPr>
            <p:cNvPr id="215" name="Groupe 214">
              <a:extLst>
                <a:ext uri="{FF2B5EF4-FFF2-40B4-BE49-F238E27FC236}">
                  <a16:creationId xmlns:a16="http://schemas.microsoft.com/office/drawing/2014/main" id="{A9B93255-ED1D-AF02-0B08-E8627D5B439B}"/>
                </a:ext>
              </a:extLst>
            </p:cNvPr>
            <p:cNvGrpSpPr/>
            <p:nvPr/>
          </p:nvGrpSpPr>
          <p:grpSpPr>
            <a:xfrm>
              <a:off x="3621698" y="2916873"/>
              <a:ext cx="474277" cy="469700"/>
              <a:chOff x="1380328" y="8532615"/>
              <a:chExt cx="680697" cy="674127"/>
            </a:xfrm>
          </p:grpSpPr>
          <p:sp>
            <p:nvSpPr>
              <p:cNvPr id="212" name="Forme libre : forme 211">
                <a:extLst>
                  <a:ext uri="{FF2B5EF4-FFF2-40B4-BE49-F238E27FC236}">
                    <a16:creationId xmlns:a16="http://schemas.microsoft.com/office/drawing/2014/main" id="{993A2C7D-B2F8-E687-D1A5-30D50A61C3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690469" y="8533185"/>
                <a:ext cx="370556" cy="536347"/>
              </a:xfrm>
              <a:custGeom>
                <a:avLst/>
                <a:gdLst>
                  <a:gd name="connsiteX0" fmla="*/ 0 w 588675"/>
                  <a:gd name="connsiteY0" fmla="*/ 0 h 852054"/>
                  <a:gd name="connsiteX1" fmla="*/ 95596 w 588675"/>
                  <a:gd name="connsiteY1" fmla="*/ 2078 h 852054"/>
                  <a:gd name="connsiteX2" fmla="*/ 199505 w 588675"/>
                  <a:gd name="connsiteY2" fmla="*/ 20782 h 852054"/>
                  <a:gd name="connsiteX3" fmla="*/ 305493 w 588675"/>
                  <a:gd name="connsiteY3" fmla="*/ 64424 h 852054"/>
                  <a:gd name="connsiteX4" fmla="*/ 390698 w 588675"/>
                  <a:gd name="connsiteY4" fmla="*/ 116378 h 852054"/>
                  <a:gd name="connsiteX5" fmla="*/ 469669 w 588675"/>
                  <a:gd name="connsiteY5" fmla="*/ 199505 h 852054"/>
                  <a:gd name="connsiteX6" fmla="*/ 552796 w 588675"/>
                  <a:gd name="connsiteY6" fmla="*/ 353291 h 852054"/>
                  <a:gd name="connsiteX7" fmla="*/ 588125 w 588675"/>
                  <a:gd name="connsiteY7" fmla="*/ 527858 h 852054"/>
                  <a:gd name="connsiteX8" fmla="*/ 571500 w 588675"/>
                  <a:gd name="connsiteY8" fmla="*/ 654627 h 852054"/>
                  <a:gd name="connsiteX9" fmla="*/ 534093 w 588675"/>
                  <a:gd name="connsiteY9" fmla="*/ 756458 h 852054"/>
                  <a:gd name="connsiteX10" fmla="*/ 475904 w 588675"/>
                  <a:gd name="connsiteY10" fmla="*/ 852054 h 85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8675" h="852054">
                    <a:moveTo>
                      <a:pt x="0" y="0"/>
                    </a:moveTo>
                    <a:lnTo>
                      <a:pt x="95596" y="2078"/>
                    </a:lnTo>
                    <a:cubicBezTo>
                      <a:pt x="128847" y="5542"/>
                      <a:pt x="164522" y="10391"/>
                      <a:pt x="199505" y="20782"/>
                    </a:cubicBezTo>
                    <a:cubicBezTo>
                      <a:pt x="234488" y="31173"/>
                      <a:pt x="273628" y="48491"/>
                      <a:pt x="305493" y="64424"/>
                    </a:cubicBezTo>
                    <a:cubicBezTo>
                      <a:pt x="337358" y="80357"/>
                      <a:pt x="363335" y="93865"/>
                      <a:pt x="390698" y="116378"/>
                    </a:cubicBezTo>
                    <a:cubicBezTo>
                      <a:pt x="418061" y="138891"/>
                      <a:pt x="442653" y="160020"/>
                      <a:pt x="469669" y="199505"/>
                    </a:cubicBezTo>
                    <a:cubicBezTo>
                      <a:pt x="496685" y="238991"/>
                      <a:pt x="533053" y="298566"/>
                      <a:pt x="552796" y="353291"/>
                    </a:cubicBezTo>
                    <a:cubicBezTo>
                      <a:pt x="572539" y="408016"/>
                      <a:pt x="585008" y="477635"/>
                      <a:pt x="588125" y="527858"/>
                    </a:cubicBezTo>
                    <a:cubicBezTo>
                      <a:pt x="591242" y="578081"/>
                      <a:pt x="580505" y="616527"/>
                      <a:pt x="571500" y="654627"/>
                    </a:cubicBezTo>
                    <a:cubicBezTo>
                      <a:pt x="562495" y="692727"/>
                      <a:pt x="550026" y="723553"/>
                      <a:pt x="534093" y="756458"/>
                    </a:cubicBezTo>
                    <a:cubicBezTo>
                      <a:pt x="518160" y="789363"/>
                      <a:pt x="493915" y="838546"/>
                      <a:pt x="475904" y="85205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088"/>
              </a:p>
            </p:txBody>
          </p:sp>
          <p:sp>
            <p:nvSpPr>
              <p:cNvPr id="213" name="Forme libre : forme 212">
                <a:extLst>
                  <a:ext uri="{FF2B5EF4-FFF2-40B4-BE49-F238E27FC236}">
                    <a16:creationId xmlns:a16="http://schemas.microsoft.com/office/drawing/2014/main" id="{5AB86904-EFD6-EEFD-D2BC-FB94873B17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80328" y="8532615"/>
                <a:ext cx="310141" cy="473556"/>
              </a:xfrm>
              <a:custGeom>
                <a:avLst/>
                <a:gdLst>
                  <a:gd name="connsiteX0" fmla="*/ 45888 w 492697"/>
                  <a:gd name="connsiteY0" fmla="*/ 752302 h 752302"/>
                  <a:gd name="connsiteX1" fmla="*/ 10559 w 492697"/>
                  <a:gd name="connsiteY1" fmla="*/ 658784 h 752302"/>
                  <a:gd name="connsiteX2" fmla="*/ 168 w 492697"/>
                  <a:gd name="connsiteY2" fmla="*/ 517467 h 752302"/>
                  <a:gd name="connsiteX3" fmla="*/ 16794 w 492697"/>
                  <a:gd name="connsiteY3" fmla="*/ 378229 h 752302"/>
                  <a:gd name="connsiteX4" fmla="*/ 91608 w 492697"/>
                  <a:gd name="connsiteY4" fmla="*/ 228600 h 752302"/>
                  <a:gd name="connsiteX5" fmla="*/ 237081 w 492697"/>
                  <a:gd name="connsiteY5" fmla="*/ 89362 h 752302"/>
                  <a:gd name="connsiteX6" fmla="*/ 347224 w 492697"/>
                  <a:gd name="connsiteY6" fmla="*/ 33251 h 752302"/>
                  <a:gd name="connsiteX7" fmla="*/ 492697 w 492697"/>
                  <a:gd name="connsiteY7" fmla="*/ 0 h 752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2697" h="752302">
                    <a:moveTo>
                      <a:pt x="45888" y="752302"/>
                    </a:moveTo>
                    <a:cubicBezTo>
                      <a:pt x="32033" y="725112"/>
                      <a:pt x="18179" y="697923"/>
                      <a:pt x="10559" y="658784"/>
                    </a:cubicBezTo>
                    <a:cubicBezTo>
                      <a:pt x="2939" y="619645"/>
                      <a:pt x="-871" y="564226"/>
                      <a:pt x="168" y="517467"/>
                    </a:cubicBezTo>
                    <a:cubicBezTo>
                      <a:pt x="1207" y="470708"/>
                      <a:pt x="1554" y="426373"/>
                      <a:pt x="16794" y="378229"/>
                    </a:cubicBezTo>
                    <a:cubicBezTo>
                      <a:pt x="32034" y="330084"/>
                      <a:pt x="54894" y="276744"/>
                      <a:pt x="91608" y="228600"/>
                    </a:cubicBezTo>
                    <a:cubicBezTo>
                      <a:pt x="128322" y="180456"/>
                      <a:pt x="194478" y="121920"/>
                      <a:pt x="237081" y="89362"/>
                    </a:cubicBezTo>
                    <a:cubicBezTo>
                      <a:pt x="279684" y="56804"/>
                      <a:pt x="304621" y="48145"/>
                      <a:pt x="347224" y="33251"/>
                    </a:cubicBezTo>
                    <a:cubicBezTo>
                      <a:pt x="389827" y="18357"/>
                      <a:pt x="492697" y="0"/>
                      <a:pt x="492697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088"/>
              </a:p>
            </p:txBody>
          </p:sp>
          <p:sp>
            <p:nvSpPr>
              <p:cNvPr id="214" name="Forme libre : forme 213">
                <a:extLst>
                  <a:ext uri="{FF2B5EF4-FFF2-40B4-BE49-F238E27FC236}">
                    <a16:creationId xmlns:a16="http://schemas.microsoft.com/office/drawing/2014/main" id="{3BF3D3A7-FB17-8902-C5DA-CB479A2171E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24138" y="9013424"/>
                <a:ext cx="576902" cy="193318"/>
              </a:xfrm>
              <a:custGeom>
                <a:avLst/>
                <a:gdLst>
                  <a:gd name="connsiteX0" fmla="*/ 916478 w 916478"/>
                  <a:gd name="connsiteY0" fmla="*/ 105988 h 307109"/>
                  <a:gd name="connsiteX1" fmla="*/ 818803 w 916478"/>
                  <a:gd name="connsiteY1" fmla="*/ 195349 h 307109"/>
                  <a:gd name="connsiteX2" fmla="*/ 721129 w 916478"/>
                  <a:gd name="connsiteY2" fmla="*/ 255617 h 307109"/>
                  <a:gd name="connsiteX3" fmla="*/ 613063 w 916478"/>
                  <a:gd name="connsiteY3" fmla="*/ 288868 h 307109"/>
                  <a:gd name="connsiteX4" fmla="*/ 507076 w 916478"/>
                  <a:gd name="connsiteY4" fmla="*/ 303415 h 307109"/>
                  <a:gd name="connsiteX5" fmla="*/ 417714 w 916478"/>
                  <a:gd name="connsiteY5" fmla="*/ 305493 h 307109"/>
                  <a:gd name="connsiteX6" fmla="*/ 311727 w 916478"/>
                  <a:gd name="connsiteY6" fmla="*/ 282633 h 307109"/>
                  <a:gd name="connsiteX7" fmla="*/ 216131 w 916478"/>
                  <a:gd name="connsiteY7" fmla="*/ 241069 h 307109"/>
                  <a:gd name="connsiteX8" fmla="*/ 133003 w 916478"/>
                  <a:gd name="connsiteY8" fmla="*/ 178724 h 307109"/>
                  <a:gd name="connsiteX9" fmla="*/ 62345 w 916478"/>
                  <a:gd name="connsiteY9" fmla="*/ 114300 h 307109"/>
                  <a:gd name="connsiteX10" fmla="*/ 12469 w 916478"/>
                  <a:gd name="connsiteY10" fmla="*/ 27017 h 307109"/>
                  <a:gd name="connsiteX11" fmla="*/ 0 w 916478"/>
                  <a:gd name="connsiteY11" fmla="*/ 0 h 307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6478" h="307109">
                    <a:moveTo>
                      <a:pt x="916478" y="105988"/>
                    </a:moveTo>
                    <a:cubicBezTo>
                      <a:pt x="883919" y="138199"/>
                      <a:pt x="851361" y="170411"/>
                      <a:pt x="818803" y="195349"/>
                    </a:cubicBezTo>
                    <a:cubicBezTo>
                      <a:pt x="786245" y="220287"/>
                      <a:pt x="755419" y="240030"/>
                      <a:pt x="721129" y="255617"/>
                    </a:cubicBezTo>
                    <a:cubicBezTo>
                      <a:pt x="686839" y="271204"/>
                      <a:pt x="648739" y="280902"/>
                      <a:pt x="613063" y="288868"/>
                    </a:cubicBezTo>
                    <a:cubicBezTo>
                      <a:pt x="577387" y="296834"/>
                      <a:pt x="539634" y="300644"/>
                      <a:pt x="507076" y="303415"/>
                    </a:cubicBezTo>
                    <a:cubicBezTo>
                      <a:pt x="474518" y="306186"/>
                      <a:pt x="450272" y="308957"/>
                      <a:pt x="417714" y="305493"/>
                    </a:cubicBezTo>
                    <a:cubicBezTo>
                      <a:pt x="385156" y="302029"/>
                      <a:pt x="345324" y="293370"/>
                      <a:pt x="311727" y="282633"/>
                    </a:cubicBezTo>
                    <a:cubicBezTo>
                      <a:pt x="278130" y="271896"/>
                      <a:pt x="245918" y="258387"/>
                      <a:pt x="216131" y="241069"/>
                    </a:cubicBezTo>
                    <a:cubicBezTo>
                      <a:pt x="186344" y="223751"/>
                      <a:pt x="158634" y="199852"/>
                      <a:pt x="133003" y="178724"/>
                    </a:cubicBezTo>
                    <a:cubicBezTo>
                      <a:pt x="107372" y="157596"/>
                      <a:pt x="82434" y="139585"/>
                      <a:pt x="62345" y="114300"/>
                    </a:cubicBezTo>
                    <a:cubicBezTo>
                      <a:pt x="42256" y="89015"/>
                      <a:pt x="22860" y="46067"/>
                      <a:pt x="12469" y="27017"/>
                    </a:cubicBezTo>
                    <a:cubicBezTo>
                      <a:pt x="2078" y="7967"/>
                      <a:pt x="1039" y="3983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088"/>
              </a:p>
            </p:txBody>
          </p:sp>
        </p:grpSp>
        <p:sp>
          <p:nvSpPr>
            <p:cNvPr id="216" name="ZoneTexte 215">
              <a:extLst>
                <a:ext uri="{FF2B5EF4-FFF2-40B4-BE49-F238E27FC236}">
                  <a16:creationId xmlns:a16="http://schemas.microsoft.com/office/drawing/2014/main" id="{0BA7AC17-167B-4662-F047-A9993FB4B787}"/>
                </a:ext>
              </a:extLst>
            </p:cNvPr>
            <p:cNvSpPr txBox="1"/>
            <p:nvPr/>
          </p:nvSpPr>
          <p:spPr>
            <a:xfrm>
              <a:off x="3659704" y="3009702"/>
              <a:ext cx="758628" cy="253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8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CBB</a:t>
              </a:r>
            </a:p>
          </p:txBody>
        </p:sp>
      </p:grpSp>
      <p:sp>
        <p:nvSpPr>
          <p:cNvPr id="175" name="Nuage 174">
            <a:extLst>
              <a:ext uri="{FF2B5EF4-FFF2-40B4-BE49-F238E27FC236}">
                <a16:creationId xmlns:a16="http://schemas.microsoft.com/office/drawing/2014/main" id="{5AD71251-AE3F-8FBD-68EC-5E5BD3C8F45E}"/>
              </a:ext>
            </a:extLst>
          </p:cNvPr>
          <p:cNvSpPr/>
          <p:nvPr/>
        </p:nvSpPr>
        <p:spPr bwMode="auto">
          <a:xfrm>
            <a:off x="7268615" y="2359194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99A8BA3-41A8-139B-666F-2DC98EF7F468}"/>
              </a:ext>
            </a:extLst>
          </p:cNvPr>
          <p:cNvSpPr txBox="1"/>
          <p:nvPr/>
        </p:nvSpPr>
        <p:spPr>
          <a:xfrm>
            <a:off x="8805675" y="2465858"/>
            <a:ext cx="75902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Glycolate </a:t>
            </a:r>
          </a:p>
        </p:txBody>
      </p:sp>
      <p:grpSp>
        <p:nvGrpSpPr>
          <p:cNvPr id="389" name="Groupe 388">
            <a:extLst>
              <a:ext uri="{FF2B5EF4-FFF2-40B4-BE49-F238E27FC236}">
                <a16:creationId xmlns:a16="http://schemas.microsoft.com/office/drawing/2014/main" id="{EE9A949D-AE68-4AF5-A69E-2B4F3B09E179}"/>
              </a:ext>
            </a:extLst>
          </p:cNvPr>
          <p:cNvGrpSpPr>
            <a:grpSpLocks/>
          </p:cNvGrpSpPr>
          <p:nvPr/>
        </p:nvGrpSpPr>
        <p:grpSpPr>
          <a:xfrm rot="14655277">
            <a:off x="4191124" y="2044918"/>
            <a:ext cx="347984" cy="350574"/>
            <a:chOff x="7827127" y="3464423"/>
            <a:chExt cx="423085" cy="429287"/>
          </a:xfrm>
          <a:solidFill>
            <a:schemeClr val="accent5">
              <a:lumMod val="50000"/>
            </a:schemeClr>
          </a:solidFill>
        </p:grpSpPr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C03364FB-A5BD-433B-AFAD-147CDB2CF022}"/>
                </a:ext>
              </a:extLst>
            </p:cNvPr>
            <p:cNvSpPr>
              <a:spLocks/>
            </p:cNvSpPr>
            <p:nvPr/>
          </p:nvSpPr>
          <p:spPr>
            <a:xfrm>
              <a:off x="7939696" y="3537530"/>
              <a:ext cx="181584" cy="28576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1" name="Forme libre : forme 390">
              <a:extLst>
                <a:ext uri="{FF2B5EF4-FFF2-40B4-BE49-F238E27FC236}">
                  <a16:creationId xmlns:a16="http://schemas.microsoft.com/office/drawing/2014/main" id="{CEF98026-D73F-42FB-8023-A943DBF488C3}"/>
                </a:ext>
              </a:extLst>
            </p:cNvPr>
            <p:cNvSpPr>
              <a:spLocks/>
            </p:cNvSpPr>
            <p:nvPr/>
          </p:nvSpPr>
          <p:spPr>
            <a:xfrm>
              <a:off x="7827127" y="3467112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2" name="Forme libre : forme 391">
              <a:extLst>
                <a:ext uri="{FF2B5EF4-FFF2-40B4-BE49-F238E27FC236}">
                  <a16:creationId xmlns:a16="http://schemas.microsoft.com/office/drawing/2014/main" id="{0EF4D7DA-F5B9-43F4-B8E6-2B5CB21DD72F}"/>
                </a:ext>
              </a:extLst>
            </p:cNvPr>
            <p:cNvSpPr>
              <a:spLocks/>
            </p:cNvSpPr>
            <p:nvPr/>
          </p:nvSpPr>
          <p:spPr>
            <a:xfrm flipH="1">
              <a:off x="8068628" y="3464423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62" name="Connecteur droit avec flèche 161">
            <a:extLst>
              <a:ext uri="{FF2B5EF4-FFF2-40B4-BE49-F238E27FC236}">
                <a16:creationId xmlns:a16="http://schemas.microsoft.com/office/drawing/2014/main" id="{401CEFCA-5EAC-9F31-E7F5-5CFABDB258AF}"/>
              </a:ext>
            </a:extLst>
          </p:cNvPr>
          <p:cNvCxnSpPr>
            <a:cxnSpLocks/>
          </p:cNvCxnSpPr>
          <p:nvPr/>
        </p:nvCxnSpPr>
        <p:spPr>
          <a:xfrm flipV="1">
            <a:off x="4153691" y="2039718"/>
            <a:ext cx="652172" cy="2692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1" name="ZoneTexte 400">
            <a:extLst>
              <a:ext uri="{FF2B5EF4-FFF2-40B4-BE49-F238E27FC236}">
                <a16:creationId xmlns:a16="http://schemas.microsoft.com/office/drawing/2014/main" id="{6C754115-88E8-454F-AC1F-7662A63F8E71}"/>
              </a:ext>
            </a:extLst>
          </p:cNvPr>
          <p:cNvSpPr txBox="1"/>
          <p:nvPr/>
        </p:nvSpPr>
        <p:spPr>
          <a:xfrm>
            <a:off x="4747671" y="1811709"/>
            <a:ext cx="52922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088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" name="ZoneTexte 409">
            <a:extLst>
              <a:ext uri="{FF2B5EF4-FFF2-40B4-BE49-F238E27FC236}">
                <a16:creationId xmlns:a16="http://schemas.microsoft.com/office/drawing/2014/main" id="{5B1720A2-03EF-477F-8079-675412FAD340}"/>
              </a:ext>
            </a:extLst>
          </p:cNvPr>
          <p:cNvSpPr txBox="1"/>
          <p:nvPr/>
        </p:nvSpPr>
        <p:spPr>
          <a:xfrm rot="245079">
            <a:off x="7186907" y="3280776"/>
            <a:ext cx="481222" cy="231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7" b="1" dirty="0"/>
              <a:t>starch</a:t>
            </a:r>
            <a:endParaRPr lang="fr-FR" sz="907" b="1" dirty="0"/>
          </a:p>
        </p:txBody>
      </p:sp>
      <p:sp>
        <p:nvSpPr>
          <p:cNvPr id="420" name="Nuage 419">
            <a:extLst>
              <a:ext uri="{FF2B5EF4-FFF2-40B4-BE49-F238E27FC236}">
                <a16:creationId xmlns:a16="http://schemas.microsoft.com/office/drawing/2014/main" id="{DB2A0065-1713-40C1-BE49-86F54E72E2CD}"/>
              </a:ext>
            </a:extLst>
          </p:cNvPr>
          <p:cNvSpPr/>
          <p:nvPr/>
        </p:nvSpPr>
        <p:spPr bwMode="auto">
          <a:xfrm>
            <a:off x="7570720" y="2822407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21" name="Nuage 420">
            <a:extLst>
              <a:ext uri="{FF2B5EF4-FFF2-40B4-BE49-F238E27FC236}">
                <a16:creationId xmlns:a16="http://schemas.microsoft.com/office/drawing/2014/main" id="{A24B46D6-9CCA-49D4-AA45-4CB3481F1EE7}"/>
              </a:ext>
            </a:extLst>
          </p:cNvPr>
          <p:cNvSpPr/>
          <p:nvPr/>
        </p:nvSpPr>
        <p:spPr bwMode="auto">
          <a:xfrm>
            <a:off x="6785887" y="2351835"/>
            <a:ext cx="167066" cy="159366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23" name="Nuage 422">
            <a:extLst>
              <a:ext uri="{FF2B5EF4-FFF2-40B4-BE49-F238E27FC236}">
                <a16:creationId xmlns:a16="http://schemas.microsoft.com/office/drawing/2014/main" id="{7865EB79-464F-4658-842B-418A36555626}"/>
              </a:ext>
            </a:extLst>
          </p:cNvPr>
          <p:cNvSpPr/>
          <p:nvPr/>
        </p:nvSpPr>
        <p:spPr bwMode="auto">
          <a:xfrm>
            <a:off x="7723575" y="1599943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33" name="Nuage 432">
            <a:extLst>
              <a:ext uri="{FF2B5EF4-FFF2-40B4-BE49-F238E27FC236}">
                <a16:creationId xmlns:a16="http://schemas.microsoft.com/office/drawing/2014/main" id="{6688921C-5DC9-4E42-BFB3-8366DB77B8F2}"/>
              </a:ext>
            </a:extLst>
          </p:cNvPr>
          <p:cNvSpPr/>
          <p:nvPr/>
        </p:nvSpPr>
        <p:spPr bwMode="auto">
          <a:xfrm>
            <a:off x="7760750" y="2895549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19" name="Nuage 418">
            <a:extLst>
              <a:ext uri="{FF2B5EF4-FFF2-40B4-BE49-F238E27FC236}">
                <a16:creationId xmlns:a16="http://schemas.microsoft.com/office/drawing/2014/main" id="{8710719D-B59C-46DB-987E-ECC1F15F92C9}"/>
              </a:ext>
            </a:extLst>
          </p:cNvPr>
          <p:cNvSpPr/>
          <p:nvPr/>
        </p:nvSpPr>
        <p:spPr bwMode="auto">
          <a:xfrm>
            <a:off x="7992446" y="2792939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40" name="Forme libre : forme 439">
            <a:extLst>
              <a:ext uri="{FF2B5EF4-FFF2-40B4-BE49-F238E27FC236}">
                <a16:creationId xmlns:a16="http://schemas.microsoft.com/office/drawing/2014/main" id="{C5922AFA-D2CF-4C9D-A217-578812F8769D}"/>
              </a:ext>
            </a:extLst>
          </p:cNvPr>
          <p:cNvSpPr/>
          <p:nvPr/>
        </p:nvSpPr>
        <p:spPr>
          <a:xfrm rot="238485">
            <a:off x="6672355" y="653381"/>
            <a:ext cx="4044246" cy="3023206"/>
          </a:xfrm>
          <a:custGeom>
            <a:avLst/>
            <a:gdLst>
              <a:gd name="connsiteX0" fmla="*/ 256083 w 4136956"/>
              <a:gd name="connsiteY0" fmla="*/ 890110 h 3506652"/>
              <a:gd name="connsiteX1" fmla="*/ 105304 w 4136956"/>
              <a:gd name="connsiteY1" fmla="*/ 1235442 h 3506652"/>
              <a:gd name="connsiteX2" fmla="*/ 3164 w 4136956"/>
              <a:gd name="connsiteY2" fmla="*/ 1721825 h 3506652"/>
              <a:gd name="connsiteX3" fmla="*/ 56666 w 4136956"/>
              <a:gd name="connsiteY3" fmla="*/ 2091476 h 3506652"/>
              <a:gd name="connsiteX4" fmla="*/ 348496 w 4136956"/>
              <a:gd name="connsiteY4" fmla="*/ 2144978 h 3506652"/>
              <a:gd name="connsiteX5" fmla="*/ 625734 w 4136956"/>
              <a:gd name="connsiteY5" fmla="*/ 2101204 h 3506652"/>
              <a:gd name="connsiteX6" fmla="*/ 815424 w 4136956"/>
              <a:gd name="connsiteY6" fmla="*/ 2154706 h 3506652"/>
              <a:gd name="connsiteX7" fmla="*/ 747330 w 4136956"/>
              <a:gd name="connsiteY7" fmla="*/ 2480583 h 3506652"/>
              <a:gd name="connsiteX8" fmla="*/ 718147 w 4136956"/>
              <a:gd name="connsiteY8" fmla="*/ 2767549 h 3506652"/>
              <a:gd name="connsiteX9" fmla="*/ 864062 w 4136956"/>
              <a:gd name="connsiteY9" fmla="*/ 3035059 h 3506652"/>
              <a:gd name="connsiteX10" fmla="*/ 1515815 w 4136956"/>
              <a:gd name="connsiteY10" fmla="*/ 3253932 h 3506652"/>
              <a:gd name="connsiteX11" fmla="*/ 2687998 w 4136956"/>
              <a:gd name="connsiteY11" fmla="*/ 3438757 h 3506652"/>
              <a:gd name="connsiteX12" fmla="*/ 3665628 w 4136956"/>
              <a:gd name="connsiteY12" fmla="*/ 3501987 h 3506652"/>
              <a:gd name="connsiteX13" fmla="*/ 3991504 w 4136956"/>
              <a:gd name="connsiteY13" fmla="*/ 3326889 h 3506652"/>
              <a:gd name="connsiteX14" fmla="*/ 3111151 w 4136956"/>
              <a:gd name="connsiteY14" fmla="*/ 3234476 h 3506652"/>
              <a:gd name="connsiteX15" fmla="*/ 2264845 w 4136956"/>
              <a:gd name="connsiteY15" fmla="*/ 3171247 h 3506652"/>
              <a:gd name="connsiteX16" fmla="*/ 1155892 w 4136956"/>
              <a:gd name="connsiteY16" fmla="*/ 2966966 h 3506652"/>
              <a:gd name="connsiteX17" fmla="*/ 873789 w 4136956"/>
              <a:gd name="connsiteY17" fmla="*/ 2733502 h 3506652"/>
              <a:gd name="connsiteX18" fmla="*/ 873789 w 4136956"/>
              <a:gd name="connsiteY18" fmla="*/ 2305485 h 3506652"/>
              <a:gd name="connsiteX19" fmla="*/ 941883 w 4136956"/>
              <a:gd name="connsiteY19" fmla="*/ 2169298 h 3506652"/>
              <a:gd name="connsiteX20" fmla="*/ 1092662 w 4136956"/>
              <a:gd name="connsiteY20" fmla="*/ 2305485 h 3506652"/>
              <a:gd name="connsiteX21" fmla="*/ 1306670 w 4136956"/>
              <a:gd name="connsiteY21" fmla="*/ 2422217 h 3506652"/>
              <a:gd name="connsiteX22" fmla="*/ 1885466 w 4136956"/>
              <a:gd name="connsiteY22" fmla="*/ 2572995 h 3506652"/>
              <a:gd name="connsiteX23" fmla="*/ 2391304 w 4136956"/>
              <a:gd name="connsiteY23" fmla="*/ 2675136 h 3506652"/>
              <a:gd name="connsiteX24" fmla="*/ 3261930 w 4136956"/>
              <a:gd name="connsiteY24" fmla="*/ 2801595 h 3506652"/>
              <a:gd name="connsiteX25" fmla="*/ 3952594 w 4136956"/>
              <a:gd name="connsiteY25" fmla="*/ 2825915 h 3506652"/>
              <a:gd name="connsiteX26" fmla="*/ 4122828 w 4136956"/>
              <a:gd name="connsiteY26" fmla="*/ 2733502 h 3506652"/>
              <a:gd name="connsiteX27" fmla="*/ 3670492 w 4136956"/>
              <a:gd name="connsiteY27" fmla="*/ 2577859 h 3506652"/>
              <a:gd name="connsiteX28" fmla="*/ 2945781 w 4136956"/>
              <a:gd name="connsiteY28" fmla="*/ 2456264 h 3506652"/>
              <a:gd name="connsiteX29" fmla="*/ 2235662 w 4136956"/>
              <a:gd name="connsiteY29" fmla="*/ 2393034 h 3506652"/>
              <a:gd name="connsiteX30" fmla="*/ 1666594 w 4136956"/>
              <a:gd name="connsiteY30" fmla="*/ 2349259 h 3506652"/>
              <a:gd name="connsiteX31" fmla="*/ 1170483 w 4136956"/>
              <a:gd name="connsiteY31" fmla="*/ 2222800 h 3506652"/>
              <a:gd name="connsiteX32" fmla="*/ 1048887 w 4136956"/>
              <a:gd name="connsiteY32" fmla="*/ 2062293 h 3506652"/>
              <a:gd name="connsiteX33" fmla="*/ 1112117 w 4136956"/>
              <a:gd name="connsiteY33" fmla="*/ 1858012 h 3506652"/>
              <a:gd name="connsiteX34" fmla="*/ 1394219 w 4136956"/>
              <a:gd name="connsiteY34" fmla="*/ 1609957 h 3506652"/>
              <a:gd name="connsiteX35" fmla="*/ 2396168 w 4136956"/>
              <a:gd name="connsiteY35" fmla="*/ 826881 h 3506652"/>
              <a:gd name="connsiteX36" fmla="*/ 3013875 w 4136956"/>
              <a:gd name="connsiteY36" fmla="*/ 238357 h 3506652"/>
              <a:gd name="connsiteX37" fmla="*/ 2328075 w 4136956"/>
              <a:gd name="connsiteY37" fmla="*/ 262676 h 3506652"/>
              <a:gd name="connsiteX38" fmla="*/ 1759006 w 4136956"/>
              <a:gd name="connsiteY38" fmla="*/ 899838 h 3506652"/>
              <a:gd name="connsiteX39" fmla="*/ 1374764 w 4136956"/>
              <a:gd name="connsiteY39" fmla="*/ 1332719 h 3506652"/>
              <a:gd name="connsiteX40" fmla="*/ 966202 w 4136956"/>
              <a:gd name="connsiteY40" fmla="*/ 1775327 h 3506652"/>
              <a:gd name="connsiteX41" fmla="*/ 703555 w 4136956"/>
              <a:gd name="connsiteY41" fmla="*/ 1896923 h 3506652"/>
              <a:gd name="connsiteX42" fmla="*/ 591687 w 4136956"/>
              <a:gd name="connsiteY42" fmla="*/ 1736417 h 3506652"/>
              <a:gd name="connsiteX43" fmla="*/ 757058 w 4136956"/>
              <a:gd name="connsiteY43" fmla="*/ 1279217 h 3506652"/>
              <a:gd name="connsiteX44" fmla="*/ 1355309 w 4136956"/>
              <a:gd name="connsiteY44" fmla="*/ 403727 h 3506652"/>
              <a:gd name="connsiteX45" fmla="*/ 1574181 w 4136956"/>
              <a:gd name="connsiteY45" fmla="*/ 92442 h 3506652"/>
              <a:gd name="connsiteX46" fmla="*/ 864062 w 4136956"/>
              <a:gd name="connsiteY46" fmla="*/ 29 h 3506652"/>
              <a:gd name="connsiteX47" fmla="*/ 504138 w 4136956"/>
              <a:gd name="connsiteY47" fmla="*/ 82715 h 3506652"/>
              <a:gd name="connsiteX48" fmla="*/ 941883 w 4136956"/>
              <a:gd name="connsiteY48" fmla="*/ 107034 h 3506652"/>
              <a:gd name="connsiteX49" fmla="*/ 256083 w 4136956"/>
              <a:gd name="connsiteY49" fmla="*/ 890110 h 3506652"/>
              <a:gd name="connsiteX0" fmla="*/ 256083 w 4136956"/>
              <a:gd name="connsiteY0" fmla="*/ 849265 h 3465807"/>
              <a:gd name="connsiteX1" fmla="*/ 105304 w 4136956"/>
              <a:gd name="connsiteY1" fmla="*/ 1194597 h 3465807"/>
              <a:gd name="connsiteX2" fmla="*/ 3164 w 4136956"/>
              <a:gd name="connsiteY2" fmla="*/ 1680980 h 3465807"/>
              <a:gd name="connsiteX3" fmla="*/ 56666 w 4136956"/>
              <a:gd name="connsiteY3" fmla="*/ 2050631 h 3465807"/>
              <a:gd name="connsiteX4" fmla="*/ 348496 w 4136956"/>
              <a:gd name="connsiteY4" fmla="*/ 2104133 h 3465807"/>
              <a:gd name="connsiteX5" fmla="*/ 625734 w 4136956"/>
              <a:gd name="connsiteY5" fmla="*/ 2060359 h 3465807"/>
              <a:gd name="connsiteX6" fmla="*/ 815424 w 4136956"/>
              <a:gd name="connsiteY6" fmla="*/ 2113861 h 3465807"/>
              <a:gd name="connsiteX7" fmla="*/ 747330 w 4136956"/>
              <a:gd name="connsiteY7" fmla="*/ 2439738 h 3465807"/>
              <a:gd name="connsiteX8" fmla="*/ 718147 w 4136956"/>
              <a:gd name="connsiteY8" fmla="*/ 2726704 h 3465807"/>
              <a:gd name="connsiteX9" fmla="*/ 864062 w 4136956"/>
              <a:gd name="connsiteY9" fmla="*/ 2994214 h 3465807"/>
              <a:gd name="connsiteX10" fmla="*/ 1515815 w 4136956"/>
              <a:gd name="connsiteY10" fmla="*/ 3213087 h 3465807"/>
              <a:gd name="connsiteX11" fmla="*/ 2687998 w 4136956"/>
              <a:gd name="connsiteY11" fmla="*/ 3397912 h 3465807"/>
              <a:gd name="connsiteX12" fmla="*/ 3665628 w 4136956"/>
              <a:gd name="connsiteY12" fmla="*/ 3461142 h 3465807"/>
              <a:gd name="connsiteX13" fmla="*/ 3991504 w 4136956"/>
              <a:gd name="connsiteY13" fmla="*/ 3286044 h 3465807"/>
              <a:gd name="connsiteX14" fmla="*/ 3111151 w 4136956"/>
              <a:gd name="connsiteY14" fmla="*/ 3193631 h 3465807"/>
              <a:gd name="connsiteX15" fmla="*/ 2264845 w 4136956"/>
              <a:gd name="connsiteY15" fmla="*/ 3130402 h 3465807"/>
              <a:gd name="connsiteX16" fmla="*/ 1155892 w 4136956"/>
              <a:gd name="connsiteY16" fmla="*/ 2926121 h 3465807"/>
              <a:gd name="connsiteX17" fmla="*/ 873789 w 4136956"/>
              <a:gd name="connsiteY17" fmla="*/ 2692657 h 3465807"/>
              <a:gd name="connsiteX18" fmla="*/ 873789 w 4136956"/>
              <a:gd name="connsiteY18" fmla="*/ 2264640 h 3465807"/>
              <a:gd name="connsiteX19" fmla="*/ 941883 w 4136956"/>
              <a:gd name="connsiteY19" fmla="*/ 2128453 h 3465807"/>
              <a:gd name="connsiteX20" fmla="*/ 1092662 w 4136956"/>
              <a:gd name="connsiteY20" fmla="*/ 2264640 h 3465807"/>
              <a:gd name="connsiteX21" fmla="*/ 1306670 w 4136956"/>
              <a:gd name="connsiteY21" fmla="*/ 2381372 h 3465807"/>
              <a:gd name="connsiteX22" fmla="*/ 1885466 w 4136956"/>
              <a:gd name="connsiteY22" fmla="*/ 2532150 h 3465807"/>
              <a:gd name="connsiteX23" fmla="*/ 2391304 w 4136956"/>
              <a:gd name="connsiteY23" fmla="*/ 2634291 h 3465807"/>
              <a:gd name="connsiteX24" fmla="*/ 3261930 w 4136956"/>
              <a:gd name="connsiteY24" fmla="*/ 2760750 h 3465807"/>
              <a:gd name="connsiteX25" fmla="*/ 3952594 w 4136956"/>
              <a:gd name="connsiteY25" fmla="*/ 2785070 h 3465807"/>
              <a:gd name="connsiteX26" fmla="*/ 4122828 w 4136956"/>
              <a:gd name="connsiteY26" fmla="*/ 2692657 h 3465807"/>
              <a:gd name="connsiteX27" fmla="*/ 3670492 w 4136956"/>
              <a:gd name="connsiteY27" fmla="*/ 2537014 h 3465807"/>
              <a:gd name="connsiteX28" fmla="*/ 2945781 w 4136956"/>
              <a:gd name="connsiteY28" fmla="*/ 2415419 h 3465807"/>
              <a:gd name="connsiteX29" fmla="*/ 2235662 w 4136956"/>
              <a:gd name="connsiteY29" fmla="*/ 2352189 h 3465807"/>
              <a:gd name="connsiteX30" fmla="*/ 1666594 w 4136956"/>
              <a:gd name="connsiteY30" fmla="*/ 2308414 h 3465807"/>
              <a:gd name="connsiteX31" fmla="*/ 1170483 w 4136956"/>
              <a:gd name="connsiteY31" fmla="*/ 2181955 h 3465807"/>
              <a:gd name="connsiteX32" fmla="*/ 1048887 w 4136956"/>
              <a:gd name="connsiteY32" fmla="*/ 2021448 h 3465807"/>
              <a:gd name="connsiteX33" fmla="*/ 1112117 w 4136956"/>
              <a:gd name="connsiteY33" fmla="*/ 1817167 h 3465807"/>
              <a:gd name="connsiteX34" fmla="*/ 1394219 w 4136956"/>
              <a:gd name="connsiteY34" fmla="*/ 1569112 h 3465807"/>
              <a:gd name="connsiteX35" fmla="*/ 2396168 w 4136956"/>
              <a:gd name="connsiteY35" fmla="*/ 786036 h 3465807"/>
              <a:gd name="connsiteX36" fmla="*/ 3013875 w 4136956"/>
              <a:gd name="connsiteY36" fmla="*/ 197512 h 3465807"/>
              <a:gd name="connsiteX37" fmla="*/ 2328075 w 4136956"/>
              <a:gd name="connsiteY37" fmla="*/ 221831 h 3465807"/>
              <a:gd name="connsiteX38" fmla="*/ 1759006 w 4136956"/>
              <a:gd name="connsiteY38" fmla="*/ 858993 h 3465807"/>
              <a:gd name="connsiteX39" fmla="*/ 1374764 w 4136956"/>
              <a:gd name="connsiteY39" fmla="*/ 1291874 h 3465807"/>
              <a:gd name="connsiteX40" fmla="*/ 966202 w 4136956"/>
              <a:gd name="connsiteY40" fmla="*/ 1734482 h 3465807"/>
              <a:gd name="connsiteX41" fmla="*/ 703555 w 4136956"/>
              <a:gd name="connsiteY41" fmla="*/ 1856078 h 3465807"/>
              <a:gd name="connsiteX42" fmla="*/ 591687 w 4136956"/>
              <a:gd name="connsiteY42" fmla="*/ 1695572 h 3465807"/>
              <a:gd name="connsiteX43" fmla="*/ 757058 w 4136956"/>
              <a:gd name="connsiteY43" fmla="*/ 1238372 h 3465807"/>
              <a:gd name="connsiteX44" fmla="*/ 1355309 w 4136956"/>
              <a:gd name="connsiteY44" fmla="*/ 362882 h 3465807"/>
              <a:gd name="connsiteX45" fmla="*/ 1574181 w 4136956"/>
              <a:gd name="connsiteY45" fmla="*/ 51597 h 3465807"/>
              <a:gd name="connsiteX46" fmla="*/ 504138 w 4136956"/>
              <a:gd name="connsiteY46" fmla="*/ 41870 h 3465807"/>
              <a:gd name="connsiteX47" fmla="*/ 941883 w 4136956"/>
              <a:gd name="connsiteY47" fmla="*/ 66189 h 3465807"/>
              <a:gd name="connsiteX48" fmla="*/ 256083 w 4136956"/>
              <a:gd name="connsiteY48" fmla="*/ 849265 h 3465807"/>
              <a:gd name="connsiteX0" fmla="*/ 256083 w 4136956"/>
              <a:gd name="connsiteY0" fmla="*/ 860204 h 3476746"/>
              <a:gd name="connsiteX1" fmla="*/ 105304 w 4136956"/>
              <a:gd name="connsiteY1" fmla="*/ 1205536 h 3476746"/>
              <a:gd name="connsiteX2" fmla="*/ 3164 w 4136956"/>
              <a:gd name="connsiteY2" fmla="*/ 1691919 h 3476746"/>
              <a:gd name="connsiteX3" fmla="*/ 56666 w 4136956"/>
              <a:gd name="connsiteY3" fmla="*/ 2061570 h 3476746"/>
              <a:gd name="connsiteX4" fmla="*/ 348496 w 4136956"/>
              <a:gd name="connsiteY4" fmla="*/ 2115072 h 3476746"/>
              <a:gd name="connsiteX5" fmla="*/ 625734 w 4136956"/>
              <a:gd name="connsiteY5" fmla="*/ 2071298 h 3476746"/>
              <a:gd name="connsiteX6" fmla="*/ 815424 w 4136956"/>
              <a:gd name="connsiteY6" fmla="*/ 2124800 h 3476746"/>
              <a:gd name="connsiteX7" fmla="*/ 747330 w 4136956"/>
              <a:gd name="connsiteY7" fmla="*/ 2450677 h 3476746"/>
              <a:gd name="connsiteX8" fmla="*/ 718147 w 4136956"/>
              <a:gd name="connsiteY8" fmla="*/ 2737643 h 3476746"/>
              <a:gd name="connsiteX9" fmla="*/ 864062 w 4136956"/>
              <a:gd name="connsiteY9" fmla="*/ 3005153 h 3476746"/>
              <a:gd name="connsiteX10" fmla="*/ 1515815 w 4136956"/>
              <a:gd name="connsiteY10" fmla="*/ 3224026 h 3476746"/>
              <a:gd name="connsiteX11" fmla="*/ 2687998 w 4136956"/>
              <a:gd name="connsiteY11" fmla="*/ 3408851 h 3476746"/>
              <a:gd name="connsiteX12" fmla="*/ 3665628 w 4136956"/>
              <a:gd name="connsiteY12" fmla="*/ 3472081 h 3476746"/>
              <a:gd name="connsiteX13" fmla="*/ 3991504 w 4136956"/>
              <a:gd name="connsiteY13" fmla="*/ 3296983 h 3476746"/>
              <a:gd name="connsiteX14" fmla="*/ 3111151 w 4136956"/>
              <a:gd name="connsiteY14" fmla="*/ 3204570 h 3476746"/>
              <a:gd name="connsiteX15" fmla="*/ 2264845 w 4136956"/>
              <a:gd name="connsiteY15" fmla="*/ 3141341 h 3476746"/>
              <a:gd name="connsiteX16" fmla="*/ 1155892 w 4136956"/>
              <a:gd name="connsiteY16" fmla="*/ 2937060 h 3476746"/>
              <a:gd name="connsiteX17" fmla="*/ 873789 w 4136956"/>
              <a:gd name="connsiteY17" fmla="*/ 2703596 h 3476746"/>
              <a:gd name="connsiteX18" fmla="*/ 873789 w 4136956"/>
              <a:gd name="connsiteY18" fmla="*/ 2275579 h 3476746"/>
              <a:gd name="connsiteX19" fmla="*/ 941883 w 4136956"/>
              <a:gd name="connsiteY19" fmla="*/ 2139392 h 3476746"/>
              <a:gd name="connsiteX20" fmla="*/ 1092662 w 4136956"/>
              <a:gd name="connsiteY20" fmla="*/ 2275579 h 3476746"/>
              <a:gd name="connsiteX21" fmla="*/ 1306670 w 4136956"/>
              <a:gd name="connsiteY21" fmla="*/ 2392311 h 3476746"/>
              <a:gd name="connsiteX22" fmla="*/ 1885466 w 4136956"/>
              <a:gd name="connsiteY22" fmla="*/ 2543089 h 3476746"/>
              <a:gd name="connsiteX23" fmla="*/ 2391304 w 4136956"/>
              <a:gd name="connsiteY23" fmla="*/ 2645230 h 3476746"/>
              <a:gd name="connsiteX24" fmla="*/ 3261930 w 4136956"/>
              <a:gd name="connsiteY24" fmla="*/ 2771689 h 3476746"/>
              <a:gd name="connsiteX25" fmla="*/ 3952594 w 4136956"/>
              <a:gd name="connsiteY25" fmla="*/ 2796009 h 3476746"/>
              <a:gd name="connsiteX26" fmla="*/ 4122828 w 4136956"/>
              <a:gd name="connsiteY26" fmla="*/ 2703596 h 3476746"/>
              <a:gd name="connsiteX27" fmla="*/ 3670492 w 4136956"/>
              <a:gd name="connsiteY27" fmla="*/ 2547953 h 3476746"/>
              <a:gd name="connsiteX28" fmla="*/ 2945781 w 4136956"/>
              <a:gd name="connsiteY28" fmla="*/ 2426358 h 3476746"/>
              <a:gd name="connsiteX29" fmla="*/ 2235662 w 4136956"/>
              <a:gd name="connsiteY29" fmla="*/ 2363128 h 3476746"/>
              <a:gd name="connsiteX30" fmla="*/ 1666594 w 4136956"/>
              <a:gd name="connsiteY30" fmla="*/ 2319353 h 3476746"/>
              <a:gd name="connsiteX31" fmla="*/ 1170483 w 4136956"/>
              <a:gd name="connsiteY31" fmla="*/ 2192894 h 3476746"/>
              <a:gd name="connsiteX32" fmla="*/ 1048887 w 4136956"/>
              <a:gd name="connsiteY32" fmla="*/ 2032387 h 3476746"/>
              <a:gd name="connsiteX33" fmla="*/ 1112117 w 4136956"/>
              <a:gd name="connsiteY33" fmla="*/ 1828106 h 3476746"/>
              <a:gd name="connsiteX34" fmla="*/ 1394219 w 4136956"/>
              <a:gd name="connsiteY34" fmla="*/ 1580051 h 3476746"/>
              <a:gd name="connsiteX35" fmla="*/ 2396168 w 4136956"/>
              <a:gd name="connsiteY35" fmla="*/ 796975 h 3476746"/>
              <a:gd name="connsiteX36" fmla="*/ 3013875 w 4136956"/>
              <a:gd name="connsiteY36" fmla="*/ 208451 h 3476746"/>
              <a:gd name="connsiteX37" fmla="*/ 2328075 w 4136956"/>
              <a:gd name="connsiteY37" fmla="*/ 232770 h 3476746"/>
              <a:gd name="connsiteX38" fmla="*/ 1759006 w 4136956"/>
              <a:gd name="connsiteY38" fmla="*/ 869932 h 3476746"/>
              <a:gd name="connsiteX39" fmla="*/ 1374764 w 4136956"/>
              <a:gd name="connsiteY39" fmla="*/ 1302813 h 3476746"/>
              <a:gd name="connsiteX40" fmla="*/ 966202 w 4136956"/>
              <a:gd name="connsiteY40" fmla="*/ 1745421 h 3476746"/>
              <a:gd name="connsiteX41" fmla="*/ 703555 w 4136956"/>
              <a:gd name="connsiteY41" fmla="*/ 1867017 h 3476746"/>
              <a:gd name="connsiteX42" fmla="*/ 591687 w 4136956"/>
              <a:gd name="connsiteY42" fmla="*/ 1706511 h 3476746"/>
              <a:gd name="connsiteX43" fmla="*/ 757058 w 4136956"/>
              <a:gd name="connsiteY43" fmla="*/ 1249311 h 3476746"/>
              <a:gd name="connsiteX44" fmla="*/ 1355309 w 4136956"/>
              <a:gd name="connsiteY44" fmla="*/ 373821 h 3476746"/>
              <a:gd name="connsiteX45" fmla="*/ 1574181 w 4136956"/>
              <a:gd name="connsiteY45" fmla="*/ 62536 h 3476746"/>
              <a:gd name="connsiteX46" fmla="*/ 941883 w 4136956"/>
              <a:gd name="connsiteY46" fmla="*/ 77128 h 3476746"/>
              <a:gd name="connsiteX47" fmla="*/ 256083 w 4136956"/>
              <a:gd name="connsiteY47" fmla="*/ 860204 h 3476746"/>
              <a:gd name="connsiteX0" fmla="*/ 256083 w 4136956"/>
              <a:gd name="connsiteY0" fmla="*/ 797949 h 3414491"/>
              <a:gd name="connsiteX1" fmla="*/ 105304 w 4136956"/>
              <a:gd name="connsiteY1" fmla="*/ 1143281 h 3414491"/>
              <a:gd name="connsiteX2" fmla="*/ 3164 w 4136956"/>
              <a:gd name="connsiteY2" fmla="*/ 1629664 h 3414491"/>
              <a:gd name="connsiteX3" fmla="*/ 56666 w 4136956"/>
              <a:gd name="connsiteY3" fmla="*/ 1999315 h 3414491"/>
              <a:gd name="connsiteX4" fmla="*/ 348496 w 4136956"/>
              <a:gd name="connsiteY4" fmla="*/ 2052817 h 3414491"/>
              <a:gd name="connsiteX5" fmla="*/ 625734 w 4136956"/>
              <a:gd name="connsiteY5" fmla="*/ 2009043 h 3414491"/>
              <a:gd name="connsiteX6" fmla="*/ 815424 w 4136956"/>
              <a:gd name="connsiteY6" fmla="*/ 2062545 h 3414491"/>
              <a:gd name="connsiteX7" fmla="*/ 747330 w 4136956"/>
              <a:gd name="connsiteY7" fmla="*/ 2388422 h 3414491"/>
              <a:gd name="connsiteX8" fmla="*/ 718147 w 4136956"/>
              <a:gd name="connsiteY8" fmla="*/ 2675388 h 3414491"/>
              <a:gd name="connsiteX9" fmla="*/ 864062 w 4136956"/>
              <a:gd name="connsiteY9" fmla="*/ 2942898 h 3414491"/>
              <a:gd name="connsiteX10" fmla="*/ 1515815 w 4136956"/>
              <a:gd name="connsiteY10" fmla="*/ 3161771 h 3414491"/>
              <a:gd name="connsiteX11" fmla="*/ 2687998 w 4136956"/>
              <a:gd name="connsiteY11" fmla="*/ 3346596 h 3414491"/>
              <a:gd name="connsiteX12" fmla="*/ 3665628 w 4136956"/>
              <a:gd name="connsiteY12" fmla="*/ 3409826 h 3414491"/>
              <a:gd name="connsiteX13" fmla="*/ 3991504 w 4136956"/>
              <a:gd name="connsiteY13" fmla="*/ 3234728 h 3414491"/>
              <a:gd name="connsiteX14" fmla="*/ 3111151 w 4136956"/>
              <a:gd name="connsiteY14" fmla="*/ 3142315 h 3414491"/>
              <a:gd name="connsiteX15" fmla="*/ 2264845 w 4136956"/>
              <a:gd name="connsiteY15" fmla="*/ 3079086 h 3414491"/>
              <a:gd name="connsiteX16" fmla="*/ 1155892 w 4136956"/>
              <a:gd name="connsiteY16" fmla="*/ 2874805 h 3414491"/>
              <a:gd name="connsiteX17" fmla="*/ 873789 w 4136956"/>
              <a:gd name="connsiteY17" fmla="*/ 2641341 h 3414491"/>
              <a:gd name="connsiteX18" fmla="*/ 873789 w 4136956"/>
              <a:gd name="connsiteY18" fmla="*/ 2213324 h 3414491"/>
              <a:gd name="connsiteX19" fmla="*/ 941883 w 4136956"/>
              <a:gd name="connsiteY19" fmla="*/ 2077137 h 3414491"/>
              <a:gd name="connsiteX20" fmla="*/ 1092662 w 4136956"/>
              <a:gd name="connsiteY20" fmla="*/ 2213324 h 3414491"/>
              <a:gd name="connsiteX21" fmla="*/ 1306670 w 4136956"/>
              <a:gd name="connsiteY21" fmla="*/ 2330056 h 3414491"/>
              <a:gd name="connsiteX22" fmla="*/ 1885466 w 4136956"/>
              <a:gd name="connsiteY22" fmla="*/ 2480834 h 3414491"/>
              <a:gd name="connsiteX23" fmla="*/ 2391304 w 4136956"/>
              <a:gd name="connsiteY23" fmla="*/ 2582975 h 3414491"/>
              <a:gd name="connsiteX24" fmla="*/ 3261930 w 4136956"/>
              <a:gd name="connsiteY24" fmla="*/ 2709434 h 3414491"/>
              <a:gd name="connsiteX25" fmla="*/ 3952594 w 4136956"/>
              <a:gd name="connsiteY25" fmla="*/ 2733754 h 3414491"/>
              <a:gd name="connsiteX26" fmla="*/ 4122828 w 4136956"/>
              <a:gd name="connsiteY26" fmla="*/ 2641341 h 3414491"/>
              <a:gd name="connsiteX27" fmla="*/ 3670492 w 4136956"/>
              <a:gd name="connsiteY27" fmla="*/ 2485698 h 3414491"/>
              <a:gd name="connsiteX28" fmla="*/ 2945781 w 4136956"/>
              <a:gd name="connsiteY28" fmla="*/ 2364103 h 3414491"/>
              <a:gd name="connsiteX29" fmla="*/ 2235662 w 4136956"/>
              <a:gd name="connsiteY29" fmla="*/ 2300873 h 3414491"/>
              <a:gd name="connsiteX30" fmla="*/ 1666594 w 4136956"/>
              <a:gd name="connsiteY30" fmla="*/ 2257098 h 3414491"/>
              <a:gd name="connsiteX31" fmla="*/ 1170483 w 4136956"/>
              <a:gd name="connsiteY31" fmla="*/ 2130639 h 3414491"/>
              <a:gd name="connsiteX32" fmla="*/ 1048887 w 4136956"/>
              <a:gd name="connsiteY32" fmla="*/ 1970132 h 3414491"/>
              <a:gd name="connsiteX33" fmla="*/ 1112117 w 4136956"/>
              <a:gd name="connsiteY33" fmla="*/ 1765851 h 3414491"/>
              <a:gd name="connsiteX34" fmla="*/ 1394219 w 4136956"/>
              <a:gd name="connsiteY34" fmla="*/ 1517796 h 3414491"/>
              <a:gd name="connsiteX35" fmla="*/ 2396168 w 4136956"/>
              <a:gd name="connsiteY35" fmla="*/ 734720 h 3414491"/>
              <a:gd name="connsiteX36" fmla="*/ 3013875 w 4136956"/>
              <a:gd name="connsiteY36" fmla="*/ 146196 h 3414491"/>
              <a:gd name="connsiteX37" fmla="*/ 2328075 w 4136956"/>
              <a:gd name="connsiteY37" fmla="*/ 170515 h 3414491"/>
              <a:gd name="connsiteX38" fmla="*/ 1759006 w 4136956"/>
              <a:gd name="connsiteY38" fmla="*/ 807677 h 3414491"/>
              <a:gd name="connsiteX39" fmla="*/ 1374764 w 4136956"/>
              <a:gd name="connsiteY39" fmla="*/ 1240558 h 3414491"/>
              <a:gd name="connsiteX40" fmla="*/ 966202 w 4136956"/>
              <a:gd name="connsiteY40" fmla="*/ 1683166 h 3414491"/>
              <a:gd name="connsiteX41" fmla="*/ 703555 w 4136956"/>
              <a:gd name="connsiteY41" fmla="*/ 1804762 h 3414491"/>
              <a:gd name="connsiteX42" fmla="*/ 591687 w 4136956"/>
              <a:gd name="connsiteY42" fmla="*/ 1644256 h 3414491"/>
              <a:gd name="connsiteX43" fmla="*/ 757058 w 4136956"/>
              <a:gd name="connsiteY43" fmla="*/ 1187056 h 3414491"/>
              <a:gd name="connsiteX44" fmla="*/ 1355309 w 4136956"/>
              <a:gd name="connsiteY44" fmla="*/ 311566 h 3414491"/>
              <a:gd name="connsiteX45" fmla="*/ 1574181 w 4136956"/>
              <a:gd name="connsiteY45" fmla="*/ 281 h 3414491"/>
              <a:gd name="connsiteX46" fmla="*/ 649556 w 4136956"/>
              <a:gd name="connsiteY46" fmla="*/ 267028 h 3414491"/>
              <a:gd name="connsiteX47" fmla="*/ 256083 w 4136956"/>
              <a:gd name="connsiteY47" fmla="*/ 797949 h 3414491"/>
              <a:gd name="connsiteX0" fmla="*/ 256083 w 4136956"/>
              <a:gd name="connsiteY0" fmla="*/ 716683 h 3333225"/>
              <a:gd name="connsiteX1" fmla="*/ 105304 w 4136956"/>
              <a:gd name="connsiteY1" fmla="*/ 1062015 h 3333225"/>
              <a:gd name="connsiteX2" fmla="*/ 3164 w 4136956"/>
              <a:gd name="connsiteY2" fmla="*/ 1548398 h 3333225"/>
              <a:gd name="connsiteX3" fmla="*/ 56666 w 4136956"/>
              <a:gd name="connsiteY3" fmla="*/ 1918049 h 3333225"/>
              <a:gd name="connsiteX4" fmla="*/ 348496 w 4136956"/>
              <a:gd name="connsiteY4" fmla="*/ 1971551 h 3333225"/>
              <a:gd name="connsiteX5" fmla="*/ 625734 w 4136956"/>
              <a:gd name="connsiteY5" fmla="*/ 1927777 h 3333225"/>
              <a:gd name="connsiteX6" fmla="*/ 815424 w 4136956"/>
              <a:gd name="connsiteY6" fmla="*/ 1981279 h 3333225"/>
              <a:gd name="connsiteX7" fmla="*/ 747330 w 4136956"/>
              <a:gd name="connsiteY7" fmla="*/ 2307156 h 3333225"/>
              <a:gd name="connsiteX8" fmla="*/ 718147 w 4136956"/>
              <a:gd name="connsiteY8" fmla="*/ 2594122 h 3333225"/>
              <a:gd name="connsiteX9" fmla="*/ 864062 w 4136956"/>
              <a:gd name="connsiteY9" fmla="*/ 2861632 h 3333225"/>
              <a:gd name="connsiteX10" fmla="*/ 1515815 w 4136956"/>
              <a:gd name="connsiteY10" fmla="*/ 3080505 h 3333225"/>
              <a:gd name="connsiteX11" fmla="*/ 2687998 w 4136956"/>
              <a:gd name="connsiteY11" fmla="*/ 3265330 h 3333225"/>
              <a:gd name="connsiteX12" fmla="*/ 3665628 w 4136956"/>
              <a:gd name="connsiteY12" fmla="*/ 3328560 h 3333225"/>
              <a:gd name="connsiteX13" fmla="*/ 3991504 w 4136956"/>
              <a:gd name="connsiteY13" fmla="*/ 3153462 h 3333225"/>
              <a:gd name="connsiteX14" fmla="*/ 3111151 w 4136956"/>
              <a:gd name="connsiteY14" fmla="*/ 3061049 h 3333225"/>
              <a:gd name="connsiteX15" fmla="*/ 2264845 w 4136956"/>
              <a:gd name="connsiteY15" fmla="*/ 2997820 h 3333225"/>
              <a:gd name="connsiteX16" fmla="*/ 1155892 w 4136956"/>
              <a:gd name="connsiteY16" fmla="*/ 2793539 h 3333225"/>
              <a:gd name="connsiteX17" fmla="*/ 873789 w 4136956"/>
              <a:gd name="connsiteY17" fmla="*/ 2560075 h 3333225"/>
              <a:gd name="connsiteX18" fmla="*/ 873789 w 4136956"/>
              <a:gd name="connsiteY18" fmla="*/ 2132058 h 3333225"/>
              <a:gd name="connsiteX19" fmla="*/ 941883 w 4136956"/>
              <a:gd name="connsiteY19" fmla="*/ 1995871 h 3333225"/>
              <a:gd name="connsiteX20" fmla="*/ 1092662 w 4136956"/>
              <a:gd name="connsiteY20" fmla="*/ 2132058 h 3333225"/>
              <a:gd name="connsiteX21" fmla="*/ 1306670 w 4136956"/>
              <a:gd name="connsiteY21" fmla="*/ 2248790 h 3333225"/>
              <a:gd name="connsiteX22" fmla="*/ 1885466 w 4136956"/>
              <a:gd name="connsiteY22" fmla="*/ 2399568 h 3333225"/>
              <a:gd name="connsiteX23" fmla="*/ 2391304 w 4136956"/>
              <a:gd name="connsiteY23" fmla="*/ 2501709 h 3333225"/>
              <a:gd name="connsiteX24" fmla="*/ 3261930 w 4136956"/>
              <a:gd name="connsiteY24" fmla="*/ 2628168 h 3333225"/>
              <a:gd name="connsiteX25" fmla="*/ 3952594 w 4136956"/>
              <a:gd name="connsiteY25" fmla="*/ 2652488 h 3333225"/>
              <a:gd name="connsiteX26" fmla="*/ 4122828 w 4136956"/>
              <a:gd name="connsiteY26" fmla="*/ 2560075 h 3333225"/>
              <a:gd name="connsiteX27" fmla="*/ 3670492 w 4136956"/>
              <a:gd name="connsiteY27" fmla="*/ 2404432 h 3333225"/>
              <a:gd name="connsiteX28" fmla="*/ 2945781 w 4136956"/>
              <a:gd name="connsiteY28" fmla="*/ 2282837 h 3333225"/>
              <a:gd name="connsiteX29" fmla="*/ 2235662 w 4136956"/>
              <a:gd name="connsiteY29" fmla="*/ 2219607 h 3333225"/>
              <a:gd name="connsiteX30" fmla="*/ 1666594 w 4136956"/>
              <a:gd name="connsiteY30" fmla="*/ 2175832 h 3333225"/>
              <a:gd name="connsiteX31" fmla="*/ 1170483 w 4136956"/>
              <a:gd name="connsiteY31" fmla="*/ 2049373 h 3333225"/>
              <a:gd name="connsiteX32" fmla="*/ 1048887 w 4136956"/>
              <a:gd name="connsiteY32" fmla="*/ 1888866 h 3333225"/>
              <a:gd name="connsiteX33" fmla="*/ 1112117 w 4136956"/>
              <a:gd name="connsiteY33" fmla="*/ 1684585 h 3333225"/>
              <a:gd name="connsiteX34" fmla="*/ 1394219 w 4136956"/>
              <a:gd name="connsiteY34" fmla="*/ 1436530 h 3333225"/>
              <a:gd name="connsiteX35" fmla="*/ 2396168 w 4136956"/>
              <a:gd name="connsiteY35" fmla="*/ 653454 h 3333225"/>
              <a:gd name="connsiteX36" fmla="*/ 3013875 w 4136956"/>
              <a:gd name="connsiteY36" fmla="*/ 64930 h 3333225"/>
              <a:gd name="connsiteX37" fmla="*/ 2328075 w 4136956"/>
              <a:gd name="connsiteY37" fmla="*/ 89249 h 3333225"/>
              <a:gd name="connsiteX38" fmla="*/ 1759006 w 4136956"/>
              <a:gd name="connsiteY38" fmla="*/ 726411 h 3333225"/>
              <a:gd name="connsiteX39" fmla="*/ 1374764 w 4136956"/>
              <a:gd name="connsiteY39" fmla="*/ 1159292 h 3333225"/>
              <a:gd name="connsiteX40" fmla="*/ 966202 w 4136956"/>
              <a:gd name="connsiteY40" fmla="*/ 1601900 h 3333225"/>
              <a:gd name="connsiteX41" fmla="*/ 703555 w 4136956"/>
              <a:gd name="connsiteY41" fmla="*/ 1723496 h 3333225"/>
              <a:gd name="connsiteX42" fmla="*/ 591687 w 4136956"/>
              <a:gd name="connsiteY42" fmla="*/ 1562990 h 3333225"/>
              <a:gd name="connsiteX43" fmla="*/ 757058 w 4136956"/>
              <a:gd name="connsiteY43" fmla="*/ 1105790 h 3333225"/>
              <a:gd name="connsiteX44" fmla="*/ 1355309 w 4136956"/>
              <a:gd name="connsiteY44" fmla="*/ 230300 h 3333225"/>
              <a:gd name="connsiteX45" fmla="*/ 649556 w 4136956"/>
              <a:gd name="connsiteY45" fmla="*/ 185762 h 3333225"/>
              <a:gd name="connsiteX46" fmla="*/ 256083 w 4136956"/>
              <a:gd name="connsiteY46" fmla="*/ 716683 h 333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136956" h="3333225">
                <a:moveTo>
                  <a:pt x="256083" y="716683"/>
                </a:moveTo>
                <a:cubicBezTo>
                  <a:pt x="165374" y="862725"/>
                  <a:pt x="147457" y="923396"/>
                  <a:pt x="105304" y="1062015"/>
                </a:cubicBezTo>
                <a:cubicBezTo>
                  <a:pt x="63151" y="1200634"/>
                  <a:pt x="11270" y="1405726"/>
                  <a:pt x="3164" y="1548398"/>
                </a:cubicBezTo>
                <a:cubicBezTo>
                  <a:pt x="-4942" y="1691070"/>
                  <a:pt x="-889" y="1847524"/>
                  <a:pt x="56666" y="1918049"/>
                </a:cubicBezTo>
                <a:cubicBezTo>
                  <a:pt x="114221" y="1988575"/>
                  <a:pt x="253651" y="1969930"/>
                  <a:pt x="348496" y="1971551"/>
                </a:cubicBezTo>
                <a:cubicBezTo>
                  <a:pt x="443341" y="1973172"/>
                  <a:pt x="547913" y="1926156"/>
                  <a:pt x="625734" y="1927777"/>
                </a:cubicBezTo>
                <a:cubicBezTo>
                  <a:pt x="703555" y="1929398"/>
                  <a:pt x="795158" y="1918049"/>
                  <a:pt x="815424" y="1981279"/>
                </a:cubicBezTo>
                <a:cubicBezTo>
                  <a:pt x="835690" y="2044509"/>
                  <a:pt x="763543" y="2205015"/>
                  <a:pt x="747330" y="2307156"/>
                </a:cubicBezTo>
                <a:cubicBezTo>
                  <a:pt x="731117" y="2409297"/>
                  <a:pt x="698692" y="2501709"/>
                  <a:pt x="718147" y="2594122"/>
                </a:cubicBezTo>
                <a:cubicBezTo>
                  <a:pt x="737602" y="2686535"/>
                  <a:pt x="731117" y="2780568"/>
                  <a:pt x="864062" y="2861632"/>
                </a:cubicBezTo>
                <a:cubicBezTo>
                  <a:pt x="997007" y="2942696"/>
                  <a:pt x="1211826" y="3013222"/>
                  <a:pt x="1515815" y="3080505"/>
                </a:cubicBezTo>
                <a:cubicBezTo>
                  <a:pt x="1819804" y="3147788"/>
                  <a:pt x="2329696" y="3223988"/>
                  <a:pt x="2687998" y="3265330"/>
                </a:cubicBezTo>
                <a:cubicBezTo>
                  <a:pt x="3046300" y="3306673"/>
                  <a:pt x="3448377" y="3347205"/>
                  <a:pt x="3665628" y="3328560"/>
                </a:cubicBezTo>
                <a:cubicBezTo>
                  <a:pt x="3882879" y="3309915"/>
                  <a:pt x="4083917" y="3198047"/>
                  <a:pt x="3991504" y="3153462"/>
                </a:cubicBezTo>
                <a:cubicBezTo>
                  <a:pt x="3899091" y="3108877"/>
                  <a:pt x="3398927" y="3086989"/>
                  <a:pt x="3111151" y="3061049"/>
                </a:cubicBezTo>
                <a:cubicBezTo>
                  <a:pt x="2823375" y="3035109"/>
                  <a:pt x="2590722" y="3042405"/>
                  <a:pt x="2264845" y="2997820"/>
                </a:cubicBezTo>
                <a:cubicBezTo>
                  <a:pt x="1938968" y="2953235"/>
                  <a:pt x="1387735" y="2866496"/>
                  <a:pt x="1155892" y="2793539"/>
                </a:cubicBezTo>
                <a:cubicBezTo>
                  <a:pt x="924049" y="2720582"/>
                  <a:pt x="920806" y="2670322"/>
                  <a:pt x="873789" y="2560075"/>
                </a:cubicBezTo>
                <a:cubicBezTo>
                  <a:pt x="826772" y="2449828"/>
                  <a:pt x="862440" y="2226092"/>
                  <a:pt x="873789" y="2132058"/>
                </a:cubicBezTo>
                <a:cubicBezTo>
                  <a:pt x="885138" y="2038024"/>
                  <a:pt x="905404" y="1995871"/>
                  <a:pt x="941883" y="1995871"/>
                </a:cubicBezTo>
                <a:cubicBezTo>
                  <a:pt x="978362" y="1995871"/>
                  <a:pt x="1031864" y="2089905"/>
                  <a:pt x="1092662" y="2132058"/>
                </a:cubicBezTo>
                <a:cubicBezTo>
                  <a:pt x="1153460" y="2174211"/>
                  <a:pt x="1174536" y="2204205"/>
                  <a:pt x="1306670" y="2248790"/>
                </a:cubicBezTo>
                <a:cubicBezTo>
                  <a:pt x="1438804" y="2293375"/>
                  <a:pt x="1704694" y="2357415"/>
                  <a:pt x="1885466" y="2399568"/>
                </a:cubicBezTo>
                <a:cubicBezTo>
                  <a:pt x="2066238" y="2441721"/>
                  <a:pt x="2161893" y="2463609"/>
                  <a:pt x="2391304" y="2501709"/>
                </a:cubicBezTo>
                <a:cubicBezTo>
                  <a:pt x="2620715" y="2539809"/>
                  <a:pt x="3001715" y="2603038"/>
                  <a:pt x="3261930" y="2628168"/>
                </a:cubicBezTo>
                <a:cubicBezTo>
                  <a:pt x="3522145" y="2653298"/>
                  <a:pt x="3809111" y="2663837"/>
                  <a:pt x="3952594" y="2652488"/>
                </a:cubicBezTo>
                <a:cubicBezTo>
                  <a:pt x="4096077" y="2641139"/>
                  <a:pt x="4169845" y="2601418"/>
                  <a:pt x="4122828" y="2560075"/>
                </a:cubicBezTo>
                <a:cubicBezTo>
                  <a:pt x="4075811" y="2518732"/>
                  <a:pt x="3866666" y="2450638"/>
                  <a:pt x="3670492" y="2404432"/>
                </a:cubicBezTo>
                <a:cubicBezTo>
                  <a:pt x="3474318" y="2358226"/>
                  <a:pt x="3184919" y="2313641"/>
                  <a:pt x="2945781" y="2282837"/>
                </a:cubicBezTo>
                <a:cubicBezTo>
                  <a:pt x="2706643" y="2252033"/>
                  <a:pt x="2235662" y="2219607"/>
                  <a:pt x="2235662" y="2219607"/>
                </a:cubicBezTo>
                <a:cubicBezTo>
                  <a:pt x="2022464" y="2201773"/>
                  <a:pt x="1844124" y="2204204"/>
                  <a:pt x="1666594" y="2175832"/>
                </a:cubicBezTo>
                <a:cubicBezTo>
                  <a:pt x="1489064" y="2147460"/>
                  <a:pt x="1273434" y="2097201"/>
                  <a:pt x="1170483" y="2049373"/>
                </a:cubicBezTo>
                <a:cubicBezTo>
                  <a:pt x="1067532" y="2001545"/>
                  <a:pt x="1058615" y="1949664"/>
                  <a:pt x="1048887" y="1888866"/>
                </a:cubicBezTo>
                <a:cubicBezTo>
                  <a:pt x="1039159" y="1828068"/>
                  <a:pt x="1054562" y="1759974"/>
                  <a:pt x="1112117" y="1684585"/>
                </a:cubicBezTo>
                <a:cubicBezTo>
                  <a:pt x="1169672" y="1609196"/>
                  <a:pt x="1180211" y="1608385"/>
                  <a:pt x="1394219" y="1436530"/>
                </a:cubicBezTo>
                <a:cubicBezTo>
                  <a:pt x="1608227" y="1264675"/>
                  <a:pt x="2126225" y="882054"/>
                  <a:pt x="2396168" y="653454"/>
                </a:cubicBezTo>
                <a:cubicBezTo>
                  <a:pt x="2666111" y="424854"/>
                  <a:pt x="3025224" y="158964"/>
                  <a:pt x="3013875" y="64930"/>
                </a:cubicBezTo>
                <a:cubicBezTo>
                  <a:pt x="3002526" y="-29104"/>
                  <a:pt x="2537220" y="-20998"/>
                  <a:pt x="2328075" y="89249"/>
                </a:cubicBezTo>
                <a:cubicBezTo>
                  <a:pt x="2118930" y="199496"/>
                  <a:pt x="1759006" y="726411"/>
                  <a:pt x="1759006" y="726411"/>
                </a:cubicBezTo>
                <a:cubicBezTo>
                  <a:pt x="1600121" y="904752"/>
                  <a:pt x="1506898" y="1013377"/>
                  <a:pt x="1374764" y="1159292"/>
                </a:cubicBezTo>
                <a:cubicBezTo>
                  <a:pt x="1242630" y="1305207"/>
                  <a:pt x="1078070" y="1507866"/>
                  <a:pt x="966202" y="1601900"/>
                </a:cubicBezTo>
                <a:cubicBezTo>
                  <a:pt x="854334" y="1695934"/>
                  <a:pt x="765974" y="1729981"/>
                  <a:pt x="703555" y="1723496"/>
                </a:cubicBezTo>
                <a:cubicBezTo>
                  <a:pt x="641136" y="1717011"/>
                  <a:pt x="582770" y="1665941"/>
                  <a:pt x="591687" y="1562990"/>
                </a:cubicBezTo>
                <a:cubicBezTo>
                  <a:pt x="600604" y="1460039"/>
                  <a:pt x="629788" y="1327905"/>
                  <a:pt x="757058" y="1105790"/>
                </a:cubicBezTo>
                <a:cubicBezTo>
                  <a:pt x="884328" y="883675"/>
                  <a:pt x="1373226" y="383638"/>
                  <a:pt x="1355309" y="230300"/>
                </a:cubicBezTo>
                <a:cubicBezTo>
                  <a:pt x="1337392" y="76962"/>
                  <a:pt x="832760" y="104698"/>
                  <a:pt x="649556" y="185762"/>
                </a:cubicBezTo>
                <a:cubicBezTo>
                  <a:pt x="466352" y="266826"/>
                  <a:pt x="346792" y="570641"/>
                  <a:pt x="256083" y="716683"/>
                </a:cubicBezTo>
                <a:close/>
              </a:path>
            </a:pathLst>
          </a:custGeom>
          <a:solidFill>
            <a:srgbClr val="85C879"/>
          </a:solidFill>
          <a:ln w="12700">
            <a:solidFill>
              <a:srgbClr val="6279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 dirty="0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E28C224-1D37-1EC7-1395-BA513155E9E8}"/>
              </a:ext>
            </a:extLst>
          </p:cNvPr>
          <p:cNvGrpSpPr>
            <a:grpSpLocks/>
          </p:cNvGrpSpPr>
          <p:nvPr/>
        </p:nvGrpSpPr>
        <p:grpSpPr>
          <a:xfrm rot="16695214">
            <a:off x="6645765" y="1373193"/>
            <a:ext cx="334526" cy="348377"/>
            <a:chOff x="7827127" y="3467112"/>
            <a:chExt cx="406722" cy="42659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4E0A359-DFA9-75D5-1731-A33309CA9849}"/>
                </a:ext>
              </a:extLst>
            </p:cNvPr>
            <p:cNvSpPr>
              <a:spLocks/>
            </p:cNvSpPr>
            <p:nvPr/>
          </p:nvSpPr>
          <p:spPr>
            <a:xfrm>
              <a:off x="7939696" y="3537530"/>
              <a:ext cx="181584" cy="28576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CD928230-0236-61D3-8BAF-3BD1B5C2D0F5}"/>
                </a:ext>
              </a:extLst>
            </p:cNvPr>
            <p:cNvSpPr>
              <a:spLocks/>
            </p:cNvSpPr>
            <p:nvPr/>
          </p:nvSpPr>
          <p:spPr>
            <a:xfrm>
              <a:off x="7827127" y="3467112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6EEE47D-F07E-F808-145C-675206D16B81}"/>
                </a:ext>
              </a:extLst>
            </p:cNvPr>
            <p:cNvSpPr>
              <a:spLocks/>
            </p:cNvSpPr>
            <p:nvPr/>
          </p:nvSpPr>
          <p:spPr>
            <a:xfrm flipH="1">
              <a:off x="8052265" y="3467112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1" name="ZoneTexte 50">
            <a:extLst>
              <a:ext uri="{FF2B5EF4-FFF2-40B4-BE49-F238E27FC236}">
                <a16:creationId xmlns:a16="http://schemas.microsoft.com/office/drawing/2014/main" id="{C7507321-249E-4A73-03D5-5619EECDF091}"/>
              </a:ext>
            </a:extLst>
          </p:cNvPr>
          <p:cNvSpPr txBox="1"/>
          <p:nvPr/>
        </p:nvSpPr>
        <p:spPr>
          <a:xfrm>
            <a:off x="6240204" y="1257832"/>
            <a:ext cx="505832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BST</a:t>
            </a:r>
          </a:p>
        </p:txBody>
      </p:sp>
      <p:sp>
        <p:nvSpPr>
          <p:cNvPr id="152" name="ZoneTexte 151">
            <a:extLst>
              <a:ext uri="{FF2B5EF4-FFF2-40B4-BE49-F238E27FC236}">
                <a16:creationId xmlns:a16="http://schemas.microsoft.com/office/drawing/2014/main" id="{C754BC29-D68F-DFD7-CCF4-0285EFE166BD}"/>
              </a:ext>
            </a:extLst>
          </p:cNvPr>
          <p:cNvSpPr txBox="1"/>
          <p:nvPr/>
        </p:nvSpPr>
        <p:spPr>
          <a:xfrm>
            <a:off x="6985071" y="1484553"/>
            <a:ext cx="591720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088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172" name="ZoneTexte 171">
            <a:extLst>
              <a:ext uri="{FF2B5EF4-FFF2-40B4-BE49-F238E27FC236}">
                <a16:creationId xmlns:a16="http://schemas.microsoft.com/office/drawing/2014/main" id="{31A6B00F-4702-D180-49D0-F026AC69B9C0}"/>
              </a:ext>
            </a:extLst>
          </p:cNvPr>
          <p:cNvSpPr txBox="1"/>
          <p:nvPr/>
        </p:nvSpPr>
        <p:spPr>
          <a:xfrm>
            <a:off x="6661616" y="2030281"/>
            <a:ext cx="608336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3D23C184-B680-9654-862B-732E10E460C5}"/>
              </a:ext>
            </a:extLst>
          </p:cNvPr>
          <p:cNvSpPr txBox="1"/>
          <p:nvPr/>
        </p:nvSpPr>
        <p:spPr>
          <a:xfrm>
            <a:off x="6206262" y="1801396"/>
            <a:ext cx="57570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CAH3</a:t>
            </a:r>
          </a:p>
        </p:txBody>
      </p:sp>
      <p:sp>
        <p:nvSpPr>
          <p:cNvPr id="405" name="Forme libre : forme 404">
            <a:extLst>
              <a:ext uri="{FF2B5EF4-FFF2-40B4-BE49-F238E27FC236}">
                <a16:creationId xmlns:a16="http://schemas.microsoft.com/office/drawing/2014/main" id="{A735589D-803E-448A-9A73-C04605501AAB}"/>
              </a:ext>
            </a:extLst>
          </p:cNvPr>
          <p:cNvSpPr/>
          <p:nvPr/>
        </p:nvSpPr>
        <p:spPr>
          <a:xfrm rot="16844683" flipV="1">
            <a:off x="6377896" y="2214197"/>
            <a:ext cx="425081" cy="397664"/>
          </a:xfrm>
          <a:custGeom>
            <a:avLst/>
            <a:gdLst>
              <a:gd name="connsiteX0" fmla="*/ 613317 w 613317"/>
              <a:gd name="connsiteY0" fmla="*/ 0 h 312234"/>
              <a:gd name="connsiteX1" fmla="*/ 178420 w 613317"/>
              <a:gd name="connsiteY1" fmla="*/ 55756 h 312234"/>
              <a:gd name="connsiteX2" fmla="*/ 0 w 613317"/>
              <a:gd name="connsiteY2" fmla="*/ 312234 h 31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3317" h="312234">
                <a:moveTo>
                  <a:pt x="613317" y="0"/>
                </a:moveTo>
                <a:cubicBezTo>
                  <a:pt x="446978" y="1858"/>
                  <a:pt x="280639" y="3717"/>
                  <a:pt x="178420" y="55756"/>
                </a:cubicBezTo>
                <a:cubicBezTo>
                  <a:pt x="76201" y="107795"/>
                  <a:pt x="38100" y="210014"/>
                  <a:pt x="0" y="312234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cxnSp>
        <p:nvCxnSpPr>
          <p:cNvPr id="406" name="Connecteur droit avec flèche 405">
            <a:extLst>
              <a:ext uri="{FF2B5EF4-FFF2-40B4-BE49-F238E27FC236}">
                <a16:creationId xmlns:a16="http://schemas.microsoft.com/office/drawing/2014/main" id="{8F4EA237-25C1-40C1-9875-05FE14486B17}"/>
              </a:ext>
            </a:extLst>
          </p:cNvPr>
          <p:cNvCxnSpPr>
            <a:cxnSpLocks/>
          </p:cNvCxnSpPr>
          <p:nvPr/>
        </p:nvCxnSpPr>
        <p:spPr>
          <a:xfrm flipH="1">
            <a:off x="6885742" y="1728758"/>
            <a:ext cx="125244" cy="3614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4" name="Groupe 413">
            <a:extLst>
              <a:ext uri="{FF2B5EF4-FFF2-40B4-BE49-F238E27FC236}">
                <a16:creationId xmlns:a16="http://schemas.microsoft.com/office/drawing/2014/main" id="{933A6604-5719-4243-B55D-18D1A3161744}"/>
              </a:ext>
            </a:extLst>
          </p:cNvPr>
          <p:cNvGrpSpPr/>
          <p:nvPr/>
        </p:nvGrpSpPr>
        <p:grpSpPr>
          <a:xfrm rot="21467050">
            <a:off x="5227725" y="1526103"/>
            <a:ext cx="1820733" cy="291455"/>
            <a:chOff x="3126441" y="393185"/>
            <a:chExt cx="2165735" cy="373297"/>
          </a:xfrm>
        </p:grpSpPr>
        <p:cxnSp>
          <p:nvCxnSpPr>
            <p:cNvPr id="170" name="Connecteur droit avec flèche 169">
              <a:extLst>
                <a:ext uri="{FF2B5EF4-FFF2-40B4-BE49-F238E27FC236}">
                  <a16:creationId xmlns:a16="http://schemas.microsoft.com/office/drawing/2014/main" id="{B94A9492-DC34-3126-9DBB-C49C4870B3D4}"/>
                </a:ext>
              </a:extLst>
            </p:cNvPr>
            <p:cNvCxnSpPr>
              <a:cxnSpLocks/>
            </p:cNvCxnSpPr>
            <p:nvPr/>
          </p:nvCxnSpPr>
          <p:spPr>
            <a:xfrm>
              <a:off x="4738279" y="408771"/>
              <a:ext cx="553897" cy="933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Forme libre : forme 412">
              <a:extLst>
                <a:ext uri="{FF2B5EF4-FFF2-40B4-BE49-F238E27FC236}">
                  <a16:creationId xmlns:a16="http://schemas.microsoft.com/office/drawing/2014/main" id="{27E9B67D-A55F-4616-9699-3DAD5B6FA22B}"/>
                </a:ext>
              </a:extLst>
            </p:cNvPr>
            <p:cNvSpPr/>
            <p:nvPr/>
          </p:nvSpPr>
          <p:spPr>
            <a:xfrm>
              <a:off x="3126441" y="393185"/>
              <a:ext cx="1613647" cy="373297"/>
            </a:xfrm>
            <a:custGeom>
              <a:avLst/>
              <a:gdLst>
                <a:gd name="connsiteX0" fmla="*/ 0 w 1613647"/>
                <a:gd name="connsiteY0" fmla="*/ 373297 h 373297"/>
                <a:gd name="connsiteX1" fmla="*/ 1048871 w 1613647"/>
                <a:gd name="connsiteY1" fmla="*/ 30397 h 373297"/>
                <a:gd name="connsiteX2" fmla="*/ 1613647 w 1613647"/>
                <a:gd name="connsiteY2" fmla="*/ 16950 h 373297"/>
                <a:gd name="connsiteX3" fmla="*/ 1613647 w 1613647"/>
                <a:gd name="connsiteY3" fmla="*/ 16950 h 37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3647" h="373297">
                  <a:moveTo>
                    <a:pt x="0" y="373297"/>
                  </a:moveTo>
                  <a:cubicBezTo>
                    <a:pt x="389965" y="231542"/>
                    <a:pt x="779930" y="89788"/>
                    <a:pt x="1048871" y="30397"/>
                  </a:cubicBezTo>
                  <a:cubicBezTo>
                    <a:pt x="1317812" y="-28994"/>
                    <a:pt x="1613647" y="16950"/>
                    <a:pt x="1613647" y="16950"/>
                  </a:cubicBezTo>
                  <a:lnTo>
                    <a:pt x="1613647" y="1695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</p:grpSp>
      <p:sp>
        <p:nvSpPr>
          <p:cNvPr id="451" name="ZoneTexte 450">
            <a:extLst>
              <a:ext uri="{FF2B5EF4-FFF2-40B4-BE49-F238E27FC236}">
                <a16:creationId xmlns:a16="http://schemas.microsoft.com/office/drawing/2014/main" id="{AC8E8EDA-1BCF-4B94-AFE6-376A1DF3FE9E}"/>
              </a:ext>
            </a:extLst>
          </p:cNvPr>
          <p:cNvSpPr txBox="1"/>
          <p:nvPr/>
        </p:nvSpPr>
        <p:spPr>
          <a:xfrm>
            <a:off x="8884560" y="1566970"/>
            <a:ext cx="608336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9" name="Triangle isocèle 438">
            <a:extLst>
              <a:ext uri="{FF2B5EF4-FFF2-40B4-BE49-F238E27FC236}">
                <a16:creationId xmlns:a16="http://schemas.microsoft.com/office/drawing/2014/main" id="{E56E4983-AD94-477E-BC5B-8B8BE45ED53C}"/>
              </a:ext>
            </a:extLst>
          </p:cNvPr>
          <p:cNvSpPr/>
          <p:nvPr/>
        </p:nvSpPr>
        <p:spPr>
          <a:xfrm rot="9544605" flipV="1">
            <a:off x="8710334" y="2114623"/>
            <a:ext cx="69998" cy="5568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76A7519D-D398-4DEA-0499-160EDE243276}"/>
              </a:ext>
            </a:extLst>
          </p:cNvPr>
          <p:cNvCxnSpPr>
            <a:cxnSpLocks/>
          </p:cNvCxnSpPr>
          <p:nvPr/>
        </p:nvCxnSpPr>
        <p:spPr>
          <a:xfrm>
            <a:off x="9034578" y="2276605"/>
            <a:ext cx="1219" cy="2563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ZoneTexte 150">
            <a:extLst>
              <a:ext uri="{FF2B5EF4-FFF2-40B4-BE49-F238E27FC236}">
                <a16:creationId xmlns:a16="http://schemas.microsoft.com/office/drawing/2014/main" id="{A461A1EB-7725-DEBA-A796-AB2215E9AE9F}"/>
              </a:ext>
            </a:extLst>
          </p:cNvPr>
          <p:cNvSpPr txBox="1"/>
          <p:nvPr/>
        </p:nvSpPr>
        <p:spPr>
          <a:xfrm>
            <a:off x="9076956" y="2209413"/>
            <a:ext cx="69839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PGLP1</a:t>
            </a:r>
          </a:p>
        </p:txBody>
      </p:sp>
      <p:sp>
        <p:nvSpPr>
          <p:cNvPr id="184" name="ZoneTexte 183">
            <a:extLst>
              <a:ext uri="{FF2B5EF4-FFF2-40B4-BE49-F238E27FC236}">
                <a16:creationId xmlns:a16="http://schemas.microsoft.com/office/drawing/2014/main" id="{F123B79F-2FD1-7A21-660C-E215DEE02C7C}"/>
              </a:ext>
            </a:extLst>
          </p:cNvPr>
          <p:cNvSpPr txBox="1"/>
          <p:nvPr/>
        </p:nvSpPr>
        <p:spPr>
          <a:xfrm>
            <a:off x="8041612" y="2387971"/>
            <a:ext cx="821976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Rubisco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F94B8E-9FBF-8A21-AA3F-FC3B4D634339}"/>
              </a:ext>
            </a:extLst>
          </p:cNvPr>
          <p:cNvSpPr txBox="1"/>
          <p:nvPr/>
        </p:nvSpPr>
        <p:spPr>
          <a:xfrm>
            <a:off x="8785869" y="2048582"/>
            <a:ext cx="118950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P-Glycolate </a:t>
            </a:r>
          </a:p>
        </p:txBody>
      </p:sp>
      <p:sp>
        <p:nvSpPr>
          <p:cNvPr id="455" name="Forme libre : forme 454">
            <a:extLst>
              <a:ext uri="{FF2B5EF4-FFF2-40B4-BE49-F238E27FC236}">
                <a16:creationId xmlns:a16="http://schemas.microsoft.com/office/drawing/2014/main" id="{9710A4E9-A07C-4428-A440-73DEEA258F3D}"/>
              </a:ext>
            </a:extLst>
          </p:cNvPr>
          <p:cNvSpPr/>
          <p:nvPr/>
        </p:nvSpPr>
        <p:spPr>
          <a:xfrm rot="20167743">
            <a:off x="8419037" y="1748506"/>
            <a:ext cx="588572" cy="394839"/>
          </a:xfrm>
          <a:custGeom>
            <a:avLst/>
            <a:gdLst>
              <a:gd name="connsiteX0" fmla="*/ 659489 w 659489"/>
              <a:gd name="connsiteY0" fmla="*/ 96115 h 450076"/>
              <a:gd name="connsiteX1" fmla="*/ 401392 w 659489"/>
              <a:gd name="connsiteY1" fmla="*/ 29747 h 450076"/>
              <a:gd name="connsiteX2" fmla="*/ 150670 w 659489"/>
              <a:gd name="connsiteY2" fmla="*/ 251 h 450076"/>
              <a:gd name="connsiteX3" fmla="*/ 3186 w 659489"/>
              <a:gd name="connsiteY3" fmla="*/ 44496 h 450076"/>
              <a:gd name="connsiteX4" fmla="*/ 62179 w 659489"/>
              <a:gd name="connsiteY4" fmla="*/ 250973 h 450076"/>
              <a:gd name="connsiteX5" fmla="*/ 209663 w 659489"/>
              <a:gd name="connsiteY5" fmla="*/ 413206 h 450076"/>
              <a:gd name="connsiteX6" fmla="*/ 268657 w 659489"/>
              <a:gd name="connsiteY6" fmla="*/ 450076 h 45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489" h="450076">
                <a:moveTo>
                  <a:pt x="659489" y="96115"/>
                </a:moveTo>
                <a:cubicBezTo>
                  <a:pt x="572842" y="70919"/>
                  <a:pt x="486195" y="45724"/>
                  <a:pt x="401392" y="29747"/>
                </a:cubicBezTo>
                <a:cubicBezTo>
                  <a:pt x="316589" y="13770"/>
                  <a:pt x="217038" y="-2207"/>
                  <a:pt x="150670" y="251"/>
                </a:cubicBezTo>
                <a:cubicBezTo>
                  <a:pt x="84302" y="2709"/>
                  <a:pt x="17934" y="2709"/>
                  <a:pt x="3186" y="44496"/>
                </a:cubicBezTo>
                <a:cubicBezTo>
                  <a:pt x="-11563" y="86283"/>
                  <a:pt x="27766" y="189521"/>
                  <a:pt x="62179" y="250973"/>
                </a:cubicBezTo>
                <a:cubicBezTo>
                  <a:pt x="96592" y="312425"/>
                  <a:pt x="175250" y="380022"/>
                  <a:pt x="209663" y="413206"/>
                </a:cubicBezTo>
                <a:cubicBezTo>
                  <a:pt x="244076" y="446390"/>
                  <a:pt x="256366" y="448233"/>
                  <a:pt x="268657" y="450076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 dirty="0"/>
          </a:p>
        </p:txBody>
      </p:sp>
      <p:sp>
        <p:nvSpPr>
          <p:cNvPr id="375" name="Ellipse 374">
            <a:extLst>
              <a:ext uri="{FF2B5EF4-FFF2-40B4-BE49-F238E27FC236}">
                <a16:creationId xmlns:a16="http://schemas.microsoft.com/office/drawing/2014/main" id="{CFDD11F7-63FD-4D9A-B0F6-0E219A9D56C5}"/>
              </a:ext>
            </a:extLst>
          </p:cNvPr>
          <p:cNvSpPr/>
          <p:nvPr/>
        </p:nvSpPr>
        <p:spPr>
          <a:xfrm>
            <a:off x="7624488" y="1655291"/>
            <a:ext cx="47140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79" name="Ellipse 378">
            <a:extLst>
              <a:ext uri="{FF2B5EF4-FFF2-40B4-BE49-F238E27FC236}">
                <a16:creationId xmlns:a16="http://schemas.microsoft.com/office/drawing/2014/main" id="{A8D61D37-6473-439B-B55D-C1F2304E694D}"/>
              </a:ext>
            </a:extLst>
          </p:cNvPr>
          <p:cNvSpPr/>
          <p:nvPr/>
        </p:nvSpPr>
        <p:spPr>
          <a:xfrm>
            <a:off x="7707154" y="1734379"/>
            <a:ext cx="47140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1D97F7B8-9746-4C73-8DB7-12FAE35F5E7E}"/>
              </a:ext>
            </a:extLst>
          </p:cNvPr>
          <p:cNvSpPr/>
          <p:nvPr/>
        </p:nvSpPr>
        <p:spPr>
          <a:xfrm rot="2798002">
            <a:off x="7630445" y="1702329"/>
            <a:ext cx="102345" cy="56229"/>
          </a:xfrm>
          <a:custGeom>
            <a:avLst/>
            <a:gdLst>
              <a:gd name="connsiteX0" fmla="*/ 0 w 110297"/>
              <a:gd name="connsiteY0" fmla="*/ 0 h 71163"/>
              <a:gd name="connsiteX1" fmla="*/ 67601 w 110297"/>
              <a:gd name="connsiteY1" fmla="*/ 71160 h 71163"/>
              <a:gd name="connsiteX2" fmla="*/ 110297 w 110297"/>
              <a:gd name="connsiteY2" fmla="*/ 3558 h 71163"/>
              <a:gd name="connsiteX3" fmla="*/ 110297 w 110297"/>
              <a:gd name="connsiteY3" fmla="*/ 3558 h 7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97" h="71163">
                <a:moveTo>
                  <a:pt x="0" y="0"/>
                </a:moveTo>
                <a:cubicBezTo>
                  <a:pt x="24609" y="35283"/>
                  <a:pt x="49218" y="70567"/>
                  <a:pt x="67601" y="71160"/>
                </a:cubicBezTo>
                <a:cubicBezTo>
                  <a:pt x="85984" y="71753"/>
                  <a:pt x="110297" y="3558"/>
                  <a:pt x="110297" y="3558"/>
                </a:cubicBezTo>
                <a:lnTo>
                  <a:pt x="110297" y="3558"/>
                </a:ln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 dirty="0"/>
          </a:p>
        </p:txBody>
      </p:sp>
      <p:sp>
        <p:nvSpPr>
          <p:cNvPr id="381" name="Ellipse 380">
            <a:extLst>
              <a:ext uri="{FF2B5EF4-FFF2-40B4-BE49-F238E27FC236}">
                <a16:creationId xmlns:a16="http://schemas.microsoft.com/office/drawing/2014/main" id="{E40E5D9F-9A6F-4B4C-81AB-2726B6CBBB93}"/>
              </a:ext>
            </a:extLst>
          </p:cNvPr>
          <p:cNvSpPr/>
          <p:nvPr/>
        </p:nvSpPr>
        <p:spPr>
          <a:xfrm>
            <a:off x="7808160" y="1754794"/>
            <a:ext cx="47140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82" name="Ellipse 381">
            <a:extLst>
              <a:ext uri="{FF2B5EF4-FFF2-40B4-BE49-F238E27FC236}">
                <a16:creationId xmlns:a16="http://schemas.microsoft.com/office/drawing/2014/main" id="{C9F6986F-4E24-4E80-8545-8DE789D1BC48}"/>
              </a:ext>
            </a:extLst>
          </p:cNvPr>
          <p:cNvSpPr/>
          <p:nvPr/>
        </p:nvSpPr>
        <p:spPr>
          <a:xfrm>
            <a:off x="7011750" y="2477811"/>
            <a:ext cx="47140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83" name="Ellipse 382">
            <a:extLst>
              <a:ext uri="{FF2B5EF4-FFF2-40B4-BE49-F238E27FC236}">
                <a16:creationId xmlns:a16="http://schemas.microsoft.com/office/drawing/2014/main" id="{3E5BC67B-A012-4325-97DC-37A134130D45}"/>
              </a:ext>
            </a:extLst>
          </p:cNvPr>
          <p:cNvSpPr/>
          <p:nvPr/>
        </p:nvSpPr>
        <p:spPr>
          <a:xfrm>
            <a:off x="7159728" y="2745475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84" name="Ellipse 383">
            <a:extLst>
              <a:ext uri="{FF2B5EF4-FFF2-40B4-BE49-F238E27FC236}">
                <a16:creationId xmlns:a16="http://schemas.microsoft.com/office/drawing/2014/main" id="{A9B9FF3D-90AC-45A5-B07D-7A858D9B43DC}"/>
              </a:ext>
            </a:extLst>
          </p:cNvPr>
          <p:cNvSpPr/>
          <p:nvPr/>
        </p:nvSpPr>
        <p:spPr>
          <a:xfrm>
            <a:off x="7061826" y="2652818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85" name="Ellipse 384">
            <a:extLst>
              <a:ext uri="{FF2B5EF4-FFF2-40B4-BE49-F238E27FC236}">
                <a16:creationId xmlns:a16="http://schemas.microsoft.com/office/drawing/2014/main" id="{41AFA769-B573-4478-B510-0A52604BBDA0}"/>
              </a:ext>
            </a:extLst>
          </p:cNvPr>
          <p:cNvSpPr/>
          <p:nvPr/>
        </p:nvSpPr>
        <p:spPr>
          <a:xfrm>
            <a:off x="6976043" y="2563264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86" name="Ellipse 385">
            <a:extLst>
              <a:ext uri="{FF2B5EF4-FFF2-40B4-BE49-F238E27FC236}">
                <a16:creationId xmlns:a16="http://schemas.microsoft.com/office/drawing/2014/main" id="{F7AD2FBB-706C-4409-8D7D-06BBCDE1C56E}"/>
              </a:ext>
            </a:extLst>
          </p:cNvPr>
          <p:cNvSpPr/>
          <p:nvPr/>
        </p:nvSpPr>
        <p:spPr>
          <a:xfrm>
            <a:off x="7114675" y="258376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27" name="Nuage 426">
            <a:extLst>
              <a:ext uri="{FF2B5EF4-FFF2-40B4-BE49-F238E27FC236}">
                <a16:creationId xmlns:a16="http://schemas.microsoft.com/office/drawing/2014/main" id="{4E4013DE-5287-49D7-B272-2DD9FB921CCB}"/>
              </a:ext>
            </a:extLst>
          </p:cNvPr>
          <p:cNvSpPr/>
          <p:nvPr/>
        </p:nvSpPr>
        <p:spPr bwMode="auto">
          <a:xfrm>
            <a:off x="7151231" y="2551969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387" name="Nuage 386">
            <a:extLst>
              <a:ext uri="{FF2B5EF4-FFF2-40B4-BE49-F238E27FC236}">
                <a16:creationId xmlns:a16="http://schemas.microsoft.com/office/drawing/2014/main" id="{5F38017E-22AF-45A2-A06C-466C2CF635FE}"/>
              </a:ext>
            </a:extLst>
          </p:cNvPr>
          <p:cNvSpPr/>
          <p:nvPr/>
        </p:nvSpPr>
        <p:spPr bwMode="auto">
          <a:xfrm>
            <a:off x="6820619" y="2533663"/>
            <a:ext cx="162792" cy="17477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53" name="Forme libre : forme 452">
            <a:extLst>
              <a:ext uri="{FF2B5EF4-FFF2-40B4-BE49-F238E27FC236}">
                <a16:creationId xmlns:a16="http://schemas.microsoft.com/office/drawing/2014/main" id="{5178C57F-DF11-410B-B1BC-BDA393705CF5}"/>
              </a:ext>
            </a:extLst>
          </p:cNvPr>
          <p:cNvSpPr/>
          <p:nvPr/>
        </p:nvSpPr>
        <p:spPr>
          <a:xfrm>
            <a:off x="6987111" y="2485871"/>
            <a:ext cx="294265" cy="289281"/>
          </a:xfrm>
          <a:custGeom>
            <a:avLst/>
            <a:gdLst>
              <a:gd name="connsiteX0" fmla="*/ 12973 w 324441"/>
              <a:gd name="connsiteY0" fmla="*/ 0 h 318945"/>
              <a:gd name="connsiteX1" fmla="*/ 72981 w 324441"/>
              <a:gd name="connsiteY1" fmla="*/ 37148 h 318945"/>
              <a:gd name="connsiteX2" fmla="*/ 1543 w 324441"/>
              <a:gd name="connsiteY2" fmla="*/ 120015 h 318945"/>
              <a:gd name="connsiteX3" fmla="*/ 155848 w 324441"/>
              <a:gd name="connsiteY3" fmla="*/ 131445 h 318945"/>
              <a:gd name="connsiteX4" fmla="*/ 98698 w 324441"/>
              <a:gd name="connsiteY4" fmla="*/ 217170 h 318945"/>
              <a:gd name="connsiteX5" fmla="*/ 207283 w 324441"/>
              <a:gd name="connsiteY5" fmla="*/ 317183 h 318945"/>
              <a:gd name="connsiteX6" fmla="*/ 324441 w 324441"/>
              <a:gd name="connsiteY6" fmla="*/ 271463 h 31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4441" h="318945">
                <a:moveTo>
                  <a:pt x="12973" y="0"/>
                </a:moveTo>
                <a:cubicBezTo>
                  <a:pt x="43929" y="8572"/>
                  <a:pt x="74886" y="17145"/>
                  <a:pt x="72981" y="37148"/>
                </a:cubicBezTo>
                <a:cubicBezTo>
                  <a:pt x="71076" y="57151"/>
                  <a:pt x="-12268" y="104299"/>
                  <a:pt x="1543" y="120015"/>
                </a:cubicBezTo>
                <a:cubicBezTo>
                  <a:pt x="15354" y="135731"/>
                  <a:pt x="139656" y="115253"/>
                  <a:pt x="155848" y="131445"/>
                </a:cubicBezTo>
                <a:cubicBezTo>
                  <a:pt x="172040" y="147637"/>
                  <a:pt x="90125" y="186214"/>
                  <a:pt x="98698" y="217170"/>
                </a:cubicBezTo>
                <a:cubicBezTo>
                  <a:pt x="107271" y="248126"/>
                  <a:pt x="169659" y="308134"/>
                  <a:pt x="207283" y="317183"/>
                </a:cubicBezTo>
                <a:cubicBezTo>
                  <a:pt x="244907" y="326232"/>
                  <a:pt x="284674" y="298847"/>
                  <a:pt x="324441" y="271463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 dirty="0"/>
          </a:p>
        </p:txBody>
      </p:sp>
      <p:sp>
        <p:nvSpPr>
          <p:cNvPr id="395" name="Ellipse 394">
            <a:extLst>
              <a:ext uri="{FF2B5EF4-FFF2-40B4-BE49-F238E27FC236}">
                <a16:creationId xmlns:a16="http://schemas.microsoft.com/office/drawing/2014/main" id="{C8E76244-EF33-4487-A406-CF051295F298}"/>
              </a:ext>
            </a:extLst>
          </p:cNvPr>
          <p:cNvSpPr/>
          <p:nvPr/>
        </p:nvSpPr>
        <p:spPr>
          <a:xfrm>
            <a:off x="6888242" y="270838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96" name="Ellipse 395">
            <a:extLst>
              <a:ext uri="{FF2B5EF4-FFF2-40B4-BE49-F238E27FC236}">
                <a16:creationId xmlns:a16="http://schemas.microsoft.com/office/drawing/2014/main" id="{59151749-B269-4CFF-B8EA-84151655B3A0}"/>
              </a:ext>
            </a:extLst>
          </p:cNvPr>
          <p:cNvSpPr/>
          <p:nvPr/>
        </p:nvSpPr>
        <p:spPr>
          <a:xfrm>
            <a:off x="7066731" y="2826217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97" name="Ellipse 396">
            <a:extLst>
              <a:ext uri="{FF2B5EF4-FFF2-40B4-BE49-F238E27FC236}">
                <a16:creationId xmlns:a16="http://schemas.microsoft.com/office/drawing/2014/main" id="{7B7615FA-EEFC-43D3-8CFE-C069D0A1415D}"/>
              </a:ext>
            </a:extLst>
          </p:cNvPr>
          <p:cNvSpPr/>
          <p:nvPr/>
        </p:nvSpPr>
        <p:spPr>
          <a:xfrm>
            <a:off x="6967523" y="2863578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98" name="Ellipse 397">
            <a:extLst>
              <a:ext uri="{FF2B5EF4-FFF2-40B4-BE49-F238E27FC236}">
                <a16:creationId xmlns:a16="http://schemas.microsoft.com/office/drawing/2014/main" id="{69C32213-4503-4325-8A50-7E18E9302737}"/>
              </a:ext>
            </a:extLst>
          </p:cNvPr>
          <p:cNvSpPr/>
          <p:nvPr/>
        </p:nvSpPr>
        <p:spPr>
          <a:xfrm>
            <a:off x="7177498" y="292849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99" name="Ellipse 398">
            <a:extLst>
              <a:ext uri="{FF2B5EF4-FFF2-40B4-BE49-F238E27FC236}">
                <a16:creationId xmlns:a16="http://schemas.microsoft.com/office/drawing/2014/main" id="{FAB03196-DB36-41B3-8F9E-3D26B64C8629}"/>
              </a:ext>
            </a:extLst>
          </p:cNvPr>
          <p:cNvSpPr/>
          <p:nvPr/>
        </p:nvSpPr>
        <p:spPr>
          <a:xfrm>
            <a:off x="6808840" y="2674864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58" name="Forme libre : forme 457">
            <a:extLst>
              <a:ext uri="{FF2B5EF4-FFF2-40B4-BE49-F238E27FC236}">
                <a16:creationId xmlns:a16="http://schemas.microsoft.com/office/drawing/2014/main" id="{AAD6F966-25E7-415A-8964-E875495DED03}"/>
              </a:ext>
            </a:extLst>
          </p:cNvPr>
          <p:cNvSpPr/>
          <p:nvPr/>
        </p:nvSpPr>
        <p:spPr>
          <a:xfrm>
            <a:off x="6787406" y="2666641"/>
            <a:ext cx="497053" cy="300367"/>
          </a:xfrm>
          <a:custGeom>
            <a:avLst/>
            <a:gdLst>
              <a:gd name="connsiteX0" fmla="*/ 0 w 548024"/>
              <a:gd name="connsiteY0" fmla="*/ 0 h 331169"/>
              <a:gd name="connsiteX1" fmla="*/ 46182 w 548024"/>
              <a:gd name="connsiteY1" fmla="*/ 36945 h 331169"/>
              <a:gd name="connsiteX2" fmla="*/ 135467 w 548024"/>
              <a:gd name="connsiteY2" fmla="*/ 70812 h 331169"/>
              <a:gd name="connsiteX3" fmla="*/ 129309 w 548024"/>
              <a:gd name="connsiteY3" fmla="*/ 187806 h 331169"/>
              <a:gd name="connsiteX4" fmla="*/ 218594 w 548024"/>
              <a:gd name="connsiteY4" fmla="*/ 246303 h 331169"/>
              <a:gd name="connsiteX5" fmla="*/ 335588 w 548024"/>
              <a:gd name="connsiteY5" fmla="*/ 193964 h 331169"/>
              <a:gd name="connsiteX6" fmla="*/ 446424 w 548024"/>
              <a:gd name="connsiteY6" fmla="*/ 317115 h 331169"/>
              <a:gd name="connsiteX7" fmla="*/ 548024 w 548024"/>
              <a:gd name="connsiteY7" fmla="*/ 323273 h 33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024" h="331169">
                <a:moveTo>
                  <a:pt x="0" y="0"/>
                </a:moveTo>
                <a:cubicBezTo>
                  <a:pt x="11802" y="12571"/>
                  <a:pt x="23604" y="25143"/>
                  <a:pt x="46182" y="36945"/>
                </a:cubicBezTo>
                <a:cubicBezTo>
                  <a:pt x="68760" y="48747"/>
                  <a:pt x="121612" y="45668"/>
                  <a:pt x="135467" y="70812"/>
                </a:cubicBezTo>
                <a:cubicBezTo>
                  <a:pt x="149322" y="95956"/>
                  <a:pt x="115455" y="158558"/>
                  <a:pt x="129309" y="187806"/>
                </a:cubicBezTo>
                <a:cubicBezTo>
                  <a:pt x="143164" y="217055"/>
                  <a:pt x="184214" y="245277"/>
                  <a:pt x="218594" y="246303"/>
                </a:cubicBezTo>
                <a:cubicBezTo>
                  <a:pt x="252974" y="247329"/>
                  <a:pt x="297616" y="182162"/>
                  <a:pt x="335588" y="193964"/>
                </a:cubicBezTo>
                <a:cubicBezTo>
                  <a:pt x="373560" y="205766"/>
                  <a:pt x="411018" y="295564"/>
                  <a:pt x="446424" y="317115"/>
                </a:cubicBezTo>
                <a:cubicBezTo>
                  <a:pt x="481830" y="338667"/>
                  <a:pt x="514927" y="330970"/>
                  <a:pt x="548024" y="323273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418" name="Nuage 417">
            <a:extLst>
              <a:ext uri="{FF2B5EF4-FFF2-40B4-BE49-F238E27FC236}">
                <a16:creationId xmlns:a16="http://schemas.microsoft.com/office/drawing/2014/main" id="{0F916EA0-CA4D-4726-AB2A-5398018188CF}"/>
              </a:ext>
            </a:extLst>
          </p:cNvPr>
          <p:cNvSpPr/>
          <p:nvPr/>
        </p:nvSpPr>
        <p:spPr bwMode="auto">
          <a:xfrm>
            <a:off x="6927642" y="2690125"/>
            <a:ext cx="166586" cy="177403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394" name="Nuage 393">
            <a:extLst>
              <a:ext uri="{FF2B5EF4-FFF2-40B4-BE49-F238E27FC236}">
                <a16:creationId xmlns:a16="http://schemas.microsoft.com/office/drawing/2014/main" id="{AE56712B-AF09-4022-B52A-6443BF65CF20}"/>
              </a:ext>
            </a:extLst>
          </p:cNvPr>
          <p:cNvSpPr/>
          <p:nvPr/>
        </p:nvSpPr>
        <p:spPr bwMode="auto">
          <a:xfrm>
            <a:off x="7146746" y="2773081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59" name="Forme libre : forme 458">
            <a:extLst>
              <a:ext uri="{FF2B5EF4-FFF2-40B4-BE49-F238E27FC236}">
                <a16:creationId xmlns:a16="http://schemas.microsoft.com/office/drawing/2014/main" id="{7AB3AFDC-0A24-4E8B-9FAC-465D5A68A150}"/>
              </a:ext>
            </a:extLst>
          </p:cNvPr>
          <p:cNvSpPr/>
          <p:nvPr/>
        </p:nvSpPr>
        <p:spPr>
          <a:xfrm>
            <a:off x="7725529" y="1739694"/>
            <a:ext cx="148444" cy="55659"/>
          </a:xfrm>
          <a:custGeom>
            <a:avLst/>
            <a:gdLst>
              <a:gd name="connsiteX0" fmla="*/ 0 w 163667"/>
              <a:gd name="connsiteY0" fmla="*/ 24906 h 61367"/>
              <a:gd name="connsiteX1" fmla="*/ 39137 w 163667"/>
              <a:gd name="connsiteY1" fmla="*/ 60486 h 61367"/>
              <a:gd name="connsiteX2" fmla="*/ 103181 w 163667"/>
              <a:gd name="connsiteY2" fmla="*/ 46254 h 61367"/>
              <a:gd name="connsiteX3" fmla="*/ 163667 w 163667"/>
              <a:gd name="connsiteY3" fmla="*/ 0 h 6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67" h="61367">
                <a:moveTo>
                  <a:pt x="0" y="24906"/>
                </a:moveTo>
                <a:cubicBezTo>
                  <a:pt x="10970" y="40917"/>
                  <a:pt x="21940" y="56928"/>
                  <a:pt x="39137" y="60486"/>
                </a:cubicBezTo>
                <a:cubicBezTo>
                  <a:pt x="56334" y="64044"/>
                  <a:pt x="82426" y="56335"/>
                  <a:pt x="103181" y="46254"/>
                </a:cubicBezTo>
                <a:cubicBezTo>
                  <a:pt x="123936" y="36173"/>
                  <a:pt x="143801" y="18086"/>
                  <a:pt x="163667" y="0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402" name="Ellipse 401">
            <a:extLst>
              <a:ext uri="{FF2B5EF4-FFF2-40B4-BE49-F238E27FC236}">
                <a16:creationId xmlns:a16="http://schemas.microsoft.com/office/drawing/2014/main" id="{48D8AEBE-E12B-4641-BFF7-A0F2BF7228F9}"/>
              </a:ext>
            </a:extLst>
          </p:cNvPr>
          <p:cNvSpPr/>
          <p:nvPr/>
        </p:nvSpPr>
        <p:spPr>
          <a:xfrm>
            <a:off x="7420515" y="1809389"/>
            <a:ext cx="47140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03" name="Ellipse 402">
            <a:extLst>
              <a:ext uri="{FF2B5EF4-FFF2-40B4-BE49-F238E27FC236}">
                <a16:creationId xmlns:a16="http://schemas.microsoft.com/office/drawing/2014/main" id="{7DA22751-3FBA-46B9-8FCF-C59C623870F7}"/>
              </a:ext>
            </a:extLst>
          </p:cNvPr>
          <p:cNvSpPr/>
          <p:nvPr/>
        </p:nvSpPr>
        <p:spPr>
          <a:xfrm>
            <a:off x="7419680" y="1905304"/>
            <a:ext cx="44036" cy="54161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04" name="Ellipse 403">
            <a:extLst>
              <a:ext uri="{FF2B5EF4-FFF2-40B4-BE49-F238E27FC236}">
                <a16:creationId xmlns:a16="http://schemas.microsoft.com/office/drawing/2014/main" id="{E681FF16-0258-4935-8A6B-54DFD2D60E08}"/>
              </a:ext>
            </a:extLst>
          </p:cNvPr>
          <p:cNvSpPr/>
          <p:nvPr/>
        </p:nvSpPr>
        <p:spPr>
          <a:xfrm>
            <a:off x="7450814" y="201760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07" name="Ellipse 406">
            <a:extLst>
              <a:ext uri="{FF2B5EF4-FFF2-40B4-BE49-F238E27FC236}">
                <a16:creationId xmlns:a16="http://schemas.microsoft.com/office/drawing/2014/main" id="{9C8D0D57-7E52-49B7-81D2-D01990532AFF}"/>
              </a:ext>
            </a:extLst>
          </p:cNvPr>
          <p:cNvSpPr/>
          <p:nvPr/>
        </p:nvSpPr>
        <p:spPr>
          <a:xfrm>
            <a:off x="7516978" y="202958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60" name="Forme libre : forme 459">
            <a:extLst>
              <a:ext uri="{FF2B5EF4-FFF2-40B4-BE49-F238E27FC236}">
                <a16:creationId xmlns:a16="http://schemas.microsoft.com/office/drawing/2014/main" id="{046409C3-B021-49AE-89EE-59555D501482}"/>
              </a:ext>
            </a:extLst>
          </p:cNvPr>
          <p:cNvSpPr/>
          <p:nvPr/>
        </p:nvSpPr>
        <p:spPr>
          <a:xfrm>
            <a:off x="7396748" y="1732262"/>
            <a:ext cx="129304" cy="364747"/>
          </a:xfrm>
          <a:custGeom>
            <a:avLst/>
            <a:gdLst>
              <a:gd name="connsiteX0" fmla="*/ 142564 w 142564"/>
              <a:gd name="connsiteY0" fmla="*/ 359356 h 402151"/>
              <a:gd name="connsiteX1" fmla="*/ 82079 w 142564"/>
              <a:gd name="connsiteY1" fmla="*/ 402051 h 402151"/>
              <a:gd name="connsiteX2" fmla="*/ 78521 w 142564"/>
              <a:gd name="connsiteY2" fmla="*/ 348682 h 402151"/>
              <a:gd name="connsiteX3" fmla="*/ 245 w 142564"/>
              <a:gd name="connsiteY3" fmla="*/ 302428 h 402151"/>
              <a:gd name="connsiteX4" fmla="*/ 53615 w 142564"/>
              <a:gd name="connsiteY4" fmla="*/ 217037 h 402151"/>
              <a:gd name="connsiteX5" fmla="*/ 46499 w 142564"/>
              <a:gd name="connsiteY5" fmla="*/ 78275 h 402151"/>
              <a:gd name="connsiteX6" fmla="*/ 7361 w 142564"/>
              <a:gd name="connsiteY6" fmla="*/ 14232 h 402151"/>
              <a:gd name="connsiteX7" fmla="*/ 71405 w 142564"/>
              <a:gd name="connsiteY7" fmla="*/ 0 h 40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564" h="402151">
                <a:moveTo>
                  <a:pt x="142564" y="359356"/>
                </a:moveTo>
                <a:cubicBezTo>
                  <a:pt x="117658" y="381593"/>
                  <a:pt x="92753" y="403830"/>
                  <a:pt x="82079" y="402051"/>
                </a:cubicBezTo>
                <a:cubicBezTo>
                  <a:pt x="71405" y="400272"/>
                  <a:pt x="92160" y="365286"/>
                  <a:pt x="78521" y="348682"/>
                </a:cubicBezTo>
                <a:cubicBezTo>
                  <a:pt x="64882" y="332078"/>
                  <a:pt x="4396" y="324369"/>
                  <a:pt x="245" y="302428"/>
                </a:cubicBezTo>
                <a:cubicBezTo>
                  <a:pt x="-3906" y="280487"/>
                  <a:pt x="45906" y="254396"/>
                  <a:pt x="53615" y="217037"/>
                </a:cubicBezTo>
                <a:cubicBezTo>
                  <a:pt x="61324" y="179678"/>
                  <a:pt x="54208" y="112076"/>
                  <a:pt x="46499" y="78275"/>
                </a:cubicBezTo>
                <a:cubicBezTo>
                  <a:pt x="38790" y="44474"/>
                  <a:pt x="3210" y="27278"/>
                  <a:pt x="7361" y="14232"/>
                </a:cubicBezTo>
                <a:cubicBezTo>
                  <a:pt x="11512" y="1186"/>
                  <a:pt x="41458" y="593"/>
                  <a:pt x="71405" y="0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408" name="Ellipse 407">
            <a:extLst>
              <a:ext uri="{FF2B5EF4-FFF2-40B4-BE49-F238E27FC236}">
                <a16:creationId xmlns:a16="http://schemas.microsoft.com/office/drawing/2014/main" id="{6BF5899D-604A-4C8C-B144-FE3DC5342FB3}"/>
              </a:ext>
            </a:extLst>
          </p:cNvPr>
          <p:cNvSpPr/>
          <p:nvPr/>
        </p:nvSpPr>
        <p:spPr>
          <a:xfrm>
            <a:off x="7428940" y="1712722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26" name="Nuage 425">
            <a:extLst>
              <a:ext uri="{FF2B5EF4-FFF2-40B4-BE49-F238E27FC236}">
                <a16:creationId xmlns:a16="http://schemas.microsoft.com/office/drawing/2014/main" id="{D92BD1DF-AF20-4E60-AC95-D96564D6F944}"/>
              </a:ext>
            </a:extLst>
          </p:cNvPr>
          <p:cNvSpPr/>
          <p:nvPr/>
        </p:nvSpPr>
        <p:spPr bwMode="auto">
          <a:xfrm>
            <a:off x="7451318" y="1699910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88" dirty="0"/>
              <a:t>x</a:t>
            </a:r>
          </a:p>
        </p:txBody>
      </p:sp>
      <p:sp>
        <p:nvSpPr>
          <p:cNvPr id="422" name="Nuage 421">
            <a:extLst>
              <a:ext uri="{FF2B5EF4-FFF2-40B4-BE49-F238E27FC236}">
                <a16:creationId xmlns:a16="http://schemas.microsoft.com/office/drawing/2014/main" id="{9559AFC4-8AA4-441D-B87A-3C2425615B11}"/>
              </a:ext>
            </a:extLst>
          </p:cNvPr>
          <p:cNvSpPr/>
          <p:nvPr/>
        </p:nvSpPr>
        <p:spPr bwMode="auto">
          <a:xfrm>
            <a:off x="7463716" y="1877951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11" name="Ellipse 410">
            <a:extLst>
              <a:ext uri="{FF2B5EF4-FFF2-40B4-BE49-F238E27FC236}">
                <a16:creationId xmlns:a16="http://schemas.microsoft.com/office/drawing/2014/main" id="{1BD84DDF-60B7-448A-8077-714B74A18851}"/>
              </a:ext>
            </a:extLst>
          </p:cNvPr>
          <p:cNvSpPr/>
          <p:nvPr/>
        </p:nvSpPr>
        <p:spPr>
          <a:xfrm>
            <a:off x="7283023" y="266682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12" name="Ellipse 411">
            <a:extLst>
              <a:ext uri="{FF2B5EF4-FFF2-40B4-BE49-F238E27FC236}">
                <a16:creationId xmlns:a16="http://schemas.microsoft.com/office/drawing/2014/main" id="{411C5203-E7A7-4C75-8037-D6B4BDAF6F26}"/>
              </a:ext>
            </a:extLst>
          </p:cNvPr>
          <p:cNvSpPr/>
          <p:nvPr/>
        </p:nvSpPr>
        <p:spPr>
          <a:xfrm>
            <a:off x="7301646" y="257898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15" name="Ellipse 414">
            <a:extLst>
              <a:ext uri="{FF2B5EF4-FFF2-40B4-BE49-F238E27FC236}">
                <a16:creationId xmlns:a16="http://schemas.microsoft.com/office/drawing/2014/main" id="{254E46F1-9AB9-46A6-BE0F-2B60E806E629}"/>
              </a:ext>
            </a:extLst>
          </p:cNvPr>
          <p:cNvSpPr/>
          <p:nvPr/>
        </p:nvSpPr>
        <p:spPr>
          <a:xfrm>
            <a:off x="7256154" y="249565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16" name="Ellipse 415">
            <a:extLst>
              <a:ext uri="{FF2B5EF4-FFF2-40B4-BE49-F238E27FC236}">
                <a16:creationId xmlns:a16="http://schemas.microsoft.com/office/drawing/2014/main" id="{15F2D074-5431-4D11-B441-B7751E51666C}"/>
              </a:ext>
            </a:extLst>
          </p:cNvPr>
          <p:cNvSpPr/>
          <p:nvPr/>
        </p:nvSpPr>
        <p:spPr>
          <a:xfrm>
            <a:off x="7203915" y="2389778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17" name="Ellipse 416">
            <a:extLst>
              <a:ext uri="{FF2B5EF4-FFF2-40B4-BE49-F238E27FC236}">
                <a16:creationId xmlns:a16="http://schemas.microsoft.com/office/drawing/2014/main" id="{DFC37BD6-934D-47E2-91B8-D45AE0DD1B1F}"/>
              </a:ext>
            </a:extLst>
          </p:cNvPr>
          <p:cNvSpPr/>
          <p:nvPr/>
        </p:nvSpPr>
        <p:spPr>
          <a:xfrm>
            <a:off x="7257968" y="234472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25" name="Ellipse 424">
            <a:extLst>
              <a:ext uri="{FF2B5EF4-FFF2-40B4-BE49-F238E27FC236}">
                <a16:creationId xmlns:a16="http://schemas.microsoft.com/office/drawing/2014/main" id="{FA70A0A4-620B-4D5B-AEBE-8FC438B48772}"/>
              </a:ext>
            </a:extLst>
          </p:cNvPr>
          <p:cNvSpPr/>
          <p:nvPr/>
        </p:nvSpPr>
        <p:spPr>
          <a:xfrm>
            <a:off x="6788271" y="249391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28" name="Ellipse 427">
            <a:extLst>
              <a:ext uri="{FF2B5EF4-FFF2-40B4-BE49-F238E27FC236}">
                <a16:creationId xmlns:a16="http://schemas.microsoft.com/office/drawing/2014/main" id="{63AAD8BB-10E1-472D-8183-49C7592B5225}"/>
              </a:ext>
            </a:extLst>
          </p:cNvPr>
          <p:cNvSpPr/>
          <p:nvPr/>
        </p:nvSpPr>
        <p:spPr>
          <a:xfrm>
            <a:off x="6958058" y="2419043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31" name="Ellipse 430">
            <a:extLst>
              <a:ext uri="{FF2B5EF4-FFF2-40B4-BE49-F238E27FC236}">
                <a16:creationId xmlns:a16="http://schemas.microsoft.com/office/drawing/2014/main" id="{614FEAA5-4E2D-473B-847B-97D1D6A95C0C}"/>
              </a:ext>
            </a:extLst>
          </p:cNvPr>
          <p:cNvSpPr/>
          <p:nvPr/>
        </p:nvSpPr>
        <p:spPr>
          <a:xfrm>
            <a:off x="7039338" y="240747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32" name="Ellipse 431">
            <a:extLst>
              <a:ext uri="{FF2B5EF4-FFF2-40B4-BE49-F238E27FC236}">
                <a16:creationId xmlns:a16="http://schemas.microsoft.com/office/drawing/2014/main" id="{4A07914E-F2C5-4670-B275-F1E154D87F5B}"/>
              </a:ext>
            </a:extLst>
          </p:cNvPr>
          <p:cNvSpPr/>
          <p:nvPr/>
        </p:nvSpPr>
        <p:spPr>
          <a:xfrm>
            <a:off x="6902581" y="248379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36" name="Ellipse 435">
            <a:extLst>
              <a:ext uri="{FF2B5EF4-FFF2-40B4-BE49-F238E27FC236}">
                <a16:creationId xmlns:a16="http://schemas.microsoft.com/office/drawing/2014/main" id="{AD565CFE-F38C-4B04-AEF9-08FD968931CA}"/>
              </a:ext>
            </a:extLst>
          </p:cNvPr>
          <p:cNvSpPr/>
          <p:nvPr/>
        </p:nvSpPr>
        <p:spPr>
          <a:xfrm>
            <a:off x="7126766" y="2355873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72" name="Forme libre : forme 471">
            <a:extLst>
              <a:ext uri="{FF2B5EF4-FFF2-40B4-BE49-F238E27FC236}">
                <a16:creationId xmlns:a16="http://schemas.microsoft.com/office/drawing/2014/main" id="{744316BF-932D-46E8-839B-CECDF5B0A3CF}"/>
              </a:ext>
            </a:extLst>
          </p:cNvPr>
          <p:cNvSpPr/>
          <p:nvPr/>
        </p:nvSpPr>
        <p:spPr>
          <a:xfrm>
            <a:off x="6780603" y="2355084"/>
            <a:ext cx="406609" cy="161411"/>
          </a:xfrm>
          <a:custGeom>
            <a:avLst/>
            <a:gdLst>
              <a:gd name="connsiteX0" fmla="*/ 0 w 448305"/>
              <a:gd name="connsiteY0" fmla="*/ 152993 h 177963"/>
              <a:gd name="connsiteX1" fmla="*/ 49811 w 448305"/>
              <a:gd name="connsiteY1" fmla="*/ 177899 h 177963"/>
              <a:gd name="connsiteX2" fmla="*/ 174341 w 448305"/>
              <a:gd name="connsiteY2" fmla="*/ 160109 h 177963"/>
              <a:gd name="connsiteX3" fmla="*/ 217036 w 448305"/>
              <a:gd name="connsiteY3" fmla="*/ 156551 h 177963"/>
              <a:gd name="connsiteX4" fmla="*/ 217036 w 448305"/>
              <a:gd name="connsiteY4" fmla="*/ 92508 h 177963"/>
              <a:gd name="connsiteX5" fmla="*/ 320218 w 448305"/>
              <a:gd name="connsiteY5" fmla="*/ 81834 h 177963"/>
              <a:gd name="connsiteX6" fmla="*/ 398493 w 448305"/>
              <a:gd name="connsiteY6" fmla="*/ 28464 h 177963"/>
              <a:gd name="connsiteX7" fmla="*/ 448305 w 448305"/>
              <a:gd name="connsiteY7" fmla="*/ 0 h 17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8305" h="177963">
                <a:moveTo>
                  <a:pt x="0" y="152993"/>
                </a:moveTo>
                <a:cubicBezTo>
                  <a:pt x="10377" y="164853"/>
                  <a:pt x="20754" y="176713"/>
                  <a:pt x="49811" y="177899"/>
                </a:cubicBezTo>
                <a:cubicBezTo>
                  <a:pt x="78868" y="179085"/>
                  <a:pt x="146470" y="163667"/>
                  <a:pt x="174341" y="160109"/>
                </a:cubicBezTo>
                <a:cubicBezTo>
                  <a:pt x="202212" y="156551"/>
                  <a:pt x="209920" y="167818"/>
                  <a:pt x="217036" y="156551"/>
                </a:cubicBezTo>
                <a:cubicBezTo>
                  <a:pt x="224152" y="145284"/>
                  <a:pt x="199839" y="104961"/>
                  <a:pt x="217036" y="92508"/>
                </a:cubicBezTo>
                <a:cubicBezTo>
                  <a:pt x="234233" y="80055"/>
                  <a:pt x="289975" y="92508"/>
                  <a:pt x="320218" y="81834"/>
                </a:cubicBezTo>
                <a:cubicBezTo>
                  <a:pt x="350461" y="71160"/>
                  <a:pt x="377145" y="42103"/>
                  <a:pt x="398493" y="28464"/>
                </a:cubicBezTo>
                <a:cubicBezTo>
                  <a:pt x="419841" y="14825"/>
                  <a:pt x="434073" y="7412"/>
                  <a:pt x="448305" y="0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174" name="Nuage 173">
            <a:extLst>
              <a:ext uri="{FF2B5EF4-FFF2-40B4-BE49-F238E27FC236}">
                <a16:creationId xmlns:a16="http://schemas.microsoft.com/office/drawing/2014/main" id="{74F86990-BCEB-A923-3240-B66A14C0B611}"/>
              </a:ext>
            </a:extLst>
          </p:cNvPr>
          <p:cNvSpPr/>
          <p:nvPr/>
        </p:nvSpPr>
        <p:spPr bwMode="auto">
          <a:xfrm>
            <a:off x="7022157" y="2934339"/>
            <a:ext cx="162792" cy="17477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74" name="Forme libre : forme 473">
            <a:extLst>
              <a:ext uri="{FF2B5EF4-FFF2-40B4-BE49-F238E27FC236}">
                <a16:creationId xmlns:a16="http://schemas.microsoft.com/office/drawing/2014/main" id="{2C125D21-420A-4D34-B5F1-81DFB4A78C07}"/>
              </a:ext>
            </a:extLst>
          </p:cNvPr>
          <p:cNvSpPr/>
          <p:nvPr/>
        </p:nvSpPr>
        <p:spPr>
          <a:xfrm>
            <a:off x="7206394" y="2341767"/>
            <a:ext cx="131821" cy="401631"/>
          </a:xfrm>
          <a:custGeom>
            <a:avLst/>
            <a:gdLst>
              <a:gd name="connsiteX0" fmla="*/ 80885 w 145339"/>
              <a:gd name="connsiteY0" fmla="*/ 24177 h 442817"/>
              <a:gd name="connsiteX1" fmla="*/ 3767 w 145339"/>
              <a:gd name="connsiteY1" fmla="*/ 2143 h 442817"/>
              <a:gd name="connsiteX2" fmla="*/ 14784 w 145339"/>
              <a:gd name="connsiteY2" fmla="*/ 70998 h 442817"/>
              <a:gd name="connsiteX3" fmla="*/ 39572 w 145339"/>
              <a:gd name="connsiteY3" fmla="*/ 167396 h 442817"/>
              <a:gd name="connsiteX4" fmla="*/ 83640 w 145339"/>
              <a:gd name="connsiteY4" fmla="*/ 197692 h 442817"/>
              <a:gd name="connsiteX5" fmla="*/ 144232 w 145339"/>
              <a:gd name="connsiteY5" fmla="*/ 241760 h 442817"/>
              <a:gd name="connsiteX6" fmla="*/ 122199 w 145339"/>
              <a:gd name="connsiteY6" fmla="*/ 296844 h 442817"/>
              <a:gd name="connsiteX7" fmla="*/ 113936 w 145339"/>
              <a:gd name="connsiteY7" fmla="*/ 390487 h 442817"/>
              <a:gd name="connsiteX8" fmla="*/ 130461 w 145339"/>
              <a:gd name="connsiteY8" fmla="*/ 442817 h 44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339" h="442817">
                <a:moveTo>
                  <a:pt x="80885" y="24177"/>
                </a:moveTo>
                <a:cubicBezTo>
                  <a:pt x="47834" y="9258"/>
                  <a:pt x="14784" y="-5661"/>
                  <a:pt x="3767" y="2143"/>
                </a:cubicBezTo>
                <a:cubicBezTo>
                  <a:pt x="-7250" y="9946"/>
                  <a:pt x="8817" y="43456"/>
                  <a:pt x="14784" y="70998"/>
                </a:cubicBezTo>
                <a:cubicBezTo>
                  <a:pt x="20751" y="98540"/>
                  <a:pt x="28096" y="146280"/>
                  <a:pt x="39572" y="167396"/>
                </a:cubicBezTo>
                <a:cubicBezTo>
                  <a:pt x="51048" y="188512"/>
                  <a:pt x="66197" y="185298"/>
                  <a:pt x="83640" y="197692"/>
                </a:cubicBezTo>
                <a:cubicBezTo>
                  <a:pt x="101083" y="210086"/>
                  <a:pt x="137806" y="225235"/>
                  <a:pt x="144232" y="241760"/>
                </a:cubicBezTo>
                <a:cubicBezTo>
                  <a:pt x="150658" y="258285"/>
                  <a:pt x="127248" y="272056"/>
                  <a:pt x="122199" y="296844"/>
                </a:cubicBezTo>
                <a:cubicBezTo>
                  <a:pt x="117150" y="321632"/>
                  <a:pt x="112559" y="366158"/>
                  <a:pt x="113936" y="390487"/>
                </a:cubicBezTo>
                <a:cubicBezTo>
                  <a:pt x="115313" y="414816"/>
                  <a:pt x="122887" y="428816"/>
                  <a:pt x="130461" y="442817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02" name="Nuage 501">
            <a:extLst>
              <a:ext uri="{FF2B5EF4-FFF2-40B4-BE49-F238E27FC236}">
                <a16:creationId xmlns:a16="http://schemas.microsoft.com/office/drawing/2014/main" id="{D09E6164-BDDC-4E53-85D4-A46968EB2801}"/>
              </a:ext>
            </a:extLst>
          </p:cNvPr>
          <p:cNvSpPr/>
          <p:nvPr/>
        </p:nvSpPr>
        <p:spPr bwMode="auto">
          <a:xfrm>
            <a:off x="7760750" y="2667530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503" name="Nuage 502">
            <a:extLst>
              <a:ext uri="{FF2B5EF4-FFF2-40B4-BE49-F238E27FC236}">
                <a16:creationId xmlns:a16="http://schemas.microsoft.com/office/drawing/2014/main" id="{7E8A046E-F850-4C02-945F-2F9AF44C609F}"/>
              </a:ext>
            </a:extLst>
          </p:cNvPr>
          <p:cNvSpPr/>
          <p:nvPr/>
        </p:nvSpPr>
        <p:spPr bwMode="auto">
          <a:xfrm>
            <a:off x="7533118" y="2598814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504" name="Ellipse 503">
            <a:extLst>
              <a:ext uri="{FF2B5EF4-FFF2-40B4-BE49-F238E27FC236}">
                <a16:creationId xmlns:a16="http://schemas.microsoft.com/office/drawing/2014/main" id="{C76CF0AB-BA59-46FD-B497-F5BEEA28D27D}"/>
              </a:ext>
            </a:extLst>
          </p:cNvPr>
          <p:cNvSpPr/>
          <p:nvPr/>
        </p:nvSpPr>
        <p:spPr>
          <a:xfrm>
            <a:off x="7252900" y="2721992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05" name="Ellipse 504">
            <a:extLst>
              <a:ext uri="{FF2B5EF4-FFF2-40B4-BE49-F238E27FC236}">
                <a16:creationId xmlns:a16="http://schemas.microsoft.com/office/drawing/2014/main" id="{05D3FA2F-67C7-46A6-9FF9-60088CD3748C}"/>
              </a:ext>
            </a:extLst>
          </p:cNvPr>
          <p:cNvSpPr/>
          <p:nvPr/>
        </p:nvSpPr>
        <p:spPr>
          <a:xfrm>
            <a:off x="7489924" y="269198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06" name="Ellipse 505">
            <a:extLst>
              <a:ext uri="{FF2B5EF4-FFF2-40B4-BE49-F238E27FC236}">
                <a16:creationId xmlns:a16="http://schemas.microsoft.com/office/drawing/2014/main" id="{287D0C92-D68B-443C-8106-2DB611E3EF80}"/>
              </a:ext>
            </a:extLst>
          </p:cNvPr>
          <p:cNvSpPr/>
          <p:nvPr/>
        </p:nvSpPr>
        <p:spPr>
          <a:xfrm>
            <a:off x="7559799" y="275768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07" name="Ellipse 506">
            <a:extLst>
              <a:ext uri="{FF2B5EF4-FFF2-40B4-BE49-F238E27FC236}">
                <a16:creationId xmlns:a16="http://schemas.microsoft.com/office/drawing/2014/main" id="{72786537-D044-42CD-92F9-37436024F28C}"/>
              </a:ext>
            </a:extLst>
          </p:cNvPr>
          <p:cNvSpPr/>
          <p:nvPr/>
        </p:nvSpPr>
        <p:spPr>
          <a:xfrm>
            <a:off x="7529093" y="2855408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08" name="Ellipse 507">
            <a:extLst>
              <a:ext uri="{FF2B5EF4-FFF2-40B4-BE49-F238E27FC236}">
                <a16:creationId xmlns:a16="http://schemas.microsoft.com/office/drawing/2014/main" id="{81E32EB7-0390-4EE3-8C3F-186FF2B7B8B8}"/>
              </a:ext>
            </a:extLst>
          </p:cNvPr>
          <p:cNvSpPr/>
          <p:nvPr/>
        </p:nvSpPr>
        <p:spPr>
          <a:xfrm>
            <a:off x="7528437" y="2936512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09" name="Ellipse 508">
            <a:extLst>
              <a:ext uri="{FF2B5EF4-FFF2-40B4-BE49-F238E27FC236}">
                <a16:creationId xmlns:a16="http://schemas.microsoft.com/office/drawing/2014/main" id="{690977BE-F9D5-4933-9C5F-1EC5DC09F7D8}"/>
              </a:ext>
            </a:extLst>
          </p:cNvPr>
          <p:cNvSpPr/>
          <p:nvPr/>
        </p:nvSpPr>
        <p:spPr>
          <a:xfrm>
            <a:off x="7657453" y="272474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0" name="Ellipse 509">
            <a:extLst>
              <a:ext uri="{FF2B5EF4-FFF2-40B4-BE49-F238E27FC236}">
                <a16:creationId xmlns:a16="http://schemas.microsoft.com/office/drawing/2014/main" id="{721E1E4B-3F62-48EA-AD5B-DFE3A47249A6}"/>
              </a:ext>
            </a:extLst>
          </p:cNvPr>
          <p:cNvSpPr/>
          <p:nvPr/>
        </p:nvSpPr>
        <p:spPr>
          <a:xfrm>
            <a:off x="7729302" y="2764227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1" name="Ellipse 510">
            <a:extLst>
              <a:ext uri="{FF2B5EF4-FFF2-40B4-BE49-F238E27FC236}">
                <a16:creationId xmlns:a16="http://schemas.microsoft.com/office/drawing/2014/main" id="{07AA00AF-0ECB-464E-BF1A-61E819D2DE85}"/>
              </a:ext>
            </a:extLst>
          </p:cNvPr>
          <p:cNvSpPr/>
          <p:nvPr/>
        </p:nvSpPr>
        <p:spPr>
          <a:xfrm>
            <a:off x="7773006" y="2871314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138" name="Forme libre : forme 137">
            <a:extLst>
              <a:ext uri="{FF2B5EF4-FFF2-40B4-BE49-F238E27FC236}">
                <a16:creationId xmlns:a16="http://schemas.microsoft.com/office/drawing/2014/main" id="{2EC882FF-632F-4896-9841-E1599FB056EB}"/>
              </a:ext>
            </a:extLst>
          </p:cNvPr>
          <p:cNvSpPr/>
          <p:nvPr/>
        </p:nvSpPr>
        <p:spPr>
          <a:xfrm>
            <a:off x="7485917" y="2659188"/>
            <a:ext cx="356338" cy="230601"/>
          </a:xfrm>
          <a:custGeom>
            <a:avLst/>
            <a:gdLst>
              <a:gd name="connsiteX0" fmla="*/ 0 w 392879"/>
              <a:gd name="connsiteY0" fmla="*/ 0 h 254248"/>
              <a:gd name="connsiteX1" fmla="*/ 38245 w 392879"/>
              <a:gd name="connsiteY1" fmla="*/ 59106 h 254248"/>
              <a:gd name="connsiteX2" fmla="*/ 17384 w 392879"/>
              <a:gd name="connsiteY2" fmla="*/ 118211 h 254248"/>
              <a:gd name="connsiteX3" fmla="*/ 111258 w 392879"/>
              <a:gd name="connsiteY3" fmla="*/ 128642 h 254248"/>
              <a:gd name="connsiteX4" fmla="*/ 184271 w 392879"/>
              <a:gd name="connsiteY4" fmla="*/ 156456 h 254248"/>
              <a:gd name="connsiteX5" fmla="*/ 201655 w 392879"/>
              <a:gd name="connsiteY5" fmla="*/ 104304 h 254248"/>
              <a:gd name="connsiteX6" fmla="*/ 285098 w 392879"/>
              <a:gd name="connsiteY6" fmla="*/ 132119 h 254248"/>
              <a:gd name="connsiteX7" fmla="*/ 285098 w 392879"/>
              <a:gd name="connsiteY7" fmla="*/ 215562 h 254248"/>
              <a:gd name="connsiteX8" fmla="*/ 326820 w 392879"/>
              <a:gd name="connsiteY8" fmla="*/ 253807 h 254248"/>
              <a:gd name="connsiteX9" fmla="*/ 392879 w 392879"/>
              <a:gd name="connsiteY9" fmla="*/ 232946 h 25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879" h="254248">
                <a:moveTo>
                  <a:pt x="0" y="0"/>
                </a:moveTo>
                <a:cubicBezTo>
                  <a:pt x="17674" y="19702"/>
                  <a:pt x="35348" y="39404"/>
                  <a:pt x="38245" y="59106"/>
                </a:cubicBezTo>
                <a:cubicBezTo>
                  <a:pt x="41142" y="78808"/>
                  <a:pt x="5215" y="106622"/>
                  <a:pt x="17384" y="118211"/>
                </a:cubicBezTo>
                <a:cubicBezTo>
                  <a:pt x="29553" y="129800"/>
                  <a:pt x="83444" y="122268"/>
                  <a:pt x="111258" y="128642"/>
                </a:cubicBezTo>
                <a:cubicBezTo>
                  <a:pt x="139073" y="135016"/>
                  <a:pt x="169205" y="160512"/>
                  <a:pt x="184271" y="156456"/>
                </a:cubicBezTo>
                <a:cubicBezTo>
                  <a:pt x="199337" y="152400"/>
                  <a:pt x="184851" y="108360"/>
                  <a:pt x="201655" y="104304"/>
                </a:cubicBezTo>
                <a:cubicBezTo>
                  <a:pt x="218459" y="100248"/>
                  <a:pt x="271191" y="113576"/>
                  <a:pt x="285098" y="132119"/>
                </a:cubicBezTo>
                <a:cubicBezTo>
                  <a:pt x="299005" y="150662"/>
                  <a:pt x="278144" y="195281"/>
                  <a:pt x="285098" y="215562"/>
                </a:cubicBezTo>
                <a:cubicBezTo>
                  <a:pt x="292052" y="235843"/>
                  <a:pt x="308857" y="250910"/>
                  <a:pt x="326820" y="253807"/>
                </a:cubicBezTo>
                <a:cubicBezTo>
                  <a:pt x="344784" y="256704"/>
                  <a:pt x="368831" y="244825"/>
                  <a:pt x="392879" y="232946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12" name="Ellipse 511">
            <a:extLst>
              <a:ext uri="{FF2B5EF4-FFF2-40B4-BE49-F238E27FC236}">
                <a16:creationId xmlns:a16="http://schemas.microsoft.com/office/drawing/2014/main" id="{6D54965E-488C-4AB8-B7C2-D1273C530C44}"/>
              </a:ext>
            </a:extLst>
          </p:cNvPr>
          <p:cNvSpPr/>
          <p:nvPr/>
        </p:nvSpPr>
        <p:spPr>
          <a:xfrm>
            <a:off x="7725530" y="2902725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3" name="Ellipse 512">
            <a:extLst>
              <a:ext uri="{FF2B5EF4-FFF2-40B4-BE49-F238E27FC236}">
                <a16:creationId xmlns:a16="http://schemas.microsoft.com/office/drawing/2014/main" id="{81AE2D98-E93C-41DE-A2E8-B282B5D3CF9F}"/>
              </a:ext>
            </a:extLst>
          </p:cNvPr>
          <p:cNvSpPr/>
          <p:nvPr/>
        </p:nvSpPr>
        <p:spPr>
          <a:xfrm>
            <a:off x="7634847" y="2986513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4" name="Ellipse 513">
            <a:extLst>
              <a:ext uri="{FF2B5EF4-FFF2-40B4-BE49-F238E27FC236}">
                <a16:creationId xmlns:a16="http://schemas.microsoft.com/office/drawing/2014/main" id="{A49316E3-3872-47E8-B8AE-A0E175AA3940}"/>
              </a:ext>
            </a:extLst>
          </p:cNvPr>
          <p:cNvSpPr/>
          <p:nvPr/>
        </p:nvSpPr>
        <p:spPr>
          <a:xfrm>
            <a:off x="7725529" y="299155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6" name="Forme libre : forme 515">
            <a:extLst>
              <a:ext uri="{FF2B5EF4-FFF2-40B4-BE49-F238E27FC236}">
                <a16:creationId xmlns:a16="http://schemas.microsoft.com/office/drawing/2014/main" id="{2F292328-A564-41EA-8CA6-CF9EFA50BE09}"/>
              </a:ext>
            </a:extLst>
          </p:cNvPr>
          <p:cNvSpPr/>
          <p:nvPr/>
        </p:nvSpPr>
        <p:spPr>
          <a:xfrm>
            <a:off x="7495177" y="2861834"/>
            <a:ext cx="265991" cy="164334"/>
          </a:xfrm>
          <a:custGeom>
            <a:avLst/>
            <a:gdLst>
              <a:gd name="connsiteX0" fmla="*/ 58669 w 293267"/>
              <a:gd name="connsiteY0" fmla="*/ 0 h 181186"/>
              <a:gd name="connsiteX1" fmla="*/ 19 w 293267"/>
              <a:gd name="connsiteY1" fmla="*/ 55984 h 181186"/>
              <a:gd name="connsiteX2" fmla="*/ 64001 w 293267"/>
              <a:gd name="connsiteY2" fmla="*/ 103970 h 181186"/>
              <a:gd name="connsiteX3" fmla="*/ 95991 w 293267"/>
              <a:gd name="connsiteY3" fmla="*/ 178614 h 181186"/>
              <a:gd name="connsiteX4" fmla="*/ 170636 w 293267"/>
              <a:gd name="connsiteY4" fmla="*/ 162619 h 181186"/>
              <a:gd name="connsiteX5" fmla="*/ 218622 w 293267"/>
              <a:gd name="connsiteY5" fmla="*/ 149290 h 181186"/>
              <a:gd name="connsiteX6" fmla="*/ 263943 w 293267"/>
              <a:gd name="connsiteY6" fmla="*/ 170617 h 181186"/>
              <a:gd name="connsiteX7" fmla="*/ 277272 w 293267"/>
              <a:gd name="connsiteY7" fmla="*/ 117299 h 181186"/>
              <a:gd name="connsiteX8" fmla="*/ 261277 w 293267"/>
              <a:gd name="connsiteY8" fmla="*/ 61315 h 181186"/>
              <a:gd name="connsiteX9" fmla="*/ 293267 w 293267"/>
              <a:gd name="connsiteY9" fmla="*/ 39988 h 18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3267" h="181186">
                <a:moveTo>
                  <a:pt x="58669" y="0"/>
                </a:moveTo>
                <a:cubicBezTo>
                  <a:pt x="28899" y="19328"/>
                  <a:pt x="-870" y="38656"/>
                  <a:pt x="19" y="55984"/>
                </a:cubicBezTo>
                <a:cubicBezTo>
                  <a:pt x="908" y="73312"/>
                  <a:pt x="48006" y="83532"/>
                  <a:pt x="64001" y="103970"/>
                </a:cubicBezTo>
                <a:cubicBezTo>
                  <a:pt x="79996" y="124408"/>
                  <a:pt x="78219" y="168839"/>
                  <a:pt x="95991" y="178614"/>
                </a:cubicBezTo>
                <a:cubicBezTo>
                  <a:pt x="113763" y="188389"/>
                  <a:pt x="150198" y="167506"/>
                  <a:pt x="170636" y="162619"/>
                </a:cubicBezTo>
                <a:cubicBezTo>
                  <a:pt x="191074" y="157732"/>
                  <a:pt x="203071" y="147957"/>
                  <a:pt x="218622" y="149290"/>
                </a:cubicBezTo>
                <a:cubicBezTo>
                  <a:pt x="234173" y="150623"/>
                  <a:pt x="254168" y="175949"/>
                  <a:pt x="263943" y="170617"/>
                </a:cubicBezTo>
                <a:cubicBezTo>
                  <a:pt x="273718" y="165285"/>
                  <a:pt x="277716" y="135516"/>
                  <a:pt x="277272" y="117299"/>
                </a:cubicBezTo>
                <a:cubicBezTo>
                  <a:pt x="276828" y="99082"/>
                  <a:pt x="258611" y="74200"/>
                  <a:pt x="261277" y="61315"/>
                </a:cubicBezTo>
                <a:cubicBezTo>
                  <a:pt x="263943" y="48430"/>
                  <a:pt x="278605" y="44209"/>
                  <a:pt x="293267" y="39988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17" name="Ellipse 516">
            <a:extLst>
              <a:ext uri="{FF2B5EF4-FFF2-40B4-BE49-F238E27FC236}">
                <a16:creationId xmlns:a16="http://schemas.microsoft.com/office/drawing/2014/main" id="{542C6DB6-3353-4A91-AC5D-44ED51958427}"/>
              </a:ext>
            </a:extLst>
          </p:cNvPr>
          <p:cNvSpPr/>
          <p:nvPr/>
        </p:nvSpPr>
        <p:spPr>
          <a:xfrm>
            <a:off x="7864881" y="2814293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8" name="Ellipse 517">
            <a:extLst>
              <a:ext uri="{FF2B5EF4-FFF2-40B4-BE49-F238E27FC236}">
                <a16:creationId xmlns:a16="http://schemas.microsoft.com/office/drawing/2014/main" id="{26073BB7-AF89-46F0-9A85-BC6265D047EC}"/>
              </a:ext>
            </a:extLst>
          </p:cNvPr>
          <p:cNvSpPr/>
          <p:nvPr/>
        </p:nvSpPr>
        <p:spPr>
          <a:xfrm>
            <a:off x="7886770" y="286422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9" name="Ellipse 518">
            <a:extLst>
              <a:ext uri="{FF2B5EF4-FFF2-40B4-BE49-F238E27FC236}">
                <a16:creationId xmlns:a16="http://schemas.microsoft.com/office/drawing/2014/main" id="{A97311EB-94CE-4533-BCE2-152925E5BC8F}"/>
              </a:ext>
            </a:extLst>
          </p:cNvPr>
          <p:cNvSpPr/>
          <p:nvPr/>
        </p:nvSpPr>
        <p:spPr>
          <a:xfrm>
            <a:off x="7953385" y="287265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0" name="Ellipse 519">
            <a:extLst>
              <a:ext uri="{FF2B5EF4-FFF2-40B4-BE49-F238E27FC236}">
                <a16:creationId xmlns:a16="http://schemas.microsoft.com/office/drawing/2014/main" id="{B584BF17-CB05-432E-A4D3-1A0274C2DFE4}"/>
              </a:ext>
            </a:extLst>
          </p:cNvPr>
          <p:cNvSpPr/>
          <p:nvPr/>
        </p:nvSpPr>
        <p:spPr>
          <a:xfrm>
            <a:off x="7914444" y="294381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1" name="Ellipse 520">
            <a:extLst>
              <a:ext uri="{FF2B5EF4-FFF2-40B4-BE49-F238E27FC236}">
                <a16:creationId xmlns:a16="http://schemas.microsoft.com/office/drawing/2014/main" id="{CC114CEF-53E3-4B80-B8B4-EF31F18A6C13}"/>
              </a:ext>
            </a:extLst>
          </p:cNvPr>
          <p:cNvSpPr/>
          <p:nvPr/>
        </p:nvSpPr>
        <p:spPr>
          <a:xfrm>
            <a:off x="7870766" y="3031517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2" name="Forme libre : forme 521">
            <a:extLst>
              <a:ext uri="{FF2B5EF4-FFF2-40B4-BE49-F238E27FC236}">
                <a16:creationId xmlns:a16="http://schemas.microsoft.com/office/drawing/2014/main" id="{B299D8BB-5700-4E2E-82A6-ED477FB43D42}"/>
              </a:ext>
            </a:extLst>
          </p:cNvPr>
          <p:cNvSpPr/>
          <p:nvPr/>
        </p:nvSpPr>
        <p:spPr>
          <a:xfrm>
            <a:off x="7843376" y="2769953"/>
            <a:ext cx="143070" cy="319167"/>
          </a:xfrm>
          <a:custGeom>
            <a:avLst/>
            <a:gdLst>
              <a:gd name="connsiteX0" fmla="*/ 95972 w 157741"/>
              <a:gd name="connsiteY0" fmla="*/ 0 h 351897"/>
              <a:gd name="connsiteX1" fmla="*/ 45320 w 157741"/>
              <a:gd name="connsiteY1" fmla="*/ 63981 h 351897"/>
              <a:gd name="connsiteX2" fmla="*/ 71979 w 157741"/>
              <a:gd name="connsiteY2" fmla="*/ 125297 h 351897"/>
              <a:gd name="connsiteX3" fmla="*/ 157287 w 157741"/>
              <a:gd name="connsiteY3" fmla="*/ 122631 h 351897"/>
              <a:gd name="connsiteX4" fmla="*/ 106635 w 157741"/>
              <a:gd name="connsiteY4" fmla="*/ 213271 h 351897"/>
              <a:gd name="connsiteX5" fmla="*/ 125296 w 157741"/>
              <a:gd name="connsiteY5" fmla="*/ 266589 h 351897"/>
              <a:gd name="connsiteX6" fmla="*/ 114633 w 157741"/>
              <a:gd name="connsiteY6" fmla="*/ 306577 h 351897"/>
              <a:gd name="connsiteX7" fmla="*/ 50651 w 157741"/>
              <a:gd name="connsiteY7" fmla="*/ 317241 h 351897"/>
              <a:gd name="connsiteX8" fmla="*/ 0 w 157741"/>
              <a:gd name="connsiteY8" fmla="*/ 351897 h 35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741" h="351897">
                <a:moveTo>
                  <a:pt x="95972" y="0"/>
                </a:moveTo>
                <a:cubicBezTo>
                  <a:pt x="72645" y="21549"/>
                  <a:pt x="49319" y="43098"/>
                  <a:pt x="45320" y="63981"/>
                </a:cubicBezTo>
                <a:cubicBezTo>
                  <a:pt x="41321" y="84864"/>
                  <a:pt x="53318" y="115522"/>
                  <a:pt x="71979" y="125297"/>
                </a:cubicBezTo>
                <a:cubicBezTo>
                  <a:pt x="90640" y="135072"/>
                  <a:pt x="151511" y="107969"/>
                  <a:pt x="157287" y="122631"/>
                </a:cubicBezTo>
                <a:cubicBezTo>
                  <a:pt x="163063" y="137293"/>
                  <a:pt x="111967" y="189278"/>
                  <a:pt x="106635" y="213271"/>
                </a:cubicBezTo>
                <a:cubicBezTo>
                  <a:pt x="101303" y="237264"/>
                  <a:pt x="123963" y="251038"/>
                  <a:pt x="125296" y="266589"/>
                </a:cubicBezTo>
                <a:cubicBezTo>
                  <a:pt x="126629" y="282140"/>
                  <a:pt x="127074" y="298135"/>
                  <a:pt x="114633" y="306577"/>
                </a:cubicBezTo>
                <a:cubicBezTo>
                  <a:pt x="102192" y="315019"/>
                  <a:pt x="69756" y="309688"/>
                  <a:pt x="50651" y="317241"/>
                </a:cubicBezTo>
                <a:cubicBezTo>
                  <a:pt x="31546" y="324794"/>
                  <a:pt x="15773" y="338345"/>
                  <a:pt x="0" y="351897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23" name="Ellipse 522">
            <a:extLst>
              <a:ext uri="{FF2B5EF4-FFF2-40B4-BE49-F238E27FC236}">
                <a16:creationId xmlns:a16="http://schemas.microsoft.com/office/drawing/2014/main" id="{E3EEEB1D-1575-4ADC-B374-9EBA2A9E1D3D}"/>
              </a:ext>
            </a:extLst>
          </p:cNvPr>
          <p:cNvSpPr/>
          <p:nvPr/>
        </p:nvSpPr>
        <p:spPr>
          <a:xfrm>
            <a:off x="8005561" y="2947802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4" name="Ellipse 523">
            <a:extLst>
              <a:ext uri="{FF2B5EF4-FFF2-40B4-BE49-F238E27FC236}">
                <a16:creationId xmlns:a16="http://schemas.microsoft.com/office/drawing/2014/main" id="{4324F731-A1BC-45D0-9859-7FD741A59AB9}"/>
              </a:ext>
            </a:extLst>
          </p:cNvPr>
          <p:cNvSpPr/>
          <p:nvPr/>
        </p:nvSpPr>
        <p:spPr>
          <a:xfrm>
            <a:off x="8076191" y="2952633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5" name="Nuage 524">
            <a:extLst>
              <a:ext uri="{FF2B5EF4-FFF2-40B4-BE49-F238E27FC236}">
                <a16:creationId xmlns:a16="http://schemas.microsoft.com/office/drawing/2014/main" id="{11D71FD2-4340-48E4-B759-4841FE879D2F}"/>
              </a:ext>
            </a:extLst>
          </p:cNvPr>
          <p:cNvSpPr/>
          <p:nvPr/>
        </p:nvSpPr>
        <p:spPr bwMode="auto">
          <a:xfrm>
            <a:off x="7969978" y="3031514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526" name="Ellipse 525">
            <a:extLst>
              <a:ext uri="{FF2B5EF4-FFF2-40B4-BE49-F238E27FC236}">
                <a16:creationId xmlns:a16="http://schemas.microsoft.com/office/drawing/2014/main" id="{814D630E-14B9-4CC2-9826-7A826B9021EF}"/>
              </a:ext>
            </a:extLst>
          </p:cNvPr>
          <p:cNvSpPr/>
          <p:nvPr/>
        </p:nvSpPr>
        <p:spPr>
          <a:xfrm>
            <a:off x="7960816" y="3025705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7" name="Ellipse 526">
            <a:extLst>
              <a:ext uri="{FF2B5EF4-FFF2-40B4-BE49-F238E27FC236}">
                <a16:creationId xmlns:a16="http://schemas.microsoft.com/office/drawing/2014/main" id="{66546EAB-6823-42C5-95BE-9D0E0B0F280F}"/>
              </a:ext>
            </a:extLst>
          </p:cNvPr>
          <p:cNvSpPr/>
          <p:nvPr/>
        </p:nvSpPr>
        <p:spPr>
          <a:xfrm>
            <a:off x="8098750" y="301747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8" dirty="0"/>
              <a:t>x</a:t>
            </a:r>
          </a:p>
        </p:txBody>
      </p:sp>
      <p:sp>
        <p:nvSpPr>
          <p:cNvPr id="528" name="Ellipse 527">
            <a:extLst>
              <a:ext uri="{FF2B5EF4-FFF2-40B4-BE49-F238E27FC236}">
                <a16:creationId xmlns:a16="http://schemas.microsoft.com/office/drawing/2014/main" id="{617D3FBB-B39E-475D-A8A6-28DB13532298}"/>
              </a:ext>
            </a:extLst>
          </p:cNvPr>
          <p:cNvSpPr/>
          <p:nvPr/>
        </p:nvSpPr>
        <p:spPr>
          <a:xfrm>
            <a:off x="8127005" y="312195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9" name="Forme libre : forme 528">
            <a:extLst>
              <a:ext uri="{FF2B5EF4-FFF2-40B4-BE49-F238E27FC236}">
                <a16:creationId xmlns:a16="http://schemas.microsoft.com/office/drawing/2014/main" id="{94F50188-D8F4-4708-8A30-35F7EDB3827E}"/>
              </a:ext>
            </a:extLst>
          </p:cNvPr>
          <p:cNvSpPr/>
          <p:nvPr/>
        </p:nvSpPr>
        <p:spPr>
          <a:xfrm>
            <a:off x="7942512" y="2958332"/>
            <a:ext cx="225884" cy="238298"/>
          </a:xfrm>
          <a:custGeom>
            <a:avLst/>
            <a:gdLst>
              <a:gd name="connsiteX0" fmla="*/ 0 w 249048"/>
              <a:gd name="connsiteY0" fmla="*/ 130872 h 262735"/>
              <a:gd name="connsiteX1" fmla="*/ 63981 w 249048"/>
              <a:gd name="connsiteY1" fmla="*/ 96215 h 262735"/>
              <a:gd name="connsiteX2" fmla="*/ 87974 w 249048"/>
              <a:gd name="connsiteY2" fmla="*/ 5575 h 262735"/>
              <a:gd name="connsiteX3" fmla="*/ 170617 w 249048"/>
              <a:gd name="connsiteY3" fmla="*/ 18905 h 262735"/>
              <a:gd name="connsiteX4" fmla="*/ 199942 w 249048"/>
              <a:gd name="connsiteY4" fmla="*/ 93550 h 262735"/>
              <a:gd name="connsiteX5" fmla="*/ 247928 w 249048"/>
              <a:gd name="connsiteY5" fmla="*/ 146867 h 262735"/>
              <a:gd name="connsiteX6" fmla="*/ 229266 w 249048"/>
              <a:gd name="connsiteY6" fmla="*/ 202851 h 262735"/>
              <a:gd name="connsiteX7" fmla="*/ 178615 w 249048"/>
              <a:gd name="connsiteY7" fmla="*/ 258835 h 262735"/>
              <a:gd name="connsiteX8" fmla="*/ 194610 w 249048"/>
              <a:gd name="connsiteY8" fmla="*/ 253503 h 26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048" h="262735">
                <a:moveTo>
                  <a:pt x="0" y="130872"/>
                </a:moveTo>
                <a:cubicBezTo>
                  <a:pt x="24659" y="123985"/>
                  <a:pt x="49319" y="117098"/>
                  <a:pt x="63981" y="96215"/>
                </a:cubicBezTo>
                <a:cubicBezTo>
                  <a:pt x="78643" y="75332"/>
                  <a:pt x="70201" y="18460"/>
                  <a:pt x="87974" y="5575"/>
                </a:cubicBezTo>
                <a:cubicBezTo>
                  <a:pt x="105747" y="-7310"/>
                  <a:pt x="151956" y="4242"/>
                  <a:pt x="170617" y="18905"/>
                </a:cubicBezTo>
                <a:cubicBezTo>
                  <a:pt x="189278" y="33567"/>
                  <a:pt x="187057" y="72223"/>
                  <a:pt x="199942" y="93550"/>
                </a:cubicBezTo>
                <a:cubicBezTo>
                  <a:pt x="212827" y="114877"/>
                  <a:pt x="243041" y="128650"/>
                  <a:pt x="247928" y="146867"/>
                </a:cubicBezTo>
                <a:cubicBezTo>
                  <a:pt x="252815" y="165084"/>
                  <a:pt x="240818" y="184190"/>
                  <a:pt x="229266" y="202851"/>
                </a:cubicBezTo>
                <a:cubicBezTo>
                  <a:pt x="217714" y="221512"/>
                  <a:pt x="184391" y="250393"/>
                  <a:pt x="178615" y="258835"/>
                </a:cubicBezTo>
                <a:cubicBezTo>
                  <a:pt x="172839" y="267277"/>
                  <a:pt x="183724" y="260390"/>
                  <a:pt x="194610" y="253503"/>
                </a:cubicBezTo>
              </a:path>
            </a:pathLst>
          </a:custGeom>
          <a:noFill/>
          <a:ln w="10160">
            <a:solidFill>
              <a:srgbClr val="155E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30" name="Ellipse 529">
            <a:extLst>
              <a:ext uri="{FF2B5EF4-FFF2-40B4-BE49-F238E27FC236}">
                <a16:creationId xmlns:a16="http://schemas.microsoft.com/office/drawing/2014/main" id="{E1DC7FD4-4DB6-4939-886E-4D367EA64163}"/>
              </a:ext>
            </a:extLst>
          </p:cNvPr>
          <p:cNvSpPr/>
          <p:nvPr/>
        </p:nvSpPr>
        <p:spPr>
          <a:xfrm>
            <a:off x="7586940" y="2565818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31" name="Ellipse 530">
            <a:extLst>
              <a:ext uri="{FF2B5EF4-FFF2-40B4-BE49-F238E27FC236}">
                <a16:creationId xmlns:a16="http://schemas.microsoft.com/office/drawing/2014/main" id="{E56D24C4-D9B0-494D-BF9C-46FADEDF5420}"/>
              </a:ext>
            </a:extLst>
          </p:cNvPr>
          <p:cNvSpPr/>
          <p:nvPr/>
        </p:nvSpPr>
        <p:spPr>
          <a:xfrm>
            <a:off x="7688176" y="261765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32" name="Ellipse 531">
            <a:extLst>
              <a:ext uri="{FF2B5EF4-FFF2-40B4-BE49-F238E27FC236}">
                <a16:creationId xmlns:a16="http://schemas.microsoft.com/office/drawing/2014/main" id="{C700A282-C77E-4409-B56A-284419871A6E}"/>
              </a:ext>
            </a:extLst>
          </p:cNvPr>
          <p:cNvSpPr/>
          <p:nvPr/>
        </p:nvSpPr>
        <p:spPr>
          <a:xfrm>
            <a:off x="7683774" y="2684197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33" name="Ellipse 532">
            <a:extLst>
              <a:ext uri="{FF2B5EF4-FFF2-40B4-BE49-F238E27FC236}">
                <a16:creationId xmlns:a16="http://schemas.microsoft.com/office/drawing/2014/main" id="{8D43C8F8-A72A-4A96-AD5B-70F1B7D680E0}"/>
              </a:ext>
            </a:extLst>
          </p:cNvPr>
          <p:cNvSpPr/>
          <p:nvPr/>
        </p:nvSpPr>
        <p:spPr>
          <a:xfrm>
            <a:off x="7787591" y="2635385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34" name="Ellipse 533">
            <a:extLst>
              <a:ext uri="{FF2B5EF4-FFF2-40B4-BE49-F238E27FC236}">
                <a16:creationId xmlns:a16="http://schemas.microsoft.com/office/drawing/2014/main" id="{353B8431-59AF-477C-BE97-D3217E4102F9}"/>
              </a:ext>
            </a:extLst>
          </p:cNvPr>
          <p:cNvSpPr/>
          <p:nvPr/>
        </p:nvSpPr>
        <p:spPr>
          <a:xfrm>
            <a:off x="7725183" y="271298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35" name="Forme libre : forme 534">
            <a:extLst>
              <a:ext uri="{FF2B5EF4-FFF2-40B4-BE49-F238E27FC236}">
                <a16:creationId xmlns:a16="http://schemas.microsoft.com/office/drawing/2014/main" id="{787F573F-35A2-4BC2-A7EB-1DA3D9DFCA32}"/>
              </a:ext>
            </a:extLst>
          </p:cNvPr>
          <p:cNvSpPr/>
          <p:nvPr/>
        </p:nvSpPr>
        <p:spPr>
          <a:xfrm>
            <a:off x="7549738" y="2560527"/>
            <a:ext cx="298790" cy="174346"/>
          </a:xfrm>
          <a:custGeom>
            <a:avLst/>
            <a:gdLst>
              <a:gd name="connsiteX0" fmla="*/ 0 w 329430"/>
              <a:gd name="connsiteY0" fmla="*/ 0 h 192225"/>
              <a:gd name="connsiteX1" fmla="*/ 58497 w 329430"/>
              <a:gd name="connsiteY1" fmla="*/ 24630 h 192225"/>
              <a:gd name="connsiteX2" fmla="*/ 147782 w 329430"/>
              <a:gd name="connsiteY2" fmla="*/ 3079 h 192225"/>
              <a:gd name="connsiteX3" fmla="*/ 175491 w 329430"/>
              <a:gd name="connsiteY3" fmla="*/ 86206 h 192225"/>
              <a:gd name="connsiteX4" fmla="*/ 169333 w 329430"/>
              <a:gd name="connsiteY4" fmla="*/ 153939 h 192225"/>
              <a:gd name="connsiteX5" fmla="*/ 230909 w 329430"/>
              <a:gd name="connsiteY5" fmla="*/ 190885 h 192225"/>
              <a:gd name="connsiteX6" fmla="*/ 233988 w 329430"/>
              <a:gd name="connsiteY6" fmla="*/ 107758 h 192225"/>
              <a:gd name="connsiteX7" fmla="*/ 289406 w 329430"/>
              <a:gd name="connsiteY7" fmla="*/ 104679 h 192225"/>
              <a:gd name="connsiteX8" fmla="*/ 329430 w 329430"/>
              <a:gd name="connsiteY8" fmla="*/ 104679 h 19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430" h="192225">
                <a:moveTo>
                  <a:pt x="0" y="0"/>
                </a:moveTo>
                <a:cubicBezTo>
                  <a:pt x="16933" y="12058"/>
                  <a:pt x="33867" y="24117"/>
                  <a:pt x="58497" y="24630"/>
                </a:cubicBezTo>
                <a:cubicBezTo>
                  <a:pt x="83127" y="25143"/>
                  <a:pt x="128283" y="-7184"/>
                  <a:pt x="147782" y="3079"/>
                </a:cubicBezTo>
                <a:cubicBezTo>
                  <a:pt x="167281" y="13342"/>
                  <a:pt x="171899" y="61063"/>
                  <a:pt x="175491" y="86206"/>
                </a:cubicBezTo>
                <a:cubicBezTo>
                  <a:pt x="179083" y="111349"/>
                  <a:pt x="160097" y="136493"/>
                  <a:pt x="169333" y="153939"/>
                </a:cubicBezTo>
                <a:cubicBezTo>
                  <a:pt x="178569" y="171386"/>
                  <a:pt x="220133" y="198582"/>
                  <a:pt x="230909" y="190885"/>
                </a:cubicBezTo>
                <a:cubicBezTo>
                  <a:pt x="241685" y="183188"/>
                  <a:pt x="224239" y="122126"/>
                  <a:pt x="233988" y="107758"/>
                </a:cubicBezTo>
                <a:cubicBezTo>
                  <a:pt x="243737" y="93390"/>
                  <a:pt x="273499" y="105192"/>
                  <a:pt x="289406" y="104679"/>
                </a:cubicBezTo>
                <a:cubicBezTo>
                  <a:pt x="305313" y="104166"/>
                  <a:pt x="317371" y="104422"/>
                  <a:pt x="329430" y="104679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37" name="Flèche : droite 536">
            <a:extLst>
              <a:ext uri="{FF2B5EF4-FFF2-40B4-BE49-F238E27FC236}">
                <a16:creationId xmlns:a16="http://schemas.microsoft.com/office/drawing/2014/main" id="{8E85AF98-CCA3-47F0-983A-3716C5C74795}"/>
              </a:ext>
            </a:extLst>
          </p:cNvPr>
          <p:cNvSpPr/>
          <p:nvPr/>
        </p:nvSpPr>
        <p:spPr>
          <a:xfrm rot="19202191">
            <a:off x="6757140" y="2750813"/>
            <a:ext cx="132792" cy="78464"/>
          </a:xfrm>
          <a:prstGeom prst="rightArrow">
            <a:avLst/>
          </a:prstGeom>
          <a:ln w="1016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50" name="ZoneTexte 549">
            <a:extLst>
              <a:ext uri="{FF2B5EF4-FFF2-40B4-BE49-F238E27FC236}">
                <a16:creationId xmlns:a16="http://schemas.microsoft.com/office/drawing/2014/main" id="{420223B1-CA6C-492F-9780-3589CAD0B617}"/>
              </a:ext>
            </a:extLst>
          </p:cNvPr>
          <p:cNvSpPr txBox="1"/>
          <p:nvPr/>
        </p:nvSpPr>
        <p:spPr>
          <a:xfrm>
            <a:off x="4774756" y="2101507"/>
            <a:ext cx="67178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88" dirty="0"/>
              <a:t>LCIB</a:t>
            </a:r>
          </a:p>
        </p:txBody>
      </p:sp>
      <p:cxnSp>
        <p:nvCxnSpPr>
          <p:cNvPr id="456" name="Connecteur droit avec flèche 455">
            <a:extLst>
              <a:ext uri="{FF2B5EF4-FFF2-40B4-BE49-F238E27FC236}">
                <a16:creationId xmlns:a16="http://schemas.microsoft.com/office/drawing/2014/main" id="{C0BB6A49-DBC6-E629-5B04-74027A30A275}"/>
              </a:ext>
            </a:extLst>
          </p:cNvPr>
          <p:cNvCxnSpPr>
            <a:cxnSpLocks/>
          </p:cNvCxnSpPr>
          <p:nvPr/>
        </p:nvCxnSpPr>
        <p:spPr>
          <a:xfrm>
            <a:off x="2689784" y="2612792"/>
            <a:ext cx="0" cy="662036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D0114E7E-A8B4-7977-5A45-E3B08B401D37}"/>
              </a:ext>
            </a:extLst>
          </p:cNvPr>
          <p:cNvSpPr txBox="1"/>
          <p:nvPr/>
        </p:nvSpPr>
        <p:spPr>
          <a:xfrm>
            <a:off x="7919245" y="3531785"/>
            <a:ext cx="1001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rgbClr val="4E8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Chloroplast</a:t>
            </a:r>
            <a:endParaRPr lang="fr-FR" sz="1200" b="1" dirty="0">
              <a:solidFill>
                <a:srgbClr val="4E8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7" name="Forme libre : forme 575">
            <a:extLst>
              <a:ext uri="{FF2B5EF4-FFF2-40B4-BE49-F238E27FC236}">
                <a16:creationId xmlns:a16="http://schemas.microsoft.com/office/drawing/2014/main" id="{940361B5-1BA1-E22E-5558-617B8888BF37}"/>
              </a:ext>
            </a:extLst>
          </p:cNvPr>
          <p:cNvSpPr/>
          <p:nvPr/>
        </p:nvSpPr>
        <p:spPr>
          <a:xfrm flipV="1">
            <a:off x="6578385" y="3228573"/>
            <a:ext cx="657492" cy="894589"/>
          </a:xfrm>
          <a:custGeom>
            <a:avLst/>
            <a:gdLst>
              <a:gd name="connsiteX0" fmla="*/ 758537 w 759113"/>
              <a:gd name="connsiteY0" fmla="*/ 0 h 1137804"/>
              <a:gd name="connsiteX1" fmla="*/ 753341 w 759113"/>
              <a:gd name="connsiteY1" fmla="*/ 187036 h 1137804"/>
              <a:gd name="connsiteX2" fmla="*/ 716973 w 759113"/>
              <a:gd name="connsiteY2" fmla="*/ 452004 h 1137804"/>
              <a:gd name="connsiteX3" fmla="*/ 602673 w 759113"/>
              <a:gd name="connsiteY3" fmla="*/ 732559 h 1137804"/>
              <a:gd name="connsiteX4" fmla="*/ 374073 w 759113"/>
              <a:gd name="connsiteY4" fmla="*/ 971550 h 1137804"/>
              <a:gd name="connsiteX5" fmla="*/ 103909 w 759113"/>
              <a:gd name="connsiteY5" fmla="*/ 1101436 h 1137804"/>
              <a:gd name="connsiteX6" fmla="*/ 0 w 759113"/>
              <a:gd name="connsiteY6" fmla="*/ 1137804 h 113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113" h="1137804">
                <a:moveTo>
                  <a:pt x="758537" y="0"/>
                </a:moveTo>
                <a:cubicBezTo>
                  <a:pt x="759402" y="55851"/>
                  <a:pt x="760268" y="111702"/>
                  <a:pt x="753341" y="187036"/>
                </a:cubicBezTo>
                <a:cubicBezTo>
                  <a:pt x="746414" y="262370"/>
                  <a:pt x="742084" y="361084"/>
                  <a:pt x="716973" y="452004"/>
                </a:cubicBezTo>
                <a:cubicBezTo>
                  <a:pt x="691862" y="542925"/>
                  <a:pt x="659823" y="645968"/>
                  <a:pt x="602673" y="732559"/>
                </a:cubicBezTo>
                <a:cubicBezTo>
                  <a:pt x="545523" y="819150"/>
                  <a:pt x="457200" y="910071"/>
                  <a:pt x="374073" y="971550"/>
                </a:cubicBezTo>
                <a:cubicBezTo>
                  <a:pt x="290946" y="1033029"/>
                  <a:pt x="166254" y="1073727"/>
                  <a:pt x="103909" y="1101436"/>
                </a:cubicBezTo>
                <a:cubicBezTo>
                  <a:pt x="41564" y="1129145"/>
                  <a:pt x="20782" y="1133474"/>
                  <a:pt x="0" y="1137804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76" name="Forme libre : forme 575">
            <a:extLst>
              <a:ext uri="{FF2B5EF4-FFF2-40B4-BE49-F238E27FC236}">
                <a16:creationId xmlns:a16="http://schemas.microsoft.com/office/drawing/2014/main" id="{AF32543F-E967-4BD6-9B14-CA976C67B098}"/>
              </a:ext>
            </a:extLst>
          </p:cNvPr>
          <p:cNvSpPr/>
          <p:nvPr/>
        </p:nvSpPr>
        <p:spPr>
          <a:xfrm>
            <a:off x="8388097" y="2792939"/>
            <a:ext cx="661894" cy="1450199"/>
          </a:xfrm>
          <a:custGeom>
            <a:avLst/>
            <a:gdLst>
              <a:gd name="connsiteX0" fmla="*/ 758537 w 759113"/>
              <a:gd name="connsiteY0" fmla="*/ 0 h 1137804"/>
              <a:gd name="connsiteX1" fmla="*/ 753341 w 759113"/>
              <a:gd name="connsiteY1" fmla="*/ 187036 h 1137804"/>
              <a:gd name="connsiteX2" fmla="*/ 716973 w 759113"/>
              <a:gd name="connsiteY2" fmla="*/ 452004 h 1137804"/>
              <a:gd name="connsiteX3" fmla="*/ 602673 w 759113"/>
              <a:gd name="connsiteY3" fmla="*/ 732559 h 1137804"/>
              <a:gd name="connsiteX4" fmla="*/ 374073 w 759113"/>
              <a:gd name="connsiteY4" fmla="*/ 971550 h 1137804"/>
              <a:gd name="connsiteX5" fmla="*/ 103909 w 759113"/>
              <a:gd name="connsiteY5" fmla="*/ 1101436 h 1137804"/>
              <a:gd name="connsiteX6" fmla="*/ 0 w 759113"/>
              <a:gd name="connsiteY6" fmla="*/ 1137804 h 113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113" h="1137804">
                <a:moveTo>
                  <a:pt x="758537" y="0"/>
                </a:moveTo>
                <a:cubicBezTo>
                  <a:pt x="759402" y="55851"/>
                  <a:pt x="760268" y="111702"/>
                  <a:pt x="753341" y="187036"/>
                </a:cubicBezTo>
                <a:cubicBezTo>
                  <a:pt x="746414" y="262370"/>
                  <a:pt x="742084" y="361084"/>
                  <a:pt x="716973" y="452004"/>
                </a:cubicBezTo>
                <a:cubicBezTo>
                  <a:pt x="691862" y="542925"/>
                  <a:pt x="659823" y="645968"/>
                  <a:pt x="602673" y="732559"/>
                </a:cubicBezTo>
                <a:cubicBezTo>
                  <a:pt x="545523" y="819150"/>
                  <a:pt x="457200" y="910071"/>
                  <a:pt x="374073" y="971550"/>
                </a:cubicBezTo>
                <a:cubicBezTo>
                  <a:pt x="290946" y="1033029"/>
                  <a:pt x="166254" y="1073727"/>
                  <a:pt x="103909" y="1101436"/>
                </a:cubicBezTo>
                <a:cubicBezTo>
                  <a:pt x="41564" y="1129145"/>
                  <a:pt x="20782" y="1133474"/>
                  <a:pt x="0" y="1137804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77" name="Forme libre : forme 576">
            <a:extLst>
              <a:ext uri="{FF2B5EF4-FFF2-40B4-BE49-F238E27FC236}">
                <a16:creationId xmlns:a16="http://schemas.microsoft.com/office/drawing/2014/main" id="{BE20B14D-958A-432F-9F38-876DFD1F6C3A}"/>
              </a:ext>
            </a:extLst>
          </p:cNvPr>
          <p:cNvSpPr/>
          <p:nvPr/>
        </p:nvSpPr>
        <p:spPr>
          <a:xfrm>
            <a:off x="8972638" y="3529364"/>
            <a:ext cx="297054" cy="634564"/>
          </a:xfrm>
          <a:custGeom>
            <a:avLst/>
            <a:gdLst>
              <a:gd name="connsiteX0" fmla="*/ 26748 w 946344"/>
              <a:gd name="connsiteY0" fmla="*/ 0 h 987236"/>
              <a:gd name="connsiteX1" fmla="*/ 11162 w 946344"/>
              <a:gd name="connsiteY1" fmla="*/ 462395 h 987236"/>
              <a:gd name="connsiteX2" fmla="*/ 172221 w 946344"/>
              <a:gd name="connsiteY2" fmla="*/ 794904 h 987236"/>
              <a:gd name="connsiteX3" fmla="*/ 520317 w 946344"/>
              <a:gd name="connsiteY3" fmla="*/ 955963 h 987236"/>
              <a:gd name="connsiteX4" fmla="*/ 946344 w 946344"/>
              <a:gd name="connsiteY4" fmla="*/ 987136 h 9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344" h="987236">
                <a:moveTo>
                  <a:pt x="26748" y="0"/>
                </a:moveTo>
                <a:cubicBezTo>
                  <a:pt x="6832" y="164955"/>
                  <a:pt x="-13083" y="329911"/>
                  <a:pt x="11162" y="462395"/>
                </a:cubicBezTo>
                <a:cubicBezTo>
                  <a:pt x="35407" y="594879"/>
                  <a:pt x="87362" y="712643"/>
                  <a:pt x="172221" y="794904"/>
                </a:cubicBezTo>
                <a:cubicBezTo>
                  <a:pt x="257080" y="877165"/>
                  <a:pt x="391297" y="923924"/>
                  <a:pt x="520317" y="955963"/>
                </a:cubicBezTo>
                <a:cubicBezTo>
                  <a:pt x="649338" y="988002"/>
                  <a:pt x="797841" y="987569"/>
                  <a:pt x="946344" y="987136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grpSp>
        <p:nvGrpSpPr>
          <p:cNvPr id="571" name="Groupe 570">
            <a:extLst>
              <a:ext uri="{FF2B5EF4-FFF2-40B4-BE49-F238E27FC236}">
                <a16:creationId xmlns:a16="http://schemas.microsoft.com/office/drawing/2014/main" id="{7CF68FE9-B5F0-FDC6-A435-C5165F03B134}"/>
              </a:ext>
            </a:extLst>
          </p:cNvPr>
          <p:cNvGrpSpPr/>
          <p:nvPr/>
        </p:nvGrpSpPr>
        <p:grpSpPr>
          <a:xfrm rot="20682827">
            <a:off x="7979522" y="1916568"/>
            <a:ext cx="682554" cy="636103"/>
            <a:chOff x="-962266" y="3188481"/>
            <a:chExt cx="682554" cy="636103"/>
          </a:xfrm>
        </p:grpSpPr>
        <p:sp>
          <p:nvSpPr>
            <p:cNvPr id="468" name="Nuage 467">
              <a:extLst>
                <a:ext uri="{FF2B5EF4-FFF2-40B4-BE49-F238E27FC236}">
                  <a16:creationId xmlns:a16="http://schemas.microsoft.com/office/drawing/2014/main" id="{99D18D92-2AE9-B593-C9CF-4A0B641A140F}"/>
                </a:ext>
              </a:extLst>
            </p:cNvPr>
            <p:cNvSpPr/>
            <p:nvPr/>
          </p:nvSpPr>
          <p:spPr bwMode="auto">
            <a:xfrm>
              <a:off x="-877464" y="3450360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470" name="Nuage 469">
              <a:extLst>
                <a:ext uri="{FF2B5EF4-FFF2-40B4-BE49-F238E27FC236}">
                  <a16:creationId xmlns:a16="http://schemas.microsoft.com/office/drawing/2014/main" id="{16720F78-374B-84F4-9320-0E762DCD13E7}"/>
                </a:ext>
              </a:extLst>
            </p:cNvPr>
            <p:cNvSpPr/>
            <p:nvPr/>
          </p:nvSpPr>
          <p:spPr bwMode="auto">
            <a:xfrm>
              <a:off x="-687434" y="3523502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471" name="Nuage 470">
              <a:extLst>
                <a:ext uri="{FF2B5EF4-FFF2-40B4-BE49-F238E27FC236}">
                  <a16:creationId xmlns:a16="http://schemas.microsoft.com/office/drawing/2014/main" id="{B8D0ECD1-562F-1717-CBB4-B239CB8F65D9}"/>
                </a:ext>
              </a:extLst>
            </p:cNvPr>
            <p:cNvSpPr/>
            <p:nvPr/>
          </p:nvSpPr>
          <p:spPr bwMode="auto">
            <a:xfrm>
              <a:off x="-455738" y="3420892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487" name="Nuage 486">
              <a:extLst>
                <a:ext uri="{FF2B5EF4-FFF2-40B4-BE49-F238E27FC236}">
                  <a16:creationId xmlns:a16="http://schemas.microsoft.com/office/drawing/2014/main" id="{E544484C-9CBF-1597-27EB-9146D80FE506}"/>
                </a:ext>
              </a:extLst>
            </p:cNvPr>
            <p:cNvSpPr/>
            <p:nvPr/>
          </p:nvSpPr>
          <p:spPr bwMode="auto">
            <a:xfrm>
              <a:off x="-687434" y="3295483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488" name="Nuage 487">
              <a:extLst>
                <a:ext uri="{FF2B5EF4-FFF2-40B4-BE49-F238E27FC236}">
                  <a16:creationId xmlns:a16="http://schemas.microsoft.com/office/drawing/2014/main" id="{09F554DA-9FE4-2E41-C7B6-695E157ADF4D}"/>
                </a:ext>
              </a:extLst>
            </p:cNvPr>
            <p:cNvSpPr/>
            <p:nvPr/>
          </p:nvSpPr>
          <p:spPr bwMode="auto">
            <a:xfrm>
              <a:off x="-915066" y="3226767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491" name="Ellipse 490">
              <a:extLst>
                <a:ext uri="{FF2B5EF4-FFF2-40B4-BE49-F238E27FC236}">
                  <a16:creationId xmlns:a16="http://schemas.microsoft.com/office/drawing/2014/main" id="{3932CEEB-73BC-8B75-A41D-A39E2E2356D3}"/>
                </a:ext>
              </a:extLst>
            </p:cNvPr>
            <p:cNvSpPr/>
            <p:nvPr/>
          </p:nvSpPr>
          <p:spPr>
            <a:xfrm>
              <a:off x="-958260" y="3319939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2" name="Ellipse 491">
              <a:extLst>
                <a:ext uri="{FF2B5EF4-FFF2-40B4-BE49-F238E27FC236}">
                  <a16:creationId xmlns:a16="http://schemas.microsoft.com/office/drawing/2014/main" id="{79D52840-04A9-85B0-4AD6-77E10FB71FAE}"/>
                </a:ext>
              </a:extLst>
            </p:cNvPr>
            <p:cNvSpPr/>
            <p:nvPr/>
          </p:nvSpPr>
          <p:spPr>
            <a:xfrm>
              <a:off x="-888385" y="3385642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3" name="Ellipse 492">
              <a:extLst>
                <a:ext uri="{FF2B5EF4-FFF2-40B4-BE49-F238E27FC236}">
                  <a16:creationId xmlns:a16="http://schemas.microsoft.com/office/drawing/2014/main" id="{84F86696-9FCF-8480-038B-AACD6E65D389}"/>
                </a:ext>
              </a:extLst>
            </p:cNvPr>
            <p:cNvSpPr/>
            <p:nvPr/>
          </p:nvSpPr>
          <p:spPr>
            <a:xfrm>
              <a:off x="-919091" y="3483361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4" name="Ellipse 493">
              <a:extLst>
                <a:ext uri="{FF2B5EF4-FFF2-40B4-BE49-F238E27FC236}">
                  <a16:creationId xmlns:a16="http://schemas.microsoft.com/office/drawing/2014/main" id="{1A85DF29-CC9D-8A70-4AF8-206BB9F6CF9F}"/>
                </a:ext>
              </a:extLst>
            </p:cNvPr>
            <p:cNvSpPr/>
            <p:nvPr/>
          </p:nvSpPr>
          <p:spPr>
            <a:xfrm>
              <a:off x="-919747" y="3564465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5" name="Ellipse 494">
              <a:extLst>
                <a:ext uri="{FF2B5EF4-FFF2-40B4-BE49-F238E27FC236}">
                  <a16:creationId xmlns:a16="http://schemas.microsoft.com/office/drawing/2014/main" id="{EBBBAC80-5061-4039-DC4E-060916D58F9F}"/>
                </a:ext>
              </a:extLst>
            </p:cNvPr>
            <p:cNvSpPr/>
            <p:nvPr/>
          </p:nvSpPr>
          <p:spPr>
            <a:xfrm>
              <a:off x="-790731" y="3352694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7" name="Ellipse 496">
              <a:extLst>
                <a:ext uri="{FF2B5EF4-FFF2-40B4-BE49-F238E27FC236}">
                  <a16:creationId xmlns:a16="http://schemas.microsoft.com/office/drawing/2014/main" id="{5966B592-CBCE-B054-78DD-707DD0999E4C}"/>
                </a:ext>
              </a:extLst>
            </p:cNvPr>
            <p:cNvSpPr/>
            <p:nvPr/>
          </p:nvSpPr>
          <p:spPr>
            <a:xfrm>
              <a:off x="-718882" y="3392180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8" name="Ellipse 497">
              <a:extLst>
                <a:ext uri="{FF2B5EF4-FFF2-40B4-BE49-F238E27FC236}">
                  <a16:creationId xmlns:a16="http://schemas.microsoft.com/office/drawing/2014/main" id="{012201B8-0D56-B0AA-3638-8E3B0A2D2048}"/>
                </a:ext>
              </a:extLst>
            </p:cNvPr>
            <p:cNvSpPr/>
            <p:nvPr/>
          </p:nvSpPr>
          <p:spPr>
            <a:xfrm>
              <a:off x="-675178" y="3499267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9" name="Forme libre : forme 137">
              <a:extLst>
                <a:ext uri="{FF2B5EF4-FFF2-40B4-BE49-F238E27FC236}">
                  <a16:creationId xmlns:a16="http://schemas.microsoft.com/office/drawing/2014/main" id="{A5A0DF32-3A1A-3E69-F16D-8DE33A32E11F}"/>
                </a:ext>
              </a:extLst>
            </p:cNvPr>
            <p:cNvSpPr/>
            <p:nvPr/>
          </p:nvSpPr>
          <p:spPr>
            <a:xfrm>
              <a:off x="-962266" y="3287141"/>
              <a:ext cx="356338" cy="230601"/>
            </a:xfrm>
            <a:custGeom>
              <a:avLst/>
              <a:gdLst>
                <a:gd name="connsiteX0" fmla="*/ 0 w 392879"/>
                <a:gd name="connsiteY0" fmla="*/ 0 h 254248"/>
                <a:gd name="connsiteX1" fmla="*/ 38245 w 392879"/>
                <a:gd name="connsiteY1" fmla="*/ 59106 h 254248"/>
                <a:gd name="connsiteX2" fmla="*/ 17384 w 392879"/>
                <a:gd name="connsiteY2" fmla="*/ 118211 h 254248"/>
                <a:gd name="connsiteX3" fmla="*/ 111258 w 392879"/>
                <a:gd name="connsiteY3" fmla="*/ 128642 h 254248"/>
                <a:gd name="connsiteX4" fmla="*/ 184271 w 392879"/>
                <a:gd name="connsiteY4" fmla="*/ 156456 h 254248"/>
                <a:gd name="connsiteX5" fmla="*/ 201655 w 392879"/>
                <a:gd name="connsiteY5" fmla="*/ 104304 h 254248"/>
                <a:gd name="connsiteX6" fmla="*/ 285098 w 392879"/>
                <a:gd name="connsiteY6" fmla="*/ 132119 h 254248"/>
                <a:gd name="connsiteX7" fmla="*/ 285098 w 392879"/>
                <a:gd name="connsiteY7" fmla="*/ 215562 h 254248"/>
                <a:gd name="connsiteX8" fmla="*/ 326820 w 392879"/>
                <a:gd name="connsiteY8" fmla="*/ 253807 h 254248"/>
                <a:gd name="connsiteX9" fmla="*/ 392879 w 392879"/>
                <a:gd name="connsiteY9" fmla="*/ 232946 h 25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879" h="254248">
                  <a:moveTo>
                    <a:pt x="0" y="0"/>
                  </a:moveTo>
                  <a:cubicBezTo>
                    <a:pt x="17674" y="19702"/>
                    <a:pt x="35348" y="39404"/>
                    <a:pt x="38245" y="59106"/>
                  </a:cubicBezTo>
                  <a:cubicBezTo>
                    <a:pt x="41142" y="78808"/>
                    <a:pt x="5215" y="106622"/>
                    <a:pt x="17384" y="118211"/>
                  </a:cubicBezTo>
                  <a:cubicBezTo>
                    <a:pt x="29553" y="129800"/>
                    <a:pt x="83444" y="122268"/>
                    <a:pt x="111258" y="128642"/>
                  </a:cubicBezTo>
                  <a:cubicBezTo>
                    <a:pt x="139073" y="135016"/>
                    <a:pt x="169205" y="160512"/>
                    <a:pt x="184271" y="156456"/>
                  </a:cubicBezTo>
                  <a:cubicBezTo>
                    <a:pt x="199337" y="152400"/>
                    <a:pt x="184851" y="108360"/>
                    <a:pt x="201655" y="104304"/>
                  </a:cubicBezTo>
                  <a:cubicBezTo>
                    <a:pt x="218459" y="100248"/>
                    <a:pt x="271191" y="113576"/>
                    <a:pt x="285098" y="132119"/>
                  </a:cubicBezTo>
                  <a:cubicBezTo>
                    <a:pt x="299005" y="150662"/>
                    <a:pt x="278144" y="195281"/>
                    <a:pt x="285098" y="215562"/>
                  </a:cubicBezTo>
                  <a:cubicBezTo>
                    <a:pt x="292052" y="235843"/>
                    <a:pt x="308857" y="250910"/>
                    <a:pt x="326820" y="253807"/>
                  </a:cubicBezTo>
                  <a:cubicBezTo>
                    <a:pt x="344784" y="256704"/>
                    <a:pt x="368831" y="244825"/>
                    <a:pt x="392879" y="232946"/>
                  </a:cubicBezTo>
                </a:path>
              </a:pathLst>
            </a:custGeom>
            <a:noFill/>
            <a:ln w="10160">
              <a:solidFill>
                <a:srgbClr val="156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  <p:sp>
          <p:nvSpPr>
            <p:cNvPr id="500" name="Ellipse 499">
              <a:extLst>
                <a:ext uri="{FF2B5EF4-FFF2-40B4-BE49-F238E27FC236}">
                  <a16:creationId xmlns:a16="http://schemas.microsoft.com/office/drawing/2014/main" id="{F9042939-7B2B-40ED-1A4A-AC043D1BD094}"/>
                </a:ext>
              </a:extLst>
            </p:cNvPr>
            <p:cNvSpPr/>
            <p:nvPr/>
          </p:nvSpPr>
          <p:spPr>
            <a:xfrm>
              <a:off x="-722654" y="3530678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01" name="Ellipse 500">
              <a:extLst>
                <a:ext uri="{FF2B5EF4-FFF2-40B4-BE49-F238E27FC236}">
                  <a16:creationId xmlns:a16="http://schemas.microsoft.com/office/drawing/2014/main" id="{AFAD06DD-5D58-9F82-7218-541A539A0177}"/>
                </a:ext>
              </a:extLst>
            </p:cNvPr>
            <p:cNvSpPr/>
            <p:nvPr/>
          </p:nvSpPr>
          <p:spPr>
            <a:xfrm>
              <a:off x="-813337" y="3614466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15" name="Ellipse 514">
              <a:extLst>
                <a:ext uri="{FF2B5EF4-FFF2-40B4-BE49-F238E27FC236}">
                  <a16:creationId xmlns:a16="http://schemas.microsoft.com/office/drawing/2014/main" id="{6C5E3EBF-D5B7-BDAD-4DB2-4E870005C562}"/>
                </a:ext>
              </a:extLst>
            </p:cNvPr>
            <p:cNvSpPr/>
            <p:nvPr/>
          </p:nvSpPr>
          <p:spPr>
            <a:xfrm>
              <a:off x="-722655" y="3619512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38" name="Forme libre : forme 515">
              <a:extLst>
                <a:ext uri="{FF2B5EF4-FFF2-40B4-BE49-F238E27FC236}">
                  <a16:creationId xmlns:a16="http://schemas.microsoft.com/office/drawing/2014/main" id="{773CEE17-2319-8B12-3E27-F88B44E6EB3D}"/>
                </a:ext>
              </a:extLst>
            </p:cNvPr>
            <p:cNvSpPr/>
            <p:nvPr/>
          </p:nvSpPr>
          <p:spPr>
            <a:xfrm>
              <a:off x="-953007" y="3489788"/>
              <a:ext cx="265991" cy="164334"/>
            </a:xfrm>
            <a:custGeom>
              <a:avLst/>
              <a:gdLst>
                <a:gd name="connsiteX0" fmla="*/ 58669 w 293267"/>
                <a:gd name="connsiteY0" fmla="*/ 0 h 181186"/>
                <a:gd name="connsiteX1" fmla="*/ 19 w 293267"/>
                <a:gd name="connsiteY1" fmla="*/ 55984 h 181186"/>
                <a:gd name="connsiteX2" fmla="*/ 64001 w 293267"/>
                <a:gd name="connsiteY2" fmla="*/ 103970 h 181186"/>
                <a:gd name="connsiteX3" fmla="*/ 95991 w 293267"/>
                <a:gd name="connsiteY3" fmla="*/ 178614 h 181186"/>
                <a:gd name="connsiteX4" fmla="*/ 170636 w 293267"/>
                <a:gd name="connsiteY4" fmla="*/ 162619 h 181186"/>
                <a:gd name="connsiteX5" fmla="*/ 218622 w 293267"/>
                <a:gd name="connsiteY5" fmla="*/ 149290 h 181186"/>
                <a:gd name="connsiteX6" fmla="*/ 263943 w 293267"/>
                <a:gd name="connsiteY6" fmla="*/ 170617 h 181186"/>
                <a:gd name="connsiteX7" fmla="*/ 277272 w 293267"/>
                <a:gd name="connsiteY7" fmla="*/ 117299 h 181186"/>
                <a:gd name="connsiteX8" fmla="*/ 261277 w 293267"/>
                <a:gd name="connsiteY8" fmla="*/ 61315 h 181186"/>
                <a:gd name="connsiteX9" fmla="*/ 293267 w 293267"/>
                <a:gd name="connsiteY9" fmla="*/ 39988 h 181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3267" h="181186">
                  <a:moveTo>
                    <a:pt x="58669" y="0"/>
                  </a:moveTo>
                  <a:cubicBezTo>
                    <a:pt x="28899" y="19328"/>
                    <a:pt x="-870" y="38656"/>
                    <a:pt x="19" y="55984"/>
                  </a:cubicBezTo>
                  <a:cubicBezTo>
                    <a:pt x="908" y="73312"/>
                    <a:pt x="48006" y="83532"/>
                    <a:pt x="64001" y="103970"/>
                  </a:cubicBezTo>
                  <a:cubicBezTo>
                    <a:pt x="79996" y="124408"/>
                    <a:pt x="78219" y="168839"/>
                    <a:pt x="95991" y="178614"/>
                  </a:cubicBezTo>
                  <a:cubicBezTo>
                    <a:pt x="113763" y="188389"/>
                    <a:pt x="150198" y="167506"/>
                    <a:pt x="170636" y="162619"/>
                  </a:cubicBezTo>
                  <a:cubicBezTo>
                    <a:pt x="191074" y="157732"/>
                    <a:pt x="203071" y="147957"/>
                    <a:pt x="218622" y="149290"/>
                  </a:cubicBezTo>
                  <a:cubicBezTo>
                    <a:pt x="234173" y="150623"/>
                    <a:pt x="254168" y="175949"/>
                    <a:pt x="263943" y="170617"/>
                  </a:cubicBezTo>
                  <a:cubicBezTo>
                    <a:pt x="273718" y="165285"/>
                    <a:pt x="277716" y="135516"/>
                    <a:pt x="277272" y="117299"/>
                  </a:cubicBezTo>
                  <a:cubicBezTo>
                    <a:pt x="276828" y="99082"/>
                    <a:pt x="258611" y="74200"/>
                    <a:pt x="261277" y="61315"/>
                  </a:cubicBezTo>
                  <a:cubicBezTo>
                    <a:pt x="263943" y="48430"/>
                    <a:pt x="278605" y="44209"/>
                    <a:pt x="293267" y="39988"/>
                  </a:cubicBezTo>
                </a:path>
              </a:pathLst>
            </a:custGeom>
            <a:noFill/>
            <a:ln w="10160">
              <a:solidFill>
                <a:srgbClr val="156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  <p:sp>
          <p:nvSpPr>
            <p:cNvPr id="539" name="Ellipse 538">
              <a:extLst>
                <a:ext uri="{FF2B5EF4-FFF2-40B4-BE49-F238E27FC236}">
                  <a16:creationId xmlns:a16="http://schemas.microsoft.com/office/drawing/2014/main" id="{86E250D0-269E-0CB9-C927-AF2C69C89C79}"/>
                </a:ext>
              </a:extLst>
            </p:cNvPr>
            <p:cNvSpPr/>
            <p:nvPr/>
          </p:nvSpPr>
          <p:spPr>
            <a:xfrm>
              <a:off x="-583303" y="3442246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0" name="Ellipse 539">
              <a:extLst>
                <a:ext uri="{FF2B5EF4-FFF2-40B4-BE49-F238E27FC236}">
                  <a16:creationId xmlns:a16="http://schemas.microsoft.com/office/drawing/2014/main" id="{CD4F69D8-65FE-31EE-1E64-898F67D4A25F}"/>
                </a:ext>
              </a:extLst>
            </p:cNvPr>
            <p:cNvSpPr/>
            <p:nvPr/>
          </p:nvSpPr>
          <p:spPr>
            <a:xfrm>
              <a:off x="-561414" y="3492179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1" name="Ellipse 540">
              <a:extLst>
                <a:ext uri="{FF2B5EF4-FFF2-40B4-BE49-F238E27FC236}">
                  <a16:creationId xmlns:a16="http://schemas.microsoft.com/office/drawing/2014/main" id="{F3E7268A-9A08-372C-1BBD-CB5B38EAA50C}"/>
                </a:ext>
              </a:extLst>
            </p:cNvPr>
            <p:cNvSpPr/>
            <p:nvPr/>
          </p:nvSpPr>
          <p:spPr>
            <a:xfrm>
              <a:off x="-494799" y="3500609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2" name="Ellipse 541">
              <a:extLst>
                <a:ext uri="{FF2B5EF4-FFF2-40B4-BE49-F238E27FC236}">
                  <a16:creationId xmlns:a16="http://schemas.microsoft.com/office/drawing/2014/main" id="{1DCF2C22-BBB3-05FB-1CFB-75EDFBC9B2A7}"/>
                </a:ext>
              </a:extLst>
            </p:cNvPr>
            <p:cNvSpPr/>
            <p:nvPr/>
          </p:nvSpPr>
          <p:spPr>
            <a:xfrm>
              <a:off x="-533740" y="3571764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3" name="Ellipse 542">
              <a:extLst>
                <a:ext uri="{FF2B5EF4-FFF2-40B4-BE49-F238E27FC236}">
                  <a16:creationId xmlns:a16="http://schemas.microsoft.com/office/drawing/2014/main" id="{5EE7AD99-D1CF-0FA1-C049-F8FDDFA5AFFF}"/>
                </a:ext>
              </a:extLst>
            </p:cNvPr>
            <p:cNvSpPr/>
            <p:nvPr/>
          </p:nvSpPr>
          <p:spPr>
            <a:xfrm>
              <a:off x="-577418" y="3659470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4" name="Forme libre : forme 521">
              <a:extLst>
                <a:ext uri="{FF2B5EF4-FFF2-40B4-BE49-F238E27FC236}">
                  <a16:creationId xmlns:a16="http://schemas.microsoft.com/office/drawing/2014/main" id="{F574D222-798F-91A2-6CC6-69C13E582656}"/>
                </a:ext>
              </a:extLst>
            </p:cNvPr>
            <p:cNvSpPr/>
            <p:nvPr/>
          </p:nvSpPr>
          <p:spPr>
            <a:xfrm>
              <a:off x="-604807" y="3397906"/>
              <a:ext cx="143070" cy="319167"/>
            </a:xfrm>
            <a:custGeom>
              <a:avLst/>
              <a:gdLst>
                <a:gd name="connsiteX0" fmla="*/ 95972 w 157741"/>
                <a:gd name="connsiteY0" fmla="*/ 0 h 351897"/>
                <a:gd name="connsiteX1" fmla="*/ 45320 w 157741"/>
                <a:gd name="connsiteY1" fmla="*/ 63981 h 351897"/>
                <a:gd name="connsiteX2" fmla="*/ 71979 w 157741"/>
                <a:gd name="connsiteY2" fmla="*/ 125297 h 351897"/>
                <a:gd name="connsiteX3" fmla="*/ 157287 w 157741"/>
                <a:gd name="connsiteY3" fmla="*/ 122631 h 351897"/>
                <a:gd name="connsiteX4" fmla="*/ 106635 w 157741"/>
                <a:gd name="connsiteY4" fmla="*/ 213271 h 351897"/>
                <a:gd name="connsiteX5" fmla="*/ 125296 w 157741"/>
                <a:gd name="connsiteY5" fmla="*/ 266589 h 351897"/>
                <a:gd name="connsiteX6" fmla="*/ 114633 w 157741"/>
                <a:gd name="connsiteY6" fmla="*/ 306577 h 351897"/>
                <a:gd name="connsiteX7" fmla="*/ 50651 w 157741"/>
                <a:gd name="connsiteY7" fmla="*/ 317241 h 351897"/>
                <a:gd name="connsiteX8" fmla="*/ 0 w 157741"/>
                <a:gd name="connsiteY8" fmla="*/ 351897 h 35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741" h="351897">
                  <a:moveTo>
                    <a:pt x="95972" y="0"/>
                  </a:moveTo>
                  <a:cubicBezTo>
                    <a:pt x="72645" y="21549"/>
                    <a:pt x="49319" y="43098"/>
                    <a:pt x="45320" y="63981"/>
                  </a:cubicBezTo>
                  <a:cubicBezTo>
                    <a:pt x="41321" y="84864"/>
                    <a:pt x="53318" y="115522"/>
                    <a:pt x="71979" y="125297"/>
                  </a:cubicBezTo>
                  <a:cubicBezTo>
                    <a:pt x="90640" y="135072"/>
                    <a:pt x="151511" y="107969"/>
                    <a:pt x="157287" y="122631"/>
                  </a:cubicBezTo>
                  <a:cubicBezTo>
                    <a:pt x="163063" y="137293"/>
                    <a:pt x="111967" y="189278"/>
                    <a:pt x="106635" y="213271"/>
                  </a:cubicBezTo>
                  <a:cubicBezTo>
                    <a:pt x="101303" y="237264"/>
                    <a:pt x="123963" y="251038"/>
                    <a:pt x="125296" y="266589"/>
                  </a:cubicBezTo>
                  <a:cubicBezTo>
                    <a:pt x="126629" y="282140"/>
                    <a:pt x="127074" y="298135"/>
                    <a:pt x="114633" y="306577"/>
                  </a:cubicBezTo>
                  <a:cubicBezTo>
                    <a:pt x="102192" y="315019"/>
                    <a:pt x="69756" y="309688"/>
                    <a:pt x="50651" y="317241"/>
                  </a:cubicBezTo>
                  <a:cubicBezTo>
                    <a:pt x="31546" y="324794"/>
                    <a:pt x="15773" y="338345"/>
                    <a:pt x="0" y="351897"/>
                  </a:cubicBezTo>
                </a:path>
              </a:pathLst>
            </a:custGeom>
            <a:noFill/>
            <a:ln w="10160">
              <a:solidFill>
                <a:srgbClr val="156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  <p:sp>
          <p:nvSpPr>
            <p:cNvPr id="546" name="Ellipse 545">
              <a:extLst>
                <a:ext uri="{FF2B5EF4-FFF2-40B4-BE49-F238E27FC236}">
                  <a16:creationId xmlns:a16="http://schemas.microsoft.com/office/drawing/2014/main" id="{C51C82C3-A749-8357-5E0D-4849FD6D8612}"/>
                </a:ext>
              </a:extLst>
            </p:cNvPr>
            <p:cNvSpPr/>
            <p:nvPr/>
          </p:nvSpPr>
          <p:spPr>
            <a:xfrm>
              <a:off x="-442623" y="3575755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7" name="Ellipse 546">
              <a:extLst>
                <a:ext uri="{FF2B5EF4-FFF2-40B4-BE49-F238E27FC236}">
                  <a16:creationId xmlns:a16="http://schemas.microsoft.com/office/drawing/2014/main" id="{B995E931-1733-A755-581B-8D587FDA4904}"/>
                </a:ext>
              </a:extLst>
            </p:cNvPr>
            <p:cNvSpPr/>
            <p:nvPr/>
          </p:nvSpPr>
          <p:spPr>
            <a:xfrm>
              <a:off x="-371993" y="3580586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8" name="Nuage 547">
              <a:extLst>
                <a:ext uri="{FF2B5EF4-FFF2-40B4-BE49-F238E27FC236}">
                  <a16:creationId xmlns:a16="http://schemas.microsoft.com/office/drawing/2014/main" id="{0F1C8090-F68D-F243-2132-8C476E50FA33}"/>
                </a:ext>
              </a:extLst>
            </p:cNvPr>
            <p:cNvSpPr/>
            <p:nvPr/>
          </p:nvSpPr>
          <p:spPr bwMode="auto">
            <a:xfrm>
              <a:off x="-478206" y="3659467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549" name="Ellipse 548">
              <a:extLst>
                <a:ext uri="{FF2B5EF4-FFF2-40B4-BE49-F238E27FC236}">
                  <a16:creationId xmlns:a16="http://schemas.microsoft.com/office/drawing/2014/main" id="{A771975A-AA87-F1B7-50A2-3A310DDEFE91}"/>
                </a:ext>
              </a:extLst>
            </p:cNvPr>
            <p:cNvSpPr/>
            <p:nvPr/>
          </p:nvSpPr>
          <p:spPr>
            <a:xfrm>
              <a:off x="-487368" y="3653658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0" name="Ellipse 559">
              <a:extLst>
                <a:ext uri="{FF2B5EF4-FFF2-40B4-BE49-F238E27FC236}">
                  <a16:creationId xmlns:a16="http://schemas.microsoft.com/office/drawing/2014/main" id="{CEC398DA-828F-0509-2CF3-5A37BE629BE4}"/>
                </a:ext>
              </a:extLst>
            </p:cNvPr>
            <p:cNvSpPr/>
            <p:nvPr/>
          </p:nvSpPr>
          <p:spPr>
            <a:xfrm>
              <a:off x="-349434" y="3645432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88" dirty="0"/>
                <a:t>x</a:t>
              </a:r>
            </a:p>
          </p:txBody>
        </p:sp>
        <p:sp>
          <p:nvSpPr>
            <p:cNvPr id="561" name="Ellipse 560">
              <a:extLst>
                <a:ext uri="{FF2B5EF4-FFF2-40B4-BE49-F238E27FC236}">
                  <a16:creationId xmlns:a16="http://schemas.microsoft.com/office/drawing/2014/main" id="{F3738DAF-96C8-7941-61D3-A3C7DAC85CA9}"/>
                </a:ext>
              </a:extLst>
            </p:cNvPr>
            <p:cNvSpPr/>
            <p:nvPr/>
          </p:nvSpPr>
          <p:spPr>
            <a:xfrm>
              <a:off x="-321179" y="3749904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2" name="Forme libre : forme 528">
              <a:extLst>
                <a:ext uri="{FF2B5EF4-FFF2-40B4-BE49-F238E27FC236}">
                  <a16:creationId xmlns:a16="http://schemas.microsoft.com/office/drawing/2014/main" id="{4DE1703F-B74A-F6A2-B31B-ACFE31799419}"/>
                </a:ext>
              </a:extLst>
            </p:cNvPr>
            <p:cNvSpPr/>
            <p:nvPr/>
          </p:nvSpPr>
          <p:spPr>
            <a:xfrm>
              <a:off x="-505671" y="3586286"/>
              <a:ext cx="225884" cy="238298"/>
            </a:xfrm>
            <a:custGeom>
              <a:avLst/>
              <a:gdLst>
                <a:gd name="connsiteX0" fmla="*/ 0 w 249048"/>
                <a:gd name="connsiteY0" fmla="*/ 130872 h 262735"/>
                <a:gd name="connsiteX1" fmla="*/ 63981 w 249048"/>
                <a:gd name="connsiteY1" fmla="*/ 96215 h 262735"/>
                <a:gd name="connsiteX2" fmla="*/ 87974 w 249048"/>
                <a:gd name="connsiteY2" fmla="*/ 5575 h 262735"/>
                <a:gd name="connsiteX3" fmla="*/ 170617 w 249048"/>
                <a:gd name="connsiteY3" fmla="*/ 18905 h 262735"/>
                <a:gd name="connsiteX4" fmla="*/ 199942 w 249048"/>
                <a:gd name="connsiteY4" fmla="*/ 93550 h 262735"/>
                <a:gd name="connsiteX5" fmla="*/ 247928 w 249048"/>
                <a:gd name="connsiteY5" fmla="*/ 146867 h 262735"/>
                <a:gd name="connsiteX6" fmla="*/ 229266 w 249048"/>
                <a:gd name="connsiteY6" fmla="*/ 202851 h 262735"/>
                <a:gd name="connsiteX7" fmla="*/ 178615 w 249048"/>
                <a:gd name="connsiteY7" fmla="*/ 258835 h 262735"/>
                <a:gd name="connsiteX8" fmla="*/ 194610 w 249048"/>
                <a:gd name="connsiteY8" fmla="*/ 253503 h 26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048" h="262735">
                  <a:moveTo>
                    <a:pt x="0" y="130872"/>
                  </a:moveTo>
                  <a:cubicBezTo>
                    <a:pt x="24659" y="123985"/>
                    <a:pt x="49319" y="117098"/>
                    <a:pt x="63981" y="96215"/>
                  </a:cubicBezTo>
                  <a:cubicBezTo>
                    <a:pt x="78643" y="75332"/>
                    <a:pt x="70201" y="18460"/>
                    <a:pt x="87974" y="5575"/>
                  </a:cubicBezTo>
                  <a:cubicBezTo>
                    <a:pt x="105747" y="-7310"/>
                    <a:pt x="151956" y="4242"/>
                    <a:pt x="170617" y="18905"/>
                  </a:cubicBezTo>
                  <a:cubicBezTo>
                    <a:pt x="189278" y="33567"/>
                    <a:pt x="187057" y="72223"/>
                    <a:pt x="199942" y="93550"/>
                  </a:cubicBezTo>
                  <a:cubicBezTo>
                    <a:pt x="212827" y="114877"/>
                    <a:pt x="243041" y="128650"/>
                    <a:pt x="247928" y="146867"/>
                  </a:cubicBezTo>
                  <a:cubicBezTo>
                    <a:pt x="252815" y="165084"/>
                    <a:pt x="240818" y="184190"/>
                    <a:pt x="229266" y="202851"/>
                  </a:cubicBezTo>
                  <a:cubicBezTo>
                    <a:pt x="217714" y="221512"/>
                    <a:pt x="184391" y="250393"/>
                    <a:pt x="178615" y="258835"/>
                  </a:cubicBezTo>
                  <a:cubicBezTo>
                    <a:pt x="172839" y="267277"/>
                    <a:pt x="183724" y="260390"/>
                    <a:pt x="194610" y="253503"/>
                  </a:cubicBezTo>
                </a:path>
              </a:pathLst>
            </a:custGeom>
            <a:noFill/>
            <a:ln w="10160">
              <a:solidFill>
                <a:srgbClr val="155E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  <p:sp>
          <p:nvSpPr>
            <p:cNvPr id="563" name="Ellipse 562">
              <a:extLst>
                <a:ext uri="{FF2B5EF4-FFF2-40B4-BE49-F238E27FC236}">
                  <a16:creationId xmlns:a16="http://schemas.microsoft.com/office/drawing/2014/main" id="{CF6E9360-2A49-B3FA-F79C-94F554BCDF29}"/>
                </a:ext>
              </a:extLst>
            </p:cNvPr>
            <p:cNvSpPr/>
            <p:nvPr/>
          </p:nvSpPr>
          <p:spPr>
            <a:xfrm>
              <a:off x="-861244" y="3193771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4" name="Ellipse 563">
              <a:extLst>
                <a:ext uri="{FF2B5EF4-FFF2-40B4-BE49-F238E27FC236}">
                  <a16:creationId xmlns:a16="http://schemas.microsoft.com/office/drawing/2014/main" id="{5D61A178-B742-4897-5859-918097075CBC}"/>
                </a:ext>
              </a:extLst>
            </p:cNvPr>
            <p:cNvSpPr/>
            <p:nvPr/>
          </p:nvSpPr>
          <p:spPr>
            <a:xfrm>
              <a:off x="-760008" y="3245612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6" name="Ellipse 565">
              <a:extLst>
                <a:ext uri="{FF2B5EF4-FFF2-40B4-BE49-F238E27FC236}">
                  <a16:creationId xmlns:a16="http://schemas.microsoft.com/office/drawing/2014/main" id="{08B11B72-735C-24CA-3653-0A978141575E}"/>
                </a:ext>
              </a:extLst>
            </p:cNvPr>
            <p:cNvSpPr/>
            <p:nvPr/>
          </p:nvSpPr>
          <p:spPr>
            <a:xfrm>
              <a:off x="-764410" y="3312150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7" name="Ellipse 566">
              <a:extLst>
                <a:ext uri="{FF2B5EF4-FFF2-40B4-BE49-F238E27FC236}">
                  <a16:creationId xmlns:a16="http://schemas.microsoft.com/office/drawing/2014/main" id="{3593A350-1D93-22FB-662C-413DDBD9A96E}"/>
                </a:ext>
              </a:extLst>
            </p:cNvPr>
            <p:cNvSpPr/>
            <p:nvPr/>
          </p:nvSpPr>
          <p:spPr>
            <a:xfrm>
              <a:off x="-660593" y="3263338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8" name="Ellipse 567">
              <a:extLst>
                <a:ext uri="{FF2B5EF4-FFF2-40B4-BE49-F238E27FC236}">
                  <a16:creationId xmlns:a16="http://schemas.microsoft.com/office/drawing/2014/main" id="{8C96A8AD-8D37-590C-B95A-97644C577EAE}"/>
                </a:ext>
              </a:extLst>
            </p:cNvPr>
            <p:cNvSpPr/>
            <p:nvPr/>
          </p:nvSpPr>
          <p:spPr>
            <a:xfrm>
              <a:off x="-723001" y="3340942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9" name="Forme libre : forme 534">
              <a:extLst>
                <a:ext uri="{FF2B5EF4-FFF2-40B4-BE49-F238E27FC236}">
                  <a16:creationId xmlns:a16="http://schemas.microsoft.com/office/drawing/2014/main" id="{7D0716C7-6802-0CB0-E456-1148A69B7889}"/>
                </a:ext>
              </a:extLst>
            </p:cNvPr>
            <p:cNvSpPr/>
            <p:nvPr/>
          </p:nvSpPr>
          <p:spPr>
            <a:xfrm>
              <a:off x="-898445" y="3188481"/>
              <a:ext cx="298790" cy="174346"/>
            </a:xfrm>
            <a:custGeom>
              <a:avLst/>
              <a:gdLst>
                <a:gd name="connsiteX0" fmla="*/ 0 w 329430"/>
                <a:gd name="connsiteY0" fmla="*/ 0 h 192225"/>
                <a:gd name="connsiteX1" fmla="*/ 58497 w 329430"/>
                <a:gd name="connsiteY1" fmla="*/ 24630 h 192225"/>
                <a:gd name="connsiteX2" fmla="*/ 147782 w 329430"/>
                <a:gd name="connsiteY2" fmla="*/ 3079 h 192225"/>
                <a:gd name="connsiteX3" fmla="*/ 175491 w 329430"/>
                <a:gd name="connsiteY3" fmla="*/ 86206 h 192225"/>
                <a:gd name="connsiteX4" fmla="*/ 169333 w 329430"/>
                <a:gd name="connsiteY4" fmla="*/ 153939 h 192225"/>
                <a:gd name="connsiteX5" fmla="*/ 230909 w 329430"/>
                <a:gd name="connsiteY5" fmla="*/ 190885 h 192225"/>
                <a:gd name="connsiteX6" fmla="*/ 233988 w 329430"/>
                <a:gd name="connsiteY6" fmla="*/ 107758 h 192225"/>
                <a:gd name="connsiteX7" fmla="*/ 289406 w 329430"/>
                <a:gd name="connsiteY7" fmla="*/ 104679 h 192225"/>
                <a:gd name="connsiteX8" fmla="*/ 329430 w 329430"/>
                <a:gd name="connsiteY8" fmla="*/ 104679 h 19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430" h="192225">
                  <a:moveTo>
                    <a:pt x="0" y="0"/>
                  </a:moveTo>
                  <a:cubicBezTo>
                    <a:pt x="16933" y="12058"/>
                    <a:pt x="33867" y="24117"/>
                    <a:pt x="58497" y="24630"/>
                  </a:cubicBezTo>
                  <a:cubicBezTo>
                    <a:pt x="83127" y="25143"/>
                    <a:pt x="128283" y="-7184"/>
                    <a:pt x="147782" y="3079"/>
                  </a:cubicBezTo>
                  <a:cubicBezTo>
                    <a:pt x="167281" y="13342"/>
                    <a:pt x="171899" y="61063"/>
                    <a:pt x="175491" y="86206"/>
                  </a:cubicBezTo>
                  <a:cubicBezTo>
                    <a:pt x="179083" y="111349"/>
                    <a:pt x="160097" y="136493"/>
                    <a:pt x="169333" y="153939"/>
                  </a:cubicBezTo>
                  <a:cubicBezTo>
                    <a:pt x="178569" y="171386"/>
                    <a:pt x="220133" y="198582"/>
                    <a:pt x="230909" y="190885"/>
                  </a:cubicBezTo>
                  <a:cubicBezTo>
                    <a:pt x="241685" y="183188"/>
                    <a:pt x="224239" y="122126"/>
                    <a:pt x="233988" y="107758"/>
                  </a:cubicBezTo>
                  <a:cubicBezTo>
                    <a:pt x="243737" y="93390"/>
                    <a:pt x="273499" y="105192"/>
                    <a:pt x="289406" y="104679"/>
                  </a:cubicBezTo>
                  <a:cubicBezTo>
                    <a:pt x="305313" y="104166"/>
                    <a:pt x="317371" y="104422"/>
                    <a:pt x="329430" y="104679"/>
                  </a:cubicBezTo>
                </a:path>
              </a:pathLst>
            </a:custGeom>
            <a:noFill/>
            <a:ln w="10160">
              <a:solidFill>
                <a:srgbClr val="156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</p:grpSp>
      <p:sp>
        <p:nvSpPr>
          <p:cNvPr id="477" name="Forme libre : forme 575">
            <a:extLst>
              <a:ext uri="{FF2B5EF4-FFF2-40B4-BE49-F238E27FC236}">
                <a16:creationId xmlns:a16="http://schemas.microsoft.com/office/drawing/2014/main" id="{0C8EF2F9-2F7D-69A9-A156-3597381ADC50}"/>
              </a:ext>
            </a:extLst>
          </p:cNvPr>
          <p:cNvSpPr/>
          <p:nvPr/>
        </p:nvSpPr>
        <p:spPr>
          <a:xfrm rot="17117585" flipH="1">
            <a:off x="3916065" y="2805637"/>
            <a:ext cx="907851" cy="317125"/>
          </a:xfrm>
          <a:custGeom>
            <a:avLst/>
            <a:gdLst>
              <a:gd name="connsiteX0" fmla="*/ 758537 w 759113"/>
              <a:gd name="connsiteY0" fmla="*/ 0 h 1137804"/>
              <a:gd name="connsiteX1" fmla="*/ 753341 w 759113"/>
              <a:gd name="connsiteY1" fmla="*/ 187036 h 1137804"/>
              <a:gd name="connsiteX2" fmla="*/ 716973 w 759113"/>
              <a:gd name="connsiteY2" fmla="*/ 452004 h 1137804"/>
              <a:gd name="connsiteX3" fmla="*/ 602673 w 759113"/>
              <a:gd name="connsiteY3" fmla="*/ 732559 h 1137804"/>
              <a:gd name="connsiteX4" fmla="*/ 374073 w 759113"/>
              <a:gd name="connsiteY4" fmla="*/ 971550 h 1137804"/>
              <a:gd name="connsiteX5" fmla="*/ 103909 w 759113"/>
              <a:gd name="connsiteY5" fmla="*/ 1101436 h 1137804"/>
              <a:gd name="connsiteX6" fmla="*/ 0 w 759113"/>
              <a:gd name="connsiteY6" fmla="*/ 1137804 h 113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113" h="1137804">
                <a:moveTo>
                  <a:pt x="758537" y="0"/>
                </a:moveTo>
                <a:cubicBezTo>
                  <a:pt x="759402" y="55851"/>
                  <a:pt x="760268" y="111702"/>
                  <a:pt x="753341" y="187036"/>
                </a:cubicBezTo>
                <a:cubicBezTo>
                  <a:pt x="746414" y="262370"/>
                  <a:pt x="742084" y="361084"/>
                  <a:pt x="716973" y="452004"/>
                </a:cubicBezTo>
                <a:cubicBezTo>
                  <a:pt x="691862" y="542925"/>
                  <a:pt x="659823" y="645968"/>
                  <a:pt x="602673" y="732559"/>
                </a:cubicBezTo>
                <a:cubicBezTo>
                  <a:pt x="545523" y="819150"/>
                  <a:pt x="457200" y="910071"/>
                  <a:pt x="374073" y="971550"/>
                </a:cubicBezTo>
                <a:cubicBezTo>
                  <a:pt x="290946" y="1033029"/>
                  <a:pt x="166254" y="1073727"/>
                  <a:pt x="103909" y="1101436"/>
                </a:cubicBezTo>
                <a:cubicBezTo>
                  <a:pt x="41564" y="1129145"/>
                  <a:pt x="20782" y="1133474"/>
                  <a:pt x="0" y="1137804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482" name="ZoneTexte 481">
            <a:extLst>
              <a:ext uri="{FF2B5EF4-FFF2-40B4-BE49-F238E27FC236}">
                <a16:creationId xmlns:a16="http://schemas.microsoft.com/office/drawing/2014/main" id="{3E5B36D4-8043-4BAE-A154-77F230BCBD03}"/>
              </a:ext>
            </a:extLst>
          </p:cNvPr>
          <p:cNvSpPr txBox="1"/>
          <p:nvPr/>
        </p:nvSpPr>
        <p:spPr>
          <a:xfrm>
            <a:off x="4490074" y="2374224"/>
            <a:ext cx="448133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83" name="Connecteur droit avec flèche 482">
            <a:extLst>
              <a:ext uri="{FF2B5EF4-FFF2-40B4-BE49-F238E27FC236}">
                <a16:creationId xmlns:a16="http://schemas.microsoft.com/office/drawing/2014/main" id="{8D7B2A21-26C9-D97E-F555-27095B134CD4}"/>
              </a:ext>
            </a:extLst>
          </p:cNvPr>
          <p:cNvCxnSpPr>
            <a:cxnSpLocks/>
          </p:cNvCxnSpPr>
          <p:nvPr/>
        </p:nvCxnSpPr>
        <p:spPr>
          <a:xfrm flipV="1">
            <a:off x="4714141" y="2062005"/>
            <a:ext cx="159025" cy="3496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ZoneTexte 167">
            <a:extLst>
              <a:ext uri="{FF2B5EF4-FFF2-40B4-BE49-F238E27FC236}">
                <a16:creationId xmlns:a16="http://schemas.microsoft.com/office/drawing/2014/main" id="{4F978588-DFCD-FE05-73F9-EF444F336CA5}"/>
              </a:ext>
            </a:extLst>
          </p:cNvPr>
          <p:cNvSpPr txBox="1"/>
          <p:nvPr/>
        </p:nvSpPr>
        <p:spPr>
          <a:xfrm>
            <a:off x="4774756" y="2247097"/>
            <a:ext cx="44088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88" dirty="0"/>
              <a:t>LCIC</a:t>
            </a: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id="{9FF77EF1-39AD-1ECF-06C8-EC6A213C5877}"/>
              </a:ext>
            </a:extLst>
          </p:cNvPr>
          <p:cNvSpPr txBox="1"/>
          <p:nvPr/>
        </p:nvSpPr>
        <p:spPr>
          <a:xfrm>
            <a:off x="6307531" y="2695794"/>
            <a:ext cx="57570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EPYC1</a:t>
            </a:r>
          </a:p>
        </p:txBody>
      </p:sp>
      <p:sp>
        <p:nvSpPr>
          <p:cNvPr id="454" name="Arc 453">
            <a:extLst>
              <a:ext uri="{FF2B5EF4-FFF2-40B4-BE49-F238E27FC236}">
                <a16:creationId xmlns:a16="http://schemas.microsoft.com/office/drawing/2014/main" id="{D7DA35EE-A030-83C5-D0E7-034E6DABE28B}"/>
              </a:ext>
            </a:extLst>
          </p:cNvPr>
          <p:cNvSpPr/>
          <p:nvPr/>
        </p:nvSpPr>
        <p:spPr>
          <a:xfrm rot="3241205">
            <a:off x="8836441" y="5145265"/>
            <a:ext cx="313363" cy="481261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7" name="Forme libre : forme 220">
            <a:extLst>
              <a:ext uri="{FF2B5EF4-FFF2-40B4-BE49-F238E27FC236}">
                <a16:creationId xmlns:a16="http://schemas.microsoft.com/office/drawing/2014/main" id="{D5604072-8871-1727-F865-2504EF276AAF}"/>
              </a:ext>
            </a:extLst>
          </p:cNvPr>
          <p:cNvSpPr/>
          <p:nvPr/>
        </p:nvSpPr>
        <p:spPr>
          <a:xfrm rot="17090018">
            <a:off x="6094569" y="2701580"/>
            <a:ext cx="272903" cy="362877"/>
          </a:xfrm>
          <a:custGeom>
            <a:avLst/>
            <a:gdLst>
              <a:gd name="connsiteX0" fmla="*/ 0 w 332509"/>
              <a:gd name="connsiteY0" fmla="*/ 532014 h 532014"/>
              <a:gd name="connsiteX1" fmla="*/ 20782 w 332509"/>
              <a:gd name="connsiteY1" fmla="*/ 361603 h 532014"/>
              <a:gd name="connsiteX2" fmla="*/ 120535 w 332509"/>
              <a:gd name="connsiteY2" fmla="*/ 207818 h 532014"/>
              <a:gd name="connsiteX3" fmla="*/ 332509 w 332509"/>
              <a:gd name="connsiteY3" fmla="*/ 0 h 532014"/>
              <a:gd name="connsiteX0" fmla="*/ 1183 w 333692"/>
              <a:gd name="connsiteY0" fmla="*/ 532014 h 532014"/>
              <a:gd name="connsiteX1" fmla="*/ 21965 w 333692"/>
              <a:gd name="connsiteY1" fmla="*/ 361603 h 532014"/>
              <a:gd name="connsiteX2" fmla="*/ 181185 w 333692"/>
              <a:gd name="connsiteY2" fmla="*/ 148967 h 532014"/>
              <a:gd name="connsiteX3" fmla="*/ 333692 w 333692"/>
              <a:gd name="connsiteY3" fmla="*/ 0 h 532014"/>
              <a:gd name="connsiteX0" fmla="*/ 0 w 332509"/>
              <a:gd name="connsiteY0" fmla="*/ 532014 h 532014"/>
              <a:gd name="connsiteX1" fmla="*/ 64031 w 332509"/>
              <a:gd name="connsiteY1" fmla="*/ 315830 h 532014"/>
              <a:gd name="connsiteX2" fmla="*/ 180002 w 332509"/>
              <a:gd name="connsiteY2" fmla="*/ 148967 h 532014"/>
              <a:gd name="connsiteX3" fmla="*/ 332509 w 332509"/>
              <a:gd name="connsiteY3" fmla="*/ 0 h 532014"/>
              <a:gd name="connsiteX0" fmla="*/ 0 w 305478"/>
              <a:gd name="connsiteY0" fmla="*/ 466624 h 466624"/>
              <a:gd name="connsiteX1" fmla="*/ 37000 w 305478"/>
              <a:gd name="connsiteY1" fmla="*/ 315830 h 466624"/>
              <a:gd name="connsiteX2" fmla="*/ 152971 w 305478"/>
              <a:gd name="connsiteY2" fmla="*/ 148967 h 466624"/>
              <a:gd name="connsiteX3" fmla="*/ 305478 w 305478"/>
              <a:gd name="connsiteY3" fmla="*/ 0 h 46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478" h="466624">
                <a:moveTo>
                  <a:pt x="0" y="466624"/>
                </a:moveTo>
                <a:cubicBezTo>
                  <a:pt x="346" y="408435"/>
                  <a:pt x="11505" y="368773"/>
                  <a:pt x="37000" y="315830"/>
                </a:cubicBezTo>
                <a:cubicBezTo>
                  <a:pt x="62495" y="262887"/>
                  <a:pt x="101017" y="209234"/>
                  <a:pt x="152971" y="148967"/>
                </a:cubicBezTo>
                <a:cubicBezTo>
                  <a:pt x="204926" y="88700"/>
                  <a:pt x="225468" y="73775"/>
                  <a:pt x="305478" y="0"/>
                </a:cubicBezTo>
              </a:path>
            </a:pathLst>
          </a:custGeom>
          <a:noFill/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3"/>
          </a:p>
        </p:txBody>
      </p:sp>
      <p:sp>
        <p:nvSpPr>
          <p:cNvPr id="574" name="ZoneTexte 573">
            <a:extLst>
              <a:ext uri="{FF2B5EF4-FFF2-40B4-BE49-F238E27FC236}">
                <a16:creationId xmlns:a16="http://schemas.microsoft.com/office/drawing/2014/main" id="{EF3DCB6E-CED1-4140-5792-3D9916FAD9D3}"/>
              </a:ext>
            </a:extLst>
          </p:cNvPr>
          <p:cNvSpPr txBox="1"/>
          <p:nvPr/>
        </p:nvSpPr>
        <p:spPr>
          <a:xfrm>
            <a:off x="6250495" y="2125187"/>
            <a:ext cx="570124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RuBP</a:t>
            </a:r>
          </a:p>
        </p:txBody>
      </p:sp>
      <p:sp>
        <p:nvSpPr>
          <p:cNvPr id="597" name="Forme libre : forme 220">
            <a:extLst>
              <a:ext uri="{FF2B5EF4-FFF2-40B4-BE49-F238E27FC236}">
                <a16:creationId xmlns:a16="http://schemas.microsoft.com/office/drawing/2014/main" id="{438CA510-856D-AB6F-1EF2-229F67FB20EE}"/>
              </a:ext>
            </a:extLst>
          </p:cNvPr>
          <p:cNvSpPr/>
          <p:nvPr/>
        </p:nvSpPr>
        <p:spPr>
          <a:xfrm rot="5087812">
            <a:off x="6005117" y="1949066"/>
            <a:ext cx="155280" cy="425330"/>
          </a:xfrm>
          <a:custGeom>
            <a:avLst/>
            <a:gdLst>
              <a:gd name="connsiteX0" fmla="*/ 0 w 332509"/>
              <a:gd name="connsiteY0" fmla="*/ 532014 h 532014"/>
              <a:gd name="connsiteX1" fmla="*/ 20782 w 332509"/>
              <a:gd name="connsiteY1" fmla="*/ 361603 h 532014"/>
              <a:gd name="connsiteX2" fmla="*/ 120535 w 332509"/>
              <a:gd name="connsiteY2" fmla="*/ 207818 h 532014"/>
              <a:gd name="connsiteX3" fmla="*/ 332509 w 332509"/>
              <a:gd name="connsiteY3" fmla="*/ 0 h 532014"/>
              <a:gd name="connsiteX0" fmla="*/ 1183 w 333692"/>
              <a:gd name="connsiteY0" fmla="*/ 532014 h 532014"/>
              <a:gd name="connsiteX1" fmla="*/ 21965 w 333692"/>
              <a:gd name="connsiteY1" fmla="*/ 361603 h 532014"/>
              <a:gd name="connsiteX2" fmla="*/ 181185 w 333692"/>
              <a:gd name="connsiteY2" fmla="*/ 148967 h 532014"/>
              <a:gd name="connsiteX3" fmla="*/ 333692 w 333692"/>
              <a:gd name="connsiteY3" fmla="*/ 0 h 532014"/>
              <a:gd name="connsiteX0" fmla="*/ 0 w 332509"/>
              <a:gd name="connsiteY0" fmla="*/ 532014 h 532014"/>
              <a:gd name="connsiteX1" fmla="*/ 64031 w 332509"/>
              <a:gd name="connsiteY1" fmla="*/ 315830 h 532014"/>
              <a:gd name="connsiteX2" fmla="*/ 180002 w 332509"/>
              <a:gd name="connsiteY2" fmla="*/ 148967 h 532014"/>
              <a:gd name="connsiteX3" fmla="*/ 332509 w 332509"/>
              <a:gd name="connsiteY3" fmla="*/ 0 h 532014"/>
              <a:gd name="connsiteX0" fmla="*/ 0 w 305478"/>
              <a:gd name="connsiteY0" fmla="*/ 466624 h 466624"/>
              <a:gd name="connsiteX1" fmla="*/ 37000 w 305478"/>
              <a:gd name="connsiteY1" fmla="*/ 315830 h 466624"/>
              <a:gd name="connsiteX2" fmla="*/ 152971 w 305478"/>
              <a:gd name="connsiteY2" fmla="*/ 148967 h 466624"/>
              <a:gd name="connsiteX3" fmla="*/ 305478 w 305478"/>
              <a:gd name="connsiteY3" fmla="*/ 0 h 46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478" h="466624">
                <a:moveTo>
                  <a:pt x="0" y="466624"/>
                </a:moveTo>
                <a:cubicBezTo>
                  <a:pt x="346" y="408435"/>
                  <a:pt x="11505" y="368773"/>
                  <a:pt x="37000" y="315830"/>
                </a:cubicBezTo>
                <a:cubicBezTo>
                  <a:pt x="62495" y="262887"/>
                  <a:pt x="101017" y="209234"/>
                  <a:pt x="152971" y="148967"/>
                </a:cubicBezTo>
                <a:cubicBezTo>
                  <a:pt x="204926" y="88700"/>
                  <a:pt x="225468" y="73775"/>
                  <a:pt x="305478" y="0"/>
                </a:cubicBezTo>
              </a:path>
            </a:pathLst>
          </a:custGeom>
          <a:noFill/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3" dirty="0"/>
          </a:p>
        </p:txBody>
      </p:sp>
      <p:sp>
        <p:nvSpPr>
          <p:cNvPr id="600" name="Arc 599">
            <a:extLst>
              <a:ext uri="{FF2B5EF4-FFF2-40B4-BE49-F238E27FC236}">
                <a16:creationId xmlns:a16="http://schemas.microsoft.com/office/drawing/2014/main" id="{E6709382-5146-D9C0-0649-025B66B964E3}"/>
              </a:ext>
            </a:extLst>
          </p:cNvPr>
          <p:cNvSpPr/>
          <p:nvPr/>
        </p:nvSpPr>
        <p:spPr>
          <a:xfrm rot="380884">
            <a:off x="6435946" y="2302098"/>
            <a:ext cx="291367" cy="354814"/>
          </a:xfrm>
          <a:prstGeom prst="arc">
            <a:avLst>
              <a:gd name="adj1" fmla="val 16511542"/>
              <a:gd name="adj2" fmla="val 2146654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7CC999-5108-C836-8912-D74378E83D8B}"/>
              </a:ext>
            </a:extLst>
          </p:cNvPr>
          <p:cNvSpPr/>
          <p:nvPr/>
        </p:nvSpPr>
        <p:spPr>
          <a:xfrm>
            <a:off x="1" y="312516"/>
            <a:ext cx="12192000" cy="945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128F4A2F-D4FB-EE67-AD63-EFF178A00E09}"/>
              </a:ext>
            </a:extLst>
          </p:cNvPr>
          <p:cNvSpPr/>
          <p:nvPr/>
        </p:nvSpPr>
        <p:spPr>
          <a:xfrm>
            <a:off x="-24510" y="6350673"/>
            <a:ext cx="12192000" cy="574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40CB3C72-ECEC-3D52-7BCF-375FC6DF851F}"/>
              </a:ext>
            </a:extLst>
          </p:cNvPr>
          <p:cNvSpPr/>
          <p:nvPr/>
        </p:nvSpPr>
        <p:spPr>
          <a:xfrm>
            <a:off x="11059563" y="1"/>
            <a:ext cx="1410537" cy="692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5B0F38A-A324-8989-B308-3CEBD91A10FF}"/>
              </a:ext>
            </a:extLst>
          </p:cNvPr>
          <p:cNvSpPr txBox="1"/>
          <p:nvPr/>
        </p:nvSpPr>
        <p:spPr>
          <a:xfrm>
            <a:off x="303335" y="243273"/>
            <a:ext cx="12027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Marianne"/>
                <a:ea typeface="+mj-ea"/>
                <a:cs typeface="+mj-cs"/>
              </a:rPr>
              <a:t>In Chlamydomonas, two distinct CCM regimes: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Marianne"/>
                <a:ea typeface="+mj-ea"/>
                <a:cs typeface="+mj-cs"/>
              </a:rPr>
              <a:t>Low CO2 and </a:t>
            </a:r>
            <a:r>
              <a:rPr lang="en-US" sz="2800" dirty="0">
                <a:latin typeface="Marianne"/>
                <a:ea typeface="+mj-ea"/>
                <a:cs typeface="+mj-cs"/>
              </a:rPr>
              <a:t>Very Low CO</a:t>
            </a:r>
            <a:r>
              <a:rPr lang="en-US" sz="2800" baseline="-25000" dirty="0">
                <a:latin typeface="Marianne"/>
                <a:ea typeface="+mj-ea"/>
                <a:cs typeface="+mj-cs"/>
              </a:rPr>
              <a:t>2</a:t>
            </a:r>
            <a:endParaRPr lang="fr-FR" sz="2800" i="1" baseline="-25000" dirty="0">
              <a:latin typeface="Marianne"/>
              <a:ea typeface="+mj-ea"/>
              <a:cs typeface="+mj-cs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510F9B8-2FF1-9962-E4C8-1BE5BD5DBBF9}"/>
              </a:ext>
            </a:extLst>
          </p:cNvPr>
          <p:cNvGrpSpPr/>
          <p:nvPr/>
        </p:nvGrpSpPr>
        <p:grpSpPr>
          <a:xfrm>
            <a:off x="3209626" y="1675318"/>
            <a:ext cx="8830160" cy="5171024"/>
            <a:chOff x="3209626" y="1675318"/>
            <a:chExt cx="8830160" cy="5171024"/>
          </a:xfrm>
        </p:grpSpPr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B99B00A5-1A3F-1E9D-C6FE-EDE7918A38F5}"/>
                </a:ext>
              </a:extLst>
            </p:cNvPr>
            <p:cNvSpPr/>
            <p:nvPr/>
          </p:nvSpPr>
          <p:spPr>
            <a:xfrm>
              <a:off x="3374258" y="1675318"/>
              <a:ext cx="146614" cy="392058"/>
            </a:xfrm>
            <a:custGeom>
              <a:avLst/>
              <a:gdLst>
                <a:gd name="connsiteX0" fmla="*/ 124242 w 161649"/>
                <a:gd name="connsiteY0" fmla="*/ 0 h 432262"/>
                <a:gd name="connsiteX1" fmla="*/ 53584 w 161649"/>
                <a:gd name="connsiteY1" fmla="*/ 51955 h 432262"/>
                <a:gd name="connsiteX2" fmla="*/ 5786 w 161649"/>
                <a:gd name="connsiteY2" fmla="*/ 153786 h 432262"/>
                <a:gd name="connsiteX3" fmla="*/ 18255 w 161649"/>
                <a:gd name="connsiteY3" fmla="*/ 309650 h 432262"/>
                <a:gd name="connsiteX4" fmla="*/ 161649 w 161649"/>
                <a:gd name="connsiteY4" fmla="*/ 432262 h 43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649" h="432262">
                  <a:moveTo>
                    <a:pt x="124242" y="0"/>
                  </a:moveTo>
                  <a:cubicBezTo>
                    <a:pt x="98784" y="13162"/>
                    <a:pt x="73327" y="26324"/>
                    <a:pt x="53584" y="51955"/>
                  </a:cubicBezTo>
                  <a:cubicBezTo>
                    <a:pt x="33841" y="77586"/>
                    <a:pt x="11674" y="110837"/>
                    <a:pt x="5786" y="153786"/>
                  </a:cubicBezTo>
                  <a:cubicBezTo>
                    <a:pt x="-102" y="196735"/>
                    <a:pt x="-7722" y="263237"/>
                    <a:pt x="18255" y="309650"/>
                  </a:cubicBezTo>
                  <a:cubicBezTo>
                    <a:pt x="44232" y="356063"/>
                    <a:pt x="102940" y="394162"/>
                    <a:pt x="161649" y="432262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299FADE6-8BA4-53F4-3503-82C34C0A5162}"/>
                </a:ext>
              </a:extLst>
            </p:cNvPr>
            <p:cNvGrpSpPr/>
            <p:nvPr/>
          </p:nvGrpSpPr>
          <p:grpSpPr>
            <a:xfrm>
              <a:off x="3209626" y="2026073"/>
              <a:ext cx="8830160" cy="4820269"/>
              <a:chOff x="3209626" y="2026073"/>
              <a:chExt cx="8830160" cy="4820269"/>
            </a:xfrm>
          </p:grpSpPr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90297B3B-A14E-78A3-4F92-F74531BF7352}"/>
                  </a:ext>
                </a:extLst>
              </p:cNvPr>
              <p:cNvSpPr txBox="1"/>
              <p:nvPr/>
            </p:nvSpPr>
            <p:spPr>
              <a:xfrm>
                <a:off x="3445222" y="2026073"/>
                <a:ext cx="579427" cy="259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88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ATP</a:t>
                </a:r>
              </a:p>
            </p:txBody>
          </p:sp>
          <p:sp>
            <p:nvSpPr>
              <p:cNvPr id="5" name="ZoneTexte 42">
                <a:extLst>
                  <a:ext uri="{FF2B5EF4-FFF2-40B4-BE49-F238E27FC236}">
                    <a16:creationId xmlns:a16="http://schemas.microsoft.com/office/drawing/2014/main" id="{71A67A71-3769-1F02-D05B-C9E960D93FF9}"/>
                  </a:ext>
                </a:extLst>
              </p:cNvPr>
              <p:cNvSpPr txBox="1"/>
              <p:nvPr/>
            </p:nvSpPr>
            <p:spPr>
              <a:xfrm>
                <a:off x="9184774" y="6477010"/>
                <a:ext cx="2855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Burlacot </a:t>
                </a:r>
                <a:r>
                  <a:rPr lang="fr-FR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et al. </a:t>
                </a:r>
                <a:r>
                  <a:rPr lang="fr-FR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(2022) </a:t>
                </a:r>
                <a:r>
                  <a:rPr lang="fr-FR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Nature</a:t>
                </a:r>
                <a:endParaRPr lang="en-GB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5D9C1FB-1A50-82DE-495F-4864C88F40BB}"/>
                  </a:ext>
                </a:extLst>
              </p:cNvPr>
              <p:cNvSpPr txBox="1"/>
              <p:nvPr/>
            </p:nvSpPr>
            <p:spPr>
              <a:xfrm>
                <a:off x="3368905" y="2729021"/>
                <a:ext cx="579427" cy="259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88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ATP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7D8F8FD-C199-4D01-55FF-9883687452A5}"/>
                  </a:ext>
                </a:extLst>
              </p:cNvPr>
              <p:cNvSpPr txBox="1"/>
              <p:nvPr/>
            </p:nvSpPr>
            <p:spPr>
              <a:xfrm>
                <a:off x="4386308" y="4373301"/>
                <a:ext cx="5794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ATP</a:t>
                </a:r>
              </a:p>
            </p:txBody>
          </p:sp>
          <p:sp>
            <p:nvSpPr>
              <p:cNvPr id="15" name="Forme libre : forme 575">
                <a:extLst>
                  <a:ext uri="{FF2B5EF4-FFF2-40B4-BE49-F238E27FC236}">
                    <a16:creationId xmlns:a16="http://schemas.microsoft.com/office/drawing/2014/main" id="{B2FB77CD-5692-4D4C-76A4-7A4FD9F80A46}"/>
                  </a:ext>
                </a:extLst>
              </p:cNvPr>
              <p:cNvSpPr/>
              <p:nvPr/>
            </p:nvSpPr>
            <p:spPr>
              <a:xfrm rot="18471630" flipH="1" flipV="1">
                <a:off x="3647860" y="2986896"/>
                <a:ext cx="627313" cy="1503781"/>
              </a:xfrm>
              <a:custGeom>
                <a:avLst/>
                <a:gdLst>
                  <a:gd name="connsiteX0" fmla="*/ 758537 w 759113"/>
                  <a:gd name="connsiteY0" fmla="*/ 0 h 1137804"/>
                  <a:gd name="connsiteX1" fmla="*/ 753341 w 759113"/>
                  <a:gd name="connsiteY1" fmla="*/ 187036 h 1137804"/>
                  <a:gd name="connsiteX2" fmla="*/ 716973 w 759113"/>
                  <a:gd name="connsiteY2" fmla="*/ 452004 h 1137804"/>
                  <a:gd name="connsiteX3" fmla="*/ 602673 w 759113"/>
                  <a:gd name="connsiteY3" fmla="*/ 732559 h 1137804"/>
                  <a:gd name="connsiteX4" fmla="*/ 374073 w 759113"/>
                  <a:gd name="connsiteY4" fmla="*/ 971550 h 1137804"/>
                  <a:gd name="connsiteX5" fmla="*/ 103909 w 759113"/>
                  <a:gd name="connsiteY5" fmla="*/ 1101436 h 1137804"/>
                  <a:gd name="connsiteX6" fmla="*/ 0 w 759113"/>
                  <a:gd name="connsiteY6" fmla="*/ 1137804 h 1137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113" h="1137804">
                    <a:moveTo>
                      <a:pt x="758537" y="0"/>
                    </a:moveTo>
                    <a:cubicBezTo>
                      <a:pt x="759402" y="55851"/>
                      <a:pt x="760268" y="111702"/>
                      <a:pt x="753341" y="187036"/>
                    </a:cubicBezTo>
                    <a:cubicBezTo>
                      <a:pt x="746414" y="262370"/>
                      <a:pt x="742084" y="361084"/>
                      <a:pt x="716973" y="452004"/>
                    </a:cubicBezTo>
                    <a:cubicBezTo>
                      <a:pt x="691862" y="542925"/>
                      <a:pt x="659823" y="645968"/>
                      <a:pt x="602673" y="732559"/>
                    </a:cubicBezTo>
                    <a:cubicBezTo>
                      <a:pt x="545523" y="819150"/>
                      <a:pt x="457200" y="910071"/>
                      <a:pt x="374073" y="971550"/>
                    </a:cubicBezTo>
                    <a:cubicBezTo>
                      <a:pt x="290946" y="1033029"/>
                      <a:pt x="166254" y="1073727"/>
                      <a:pt x="103909" y="1101436"/>
                    </a:cubicBezTo>
                    <a:cubicBezTo>
                      <a:pt x="41564" y="1129145"/>
                      <a:pt x="20782" y="1133474"/>
                      <a:pt x="0" y="113780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603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" name="Forme libre : forme 39">
              <a:extLst>
                <a:ext uri="{FF2B5EF4-FFF2-40B4-BE49-F238E27FC236}">
                  <a16:creationId xmlns:a16="http://schemas.microsoft.com/office/drawing/2014/main" id="{0E7F29E9-408C-55CD-9012-E8FF244C0F82}"/>
                </a:ext>
              </a:extLst>
            </p:cNvPr>
            <p:cNvSpPr/>
            <p:nvPr/>
          </p:nvSpPr>
          <p:spPr>
            <a:xfrm>
              <a:off x="3396857" y="2318615"/>
              <a:ext cx="146614" cy="392058"/>
            </a:xfrm>
            <a:custGeom>
              <a:avLst/>
              <a:gdLst>
                <a:gd name="connsiteX0" fmla="*/ 124242 w 161649"/>
                <a:gd name="connsiteY0" fmla="*/ 0 h 432262"/>
                <a:gd name="connsiteX1" fmla="*/ 53584 w 161649"/>
                <a:gd name="connsiteY1" fmla="*/ 51955 h 432262"/>
                <a:gd name="connsiteX2" fmla="*/ 5786 w 161649"/>
                <a:gd name="connsiteY2" fmla="*/ 153786 h 432262"/>
                <a:gd name="connsiteX3" fmla="*/ 18255 w 161649"/>
                <a:gd name="connsiteY3" fmla="*/ 309650 h 432262"/>
                <a:gd name="connsiteX4" fmla="*/ 161649 w 161649"/>
                <a:gd name="connsiteY4" fmla="*/ 432262 h 43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649" h="432262">
                  <a:moveTo>
                    <a:pt x="124242" y="0"/>
                  </a:moveTo>
                  <a:cubicBezTo>
                    <a:pt x="98784" y="13162"/>
                    <a:pt x="73327" y="26324"/>
                    <a:pt x="53584" y="51955"/>
                  </a:cubicBezTo>
                  <a:cubicBezTo>
                    <a:pt x="33841" y="77586"/>
                    <a:pt x="11674" y="110837"/>
                    <a:pt x="5786" y="153786"/>
                  </a:cubicBezTo>
                  <a:cubicBezTo>
                    <a:pt x="-102" y="196735"/>
                    <a:pt x="-7722" y="263237"/>
                    <a:pt x="18255" y="309650"/>
                  </a:cubicBezTo>
                  <a:cubicBezTo>
                    <a:pt x="44232" y="356063"/>
                    <a:pt x="102940" y="394162"/>
                    <a:pt x="161649" y="432262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30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>
            <a:extLst>
              <a:ext uri="{FF2B5EF4-FFF2-40B4-BE49-F238E27FC236}">
                <a16:creationId xmlns:a16="http://schemas.microsoft.com/office/drawing/2014/main" id="{A36F6962-54A3-80A4-6CD0-281277D9524C}"/>
              </a:ext>
            </a:extLst>
          </p:cNvPr>
          <p:cNvSpPr/>
          <p:nvPr/>
        </p:nvSpPr>
        <p:spPr>
          <a:xfrm>
            <a:off x="5216777" y="2880694"/>
            <a:ext cx="6182315" cy="3791551"/>
          </a:xfrm>
          <a:custGeom>
            <a:avLst/>
            <a:gdLst>
              <a:gd name="connsiteX0" fmla="*/ 0 w 6182315"/>
              <a:gd name="connsiteY0" fmla="*/ 3778981 h 3778981"/>
              <a:gd name="connsiteX1" fmla="*/ 72828 w 6182315"/>
              <a:gd name="connsiteY1" fmla="*/ 2662280 h 3778981"/>
              <a:gd name="connsiteX2" fmla="*/ 169933 w 6182315"/>
              <a:gd name="connsiteY2" fmla="*/ 1933997 h 3778981"/>
              <a:gd name="connsiteX3" fmla="*/ 307497 w 6182315"/>
              <a:gd name="connsiteY3" fmla="*/ 1335186 h 3778981"/>
              <a:gd name="connsiteX4" fmla="*/ 477430 w 6182315"/>
              <a:gd name="connsiteY4" fmla="*/ 971045 h 3778981"/>
              <a:gd name="connsiteX5" fmla="*/ 720191 w 6182315"/>
              <a:gd name="connsiteY5" fmla="*/ 695916 h 3778981"/>
              <a:gd name="connsiteX6" fmla="*/ 938676 w 6182315"/>
              <a:gd name="connsiteY6" fmla="*/ 542167 h 3778981"/>
              <a:gd name="connsiteX7" fmla="*/ 1497026 w 6182315"/>
              <a:gd name="connsiteY7" fmla="*/ 331774 h 3778981"/>
              <a:gd name="connsiteX8" fmla="*/ 2160573 w 6182315"/>
              <a:gd name="connsiteY8" fmla="*/ 178025 h 3778981"/>
              <a:gd name="connsiteX9" fmla="*/ 2654187 w 6182315"/>
              <a:gd name="connsiteY9" fmla="*/ 121381 h 3778981"/>
              <a:gd name="connsiteX10" fmla="*/ 3358194 w 6182315"/>
              <a:gd name="connsiteY10" fmla="*/ 72829 h 3778981"/>
              <a:gd name="connsiteX11" fmla="*/ 4329239 w 6182315"/>
              <a:gd name="connsiteY11" fmla="*/ 40461 h 3778981"/>
              <a:gd name="connsiteX12" fmla="*/ 6182315 w 6182315"/>
              <a:gd name="connsiteY12" fmla="*/ 0 h 3778981"/>
              <a:gd name="connsiteX13" fmla="*/ 6174223 w 6182315"/>
              <a:gd name="connsiteY13" fmla="*/ 3714245 h 3778981"/>
              <a:gd name="connsiteX14" fmla="*/ 2112021 w 6182315"/>
              <a:gd name="connsiteY14" fmla="*/ 3770889 h 3778981"/>
              <a:gd name="connsiteX15" fmla="*/ 1990641 w 6182315"/>
              <a:gd name="connsiteY15" fmla="*/ 3770889 h 3778981"/>
              <a:gd name="connsiteX16" fmla="*/ 2120113 w 6182315"/>
              <a:gd name="connsiteY16" fmla="*/ 2824121 h 3778981"/>
              <a:gd name="connsiteX17" fmla="*/ 2346690 w 6182315"/>
              <a:gd name="connsiteY17" fmla="*/ 2816029 h 3778981"/>
              <a:gd name="connsiteX18" fmla="*/ 3358194 w 6182315"/>
              <a:gd name="connsiteY18" fmla="*/ 3026422 h 3778981"/>
              <a:gd name="connsiteX19" fmla="*/ 3609048 w 6182315"/>
              <a:gd name="connsiteY19" fmla="*/ 2994054 h 3778981"/>
              <a:gd name="connsiteX20" fmla="*/ 3649508 w 6182315"/>
              <a:gd name="connsiteY20" fmla="*/ 2864581 h 3778981"/>
              <a:gd name="connsiteX21" fmla="*/ 3471483 w 6182315"/>
              <a:gd name="connsiteY21" fmla="*/ 2710832 h 3778981"/>
              <a:gd name="connsiteX22" fmla="*/ 2654187 w 6182315"/>
              <a:gd name="connsiteY22" fmla="*/ 2516623 h 3778981"/>
              <a:gd name="connsiteX23" fmla="*/ 2370966 w 6182315"/>
              <a:gd name="connsiteY23" fmla="*/ 2395243 h 3778981"/>
              <a:gd name="connsiteX24" fmla="*/ 2330506 w 6182315"/>
              <a:gd name="connsiteY24" fmla="*/ 2249586 h 3778981"/>
              <a:gd name="connsiteX25" fmla="*/ 2638003 w 6182315"/>
              <a:gd name="connsiteY25" fmla="*/ 1958273 h 3778981"/>
              <a:gd name="connsiteX26" fmla="*/ 3034513 w 6182315"/>
              <a:gd name="connsiteY26" fmla="*/ 1812616 h 3778981"/>
              <a:gd name="connsiteX27" fmla="*/ 3762796 w 6182315"/>
              <a:gd name="connsiteY27" fmla="*/ 1788340 h 3778981"/>
              <a:gd name="connsiteX28" fmla="*/ 4046017 w 6182315"/>
              <a:gd name="connsiteY28" fmla="*/ 1788340 h 3778981"/>
              <a:gd name="connsiteX29" fmla="*/ 4062202 w 6182315"/>
              <a:gd name="connsiteY29" fmla="*/ 1286634 h 3778981"/>
              <a:gd name="connsiteX30" fmla="*/ 3018329 w 6182315"/>
              <a:gd name="connsiteY30" fmla="*/ 1327094 h 3778981"/>
              <a:gd name="connsiteX31" fmla="*/ 2427610 w 6182315"/>
              <a:gd name="connsiteY31" fmla="*/ 1440383 h 3778981"/>
              <a:gd name="connsiteX32" fmla="*/ 1925904 w 6182315"/>
              <a:gd name="connsiteY32" fmla="*/ 1739788 h 3778981"/>
              <a:gd name="connsiteX33" fmla="*/ 1618407 w 6182315"/>
              <a:gd name="connsiteY33" fmla="*/ 2039193 h 3778981"/>
              <a:gd name="connsiteX34" fmla="*/ 1472750 w 6182315"/>
              <a:gd name="connsiteY34" fmla="*/ 2411427 h 3778981"/>
              <a:gd name="connsiteX35" fmla="*/ 1383738 w 6182315"/>
              <a:gd name="connsiteY35" fmla="*/ 3139710 h 3778981"/>
              <a:gd name="connsiteX36" fmla="*/ 1359462 w 6182315"/>
              <a:gd name="connsiteY36" fmla="*/ 3657600 h 3778981"/>
              <a:gd name="connsiteX37" fmla="*/ 1367554 w 6182315"/>
              <a:gd name="connsiteY37" fmla="*/ 3778981 h 3778981"/>
              <a:gd name="connsiteX38" fmla="*/ 0 w 6182315"/>
              <a:gd name="connsiteY38" fmla="*/ 3778981 h 3778981"/>
              <a:gd name="connsiteX0" fmla="*/ 0 w 6183093"/>
              <a:gd name="connsiteY0" fmla="*/ 3778981 h 3778981"/>
              <a:gd name="connsiteX1" fmla="*/ 72828 w 6183093"/>
              <a:gd name="connsiteY1" fmla="*/ 2662280 h 3778981"/>
              <a:gd name="connsiteX2" fmla="*/ 169933 w 6183093"/>
              <a:gd name="connsiteY2" fmla="*/ 1933997 h 3778981"/>
              <a:gd name="connsiteX3" fmla="*/ 307497 w 6183093"/>
              <a:gd name="connsiteY3" fmla="*/ 1335186 h 3778981"/>
              <a:gd name="connsiteX4" fmla="*/ 477430 w 6183093"/>
              <a:gd name="connsiteY4" fmla="*/ 971045 h 3778981"/>
              <a:gd name="connsiteX5" fmla="*/ 720191 w 6183093"/>
              <a:gd name="connsiteY5" fmla="*/ 695916 h 3778981"/>
              <a:gd name="connsiteX6" fmla="*/ 938676 w 6183093"/>
              <a:gd name="connsiteY6" fmla="*/ 542167 h 3778981"/>
              <a:gd name="connsiteX7" fmla="*/ 1497026 w 6183093"/>
              <a:gd name="connsiteY7" fmla="*/ 331774 h 3778981"/>
              <a:gd name="connsiteX8" fmla="*/ 2160573 w 6183093"/>
              <a:gd name="connsiteY8" fmla="*/ 178025 h 3778981"/>
              <a:gd name="connsiteX9" fmla="*/ 2654187 w 6183093"/>
              <a:gd name="connsiteY9" fmla="*/ 121381 h 3778981"/>
              <a:gd name="connsiteX10" fmla="*/ 3358194 w 6183093"/>
              <a:gd name="connsiteY10" fmla="*/ 72829 h 3778981"/>
              <a:gd name="connsiteX11" fmla="*/ 4329239 w 6183093"/>
              <a:gd name="connsiteY11" fmla="*/ 40461 h 3778981"/>
              <a:gd name="connsiteX12" fmla="*/ 6182315 w 6183093"/>
              <a:gd name="connsiteY12" fmla="*/ 0 h 3778981"/>
              <a:gd name="connsiteX13" fmla="*/ 6182315 w 6183093"/>
              <a:gd name="connsiteY13" fmla="*/ 3762797 h 3778981"/>
              <a:gd name="connsiteX14" fmla="*/ 2112021 w 6183093"/>
              <a:gd name="connsiteY14" fmla="*/ 3770889 h 3778981"/>
              <a:gd name="connsiteX15" fmla="*/ 1990641 w 6183093"/>
              <a:gd name="connsiteY15" fmla="*/ 3770889 h 3778981"/>
              <a:gd name="connsiteX16" fmla="*/ 2120113 w 6183093"/>
              <a:gd name="connsiteY16" fmla="*/ 2824121 h 3778981"/>
              <a:gd name="connsiteX17" fmla="*/ 2346690 w 6183093"/>
              <a:gd name="connsiteY17" fmla="*/ 2816029 h 3778981"/>
              <a:gd name="connsiteX18" fmla="*/ 3358194 w 6183093"/>
              <a:gd name="connsiteY18" fmla="*/ 3026422 h 3778981"/>
              <a:gd name="connsiteX19" fmla="*/ 3609048 w 6183093"/>
              <a:gd name="connsiteY19" fmla="*/ 2994054 h 3778981"/>
              <a:gd name="connsiteX20" fmla="*/ 3649508 w 6183093"/>
              <a:gd name="connsiteY20" fmla="*/ 2864581 h 3778981"/>
              <a:gd name="connsiteX21" fmla="*/ 3471483 w 6183093"/>
              <a:gd name="connsiteY21" fmla="*/ 2710832 h 3778981"/>
              <a:gd name="connsiteX22" fmla="*/ 2654187 w 6183093"/>
              <a:gd name="connsiteY22" fmla="*/ 2516623 h 3778981"/>
              <a:gd name="connsiteX23" fmla="*/ 2370966 w 6183093"/>
              <a:gd name="connsiteY23" fmla="*/ 2395243 h 3778981"/>
              <a:gd name="connsiteX24" fmla="*/ 2330506 w 6183093"/>
              <a:gd name="connsiteY24" fmla="*/ 2249586 h 3778981"/>
              <a:gd name="connsiteX25" fmla="*/ 2638003 w 6183093"/>
              <a:gd name="connsiteY25" fmla="*/ 1958273 h 3778981"/>
              <a:gd name="connsiteX26" fmla="*/ 3034513 w 6183093"/>
              <a:gd name="connsiteY26" fmla="*/ 1812616 h 3778981"/>
              <a:gd name="connsiteX27" fmla="*/ 3762796 w 6183093"/>
              <a:gd name="connsiteY27" fmla="*/ 1788340 h 3778981"/>
              <a:gd name="connsiteX28" fmla="*/ 4046017 w 6183093"/>
              <a:gd name="connsiteY28" fmla="*/ 1788340 h 3778981"/>
              <a:gd name="connsiteX29" fmla="*/ 4062202 w 6183093"/>
              <a:gd name="connsiteY29" fmla="*/ 1286634 h 3778981"/>
              <a:gd name="connsiteX30" fmla="*/ 3018329 w 6183093"/>
              <a:gd name="connsiteY30" fmla="*/ 1327094 h 3778981"/>
              <a:gd name="connsiteX31" fmla="*/ 2427610 w 6183093"/>
              <a:gd name="connsiteY31" fmla="*/ 1440383 h 3778981"/>
              <a:gd name="connsiteX32" fmla="*/ 1925904 w 6183093"/>
              <a:gd name="connsiteY32" fmla="*/ 1739788 h 3778981"/>
              <a:gd name="connsiteX33" fmla="*/ 1618407 w 6183093"/>
              <a:gd name="connsiteY33" fmla="*/ 2039193 h 3778981"/>
              <a:gd name="connsiteX34" fmla="*/ 1472750 w 6183093"/>
              <a:gd name="connsiteY34" fmla="*/ 2411427 h 3778981"/>
              <a:gd name="connsiteX35" fmla="*/ 1383738 w 6183093"/>
              <a:gd name="connsiteY35" fmla="*/ 3139710 h 3778981"/>
              <a:gd name="connsiteX36" fmla="*/ 1359462 w 6183093"/>
              <a:gd name="connsiteY36" fmla="*/ 3657600 h 3778981"/>
              <a:gd name="connsiteX37" fmla="*/ 1367554 w 6183093"/>
              <a:gd name="connsiteY37" fmla="*/ 3778981 h 3778981"/>
              <a:gd name="connsiteX38" fmla="*/ 0 w 6183093"/>
              <a:gd name="connsiteY38" fmla="*/ 3778981 h 3778981"/>
              <a:gd name="connsiteX0" fmla="*/ 0 w 6183093"/>
              <a:gd name="connsiteY0" fmla="*/ 3778981 h 3778981"/>
              <a:gd name="connsiteX1" fmla="*/ 72828 w 6183093"/>
              <a:gd name="connsiteY1" fmla="*/ 2662280 h 3778981"/>
              <a:gd name="connsiteX2" fmla="*/ 169933 w 6183093"/>
              <a:gd name="connsiteY2" fmla="*/ 1933997 h 3778981"/>
              <a:gd name="connsiteX3" fmla="*/ 307497 w 6183093"/>
              <a:gd name="connsiteY3" fmla="*/ 1335186 h 3778981"/>
              <a:gd name="connsiteX4" fmla="*/ 477430 w 6183093"/>
              <a:gd name="connsiteY4" fmla="*/ 971045 h 3778981"/>
              <a:gd name="connsiteX5" fmla="*/ 720191 w 6183093"/>
              <a:gd name="connsiteY5" fmla="*/ 695916 h 3778981"/>
              <a:gd name="connsiteX6" fmla="*/ 938676 w 6183093"/>
              <a:gd name="connsiteY6" fmla="*/ 542167 h 3778981"/>
              <a:gd name="connsiteX7" fmla="*/ 1497026 w 6183093"/>
              <a:gd name="connsiteY7" fmla="*/ 331774 h 3778981"/>
              <a:gd name="connsiteX8" fmla="*/ 2160573 w 6183093"/>
              <a:gd name="connsiteY8" fmla="*/ 178025 h 3778981"/>
              <a:gd name="connsiteX9" fmla="*/ 2654187 w 6183093"/>
              <a:gd name="connsiteY9" fmla="*/ 121381 h 3778981"/>
              <a:gd name="connsiteX10" fmla="*/ 3358194 w 6183093"/>
              <a:gd name="connsiteY10" fmla="*/ 72829 h 3778981"/>
              <a:gd name="connsiteX11" fmla="*/ 4329239 w 6183093"/>
              <a:gd name="connsiteY11" fmla="*/ 40461 h 3778981"/>
              <a:gd name="connsiteX12" fmla="*/ 6182315 w 6183093"/>
              <a:gd name="connsiteY12" fmla="*/ 0 h 3778981"/>
              <a:gd name="connsiteX13" fmla="*/ 6182315 w 6183093"/>
              <a:gd name="connsiteY13" fmla="*/ 3762797 h 3778981"/>
              <a:gd name="connsiteX14" fmla="*/ 2112021 w 6183093"/>
              <a:gd name="connsiteY14" fmla="*/ 3770889 h 3778981"/>
              <a:gd name="connsiteX15" fmla="*/ 1990641 w 6183093"/>
              <a:gd name="connsiteY15" fmla="*/ 3770889 h 3778981"/>
              <a:gd name="connsiteX16" fmla="*/ 2120113 w 6183093"/>
              <a:gd name="connsiteY16" fmla="*/ 2824121 h 3778981"/>
              <a:gd name="connsiteX17" fmla="*/ 2346690 w 6183093"/>
              <a:gd name="connsiteY17" fmla="*/ 2816029 h 3778981"/>
              <a:gd name="connsiteX18" fmla="*/ 3358194 w 6183093"/>
              <a:gd name="connsiteY18" fmla="*/ 3026422 h 3778981"/>
              <a:gd name="connsiteX19" fmla="*/ 3609048 w 6183093"/>
              <a:gd name="connsiteY19" fmla="*/ 2994054 h 3778981"/>
              <a:gd name="connsiteX20" fmla="*/ 3649508 w 6183093"/>
              <a:gd name="connsiteY20" fmla="*/ 2864581 h 3778981"/>
              <a:gd name="connsiteX21" fmla="*/ 3471483 w 6183093"/>
              <a:gd name="connsiteY21" fmla="*/ 2710832 h 3778981"/>
              <a:gd name="connsiteX22" fmla="*/ 2654187 w 6183093"/>
              <a:gd name="connsiteY22" fmla="*/ 2516623 h 3778981"/>
              <a:gd name="connsiteX23" fmla="*/ 2370966 w 6183093"/>
              <a:gd name="connsiteY23" fmla="*/ 2395243 h 3778981"/>
              <a:gd name="connsiteX24" fmla="*/ 2330506 w 6183093"/>
              <a:gd name="connsiteY24" fmla="*/ 2249586 h 3778981"/>
              <a:gd name="connsiteX25" fmla="*/ 2638003 w 6183093"/>
              <a:gd name="connsiteY25" fmla="*/ 1958273 h 3778981"/>
              <a:gd name="connsiteX26" fmla="*/ 3034513 w 6183093"/>
              <a:gd name="connsiteY26" fmla="*/ 1812616 h 3778981"/>
              <a:gd name="connsiteX27" fmla="*/ 3762796 w 6183093"/>
              <a:gd name="connsiteY27" fmla="*/ 1788340 h 3778981"/>
              <a:gd name="connsiteX28" fmla="*/ 4087292 w 6183093"/>
              <a:gd name="connsiteY28" fmla="*/ 1791515 h 3778981"/>
              <a:gd name="connsiteX29" fmla="*/ 4062202 w 6183093"/>
              <a:gd name="connsiteY29" fmla="*/ 1286634 h 3778981"/>
              <a:gd name="connsiteX30" fmla="*/ 3018329 w 6183093"/>
              <a:gd name="connsiteY30" fmla="*/ 1327094 h 3778981"/>
              <a:gd name="connsiteX31" fmla="*/ 2427610 w 6183093"/>
              <a:gd name="connsiteY31" fmla="*/ 1440383 h 3778981"/>
              <a:gd name="connsiteX32" fmla="*/ 1925904 w 6183093"/>
              <a:gd name="connsiteY32" fmla="*/ 1739788 h 3778981"/>
              <a:gd name="connsiteX33" fmla="*/ 1618407 w 6183093"/>
              <a:gd name="connsiteY33" fmla="*/ 2039193 h 3778981"/>
              <a:gd name="connsiteX34" fmla="*/ 1472750 w 6183093"/>
              <a:gd name="connsiteY34" fmla="*/ 2411427 h 3778981"/>
              <a:gd name="connsiteX35" fmla="*/ 1383738 w 6183093"/>
              <a:gd name="connsiteY35" fmla="*/ 3139710 h 3778981"/>
              <a:gd name="connsiteX36" fmla="*/ 1359462 w 6183093"/>
              <a:gd name="connsiteY36" fmla="*/ 3657600 h 3778981"/>
              <a:gd name="connsiteX37" fmla="*/ 1367554 w 6183093"/>
              <a:gd name="connsiteY37" fmla="*/ 3778981 h 3778981"/>
              <a:gd name="connsiteX38" fmla="*/ 0 w 6183093"/>
              <a:gd name="connsiteY38" fmla="*/ 3778981 h 3778981"/>
              <a:gd name="connsiteX0" fmla="*/ 0 w 6183093"/>
              <a:gd name="connsiteY0" fmla="*/ 3778981 h 3778981"/>
              <a:gd name="connsiteX1" fmla="*/ 72828 w 6183093"/>
              <a:gd name="connsiteY1" fmla="*/ 2662280 h 3778981"/>
              <a:gd name="connsiteX2" fmla="*/ 169933 w 6183093"/>
              <a:gd name="connsiteY2" fmla="*/ 1933997 h 3778981"/>
              <a:gd name="connsiteX3" fmla="*/ 307497 w 6183093"/>
              <a:gd name="connsiteY3" fmla="*/ 1335186 h 3778981"/>
              <a:gd name="connsiteX4" fmla="*/ 477430 w 6183093"/>
              <a:gd name="connsiteY4" fmla="*/ 971045 h 3778981"/>
              <a:gd name="connsiteX5" fmla="*/ 720191 w 6183093"/>
              <a:gd name="connsiteY5" fmla="*/ 695916 h 3778981"/>
              <a:gd name="connsiteX6" fmla="*/ 938676 w 6183093"/>
              <a:gd name="connsiteY6" fmla="*/ 542167 h 3778981"/>
              <a:gd name="connsiteX7" fmla="*/ 1497026 w 6183093"/>
              <a:gd name="connsiteY7" fmla="*/ 331774 h 3778981"/>
              <a:gd name="connsiteX8" fmla="*/ 2160573 w 6183093"/>
              <a:gd name="connsiteY8" fmla="*/ 178025 h 3778981"/>
              <a:gd name="connsiteX9" fmla="*/ 2654187 w 6183093"/>
              <a:gd name="connsiteY9" fmla="*/ 121381 h 3778981"/>
              <a:gd name="connsiteX10" fmla="*/ 3358194 w 6183093"/>
              <a:gd name="connsiteY10" fmla="*/ 72829 h 3778981"/>
              <a:gd name="connsiteX11" fmla="*/ 4329239 w 6183093"/>
              <a:gd name="connsiteY11" fmla="*/ 40461 h 3778981"/>
              <a:gd name="connsiteX12" fmla="*/ 6182315 w 6183093"/>
              <a:gd name="connsiteY12" fmla="*/ 0 h 3778981"/>
              <a:gd name="connsiteX13" fmla="*/ 6182315 w 6183093"/>
              <a:gd name="connsiteY13" fmla="*/ 3762797 h 3778981"/>
              <a:gd name="connsiteX14" fmla="*/ 2112021 w 6183093"/>
              <a:gd name="connsiteY14" fmla="*/ 3770889 h 3778981"/>
              <a:gd name="connsiteX15" fmla="*/ 1990641 w 6183093"/>
              <a:gd name="connsiteY15" fmla="*/ 3770889 h 3778981"/>
              <a:gd name="connsiteX16" fmla="*/ 2120113 w 6183093"/>
              <a:gd name="connsiteY16" fmla="*/ 2824121 h 3778981"/>
              <a:gd name="connsiteX17" fmla="*/ 2346690 w 6183093"/>
              <a:gd name="connsiteY17" fmla="*/ 2816029 h 3778981"/>
              <a:gd name="connsiteX18" fmla="*/ 3358194 w 6183093"/>
              <a:gd name="connsiteY18" fmla="*/ 3026422 h 3778981"/>
              <a:gd name="connsiteX19" fmla="*/ 3609048 w 6183093"/>
              <a:gd name="connsiteY19" fmla="*/ 2994054 h 3778981"/>
              <a:gd name="connsiteX20" fmla="*/ 3649508 w 6183093"/>
              <a:gd name="connsiteY20" fmla="*/ 2864581 h 3778981"/>
              <a:gd name="connsiteX21" fmla="*/ 3471483 w 6183093"/>
              <a:gd name="connsiteY21" fmla="*/ 2710832 h 3778981"/>
              <a:gd name="connsiteX22" fmla="*/ 2654187 w 6183093"/>
              <a:gd name="connsiteY22" fmla="*/ 2516623 h 3778981"/>
              <a:gd name="connsiteX23" fmla="*/ 2370966 w 6183093"/>
              <a:gd name="connsiteY23" fmla="*/ 2395243 h 3778981"/>
              <a:gd name="connsiteX24" fmla="*/ 2330506 w 6183093"/>
              <a:gd name="connsiteY24" fmla="*/ 2249586 h 3778981"/>
              <a:gd name="connsiteX25" fmla="*/ 2638003 w 6183093"/>
              <a:gd name="connsiteY25" fmla="*/ 1958273 h 3778981"/>
              <a:gd name="connsiteX26" fmla="*/ 3034513 w 6183093"/>
              <a:gd name="connsiteY26" fmla="*/ 1812616 h 3778981"/>
              <a:gd name="connsiteX27" fmla="*/ 3762796 w 6183093"/>
              <a:gd name="connsiteY27" fmla="*/ 1788340 h 3778981"/>
              <a:gd name="connsiteX28" fmla="*/ 4087292 w 6183093"/>
              <a:gd name="connsiteY28" fmla="*/ 1791515 h 3778981"/>
              <a:gd name="connsiteX29" fmla="*/ 4090777 w 6183093"/>
              <a:gd name="connsiteY29" fmla="*/ 1289809 h 3778981"/>
              <a:gd name="connsiteX30" fmla="*/ 3018329 w 6183093"/>
              <a:gd name="connsiteY30" fmla="*/ 1327094 h 3778981"/>
              <a:gd name="connsiteX31" fmla="*/ 2427610 w 6183093"/>
              <a:gd name="connsiteY31" fmla="*/ 1440383 h 3778981"/>
              <a:gd name="connsiteX32" fmla="*/ 1925904 w 6183093"/>
              <a:gd name="connsiteY32" fmla="*/ 1739788 h 3778981"/>
              <a:gd name="connsiteX33" fmla="*/ 1618407 w 6183093"/>
              <a:gd name="connsiteY33" fmla="*/ 2039193 h 3778981"/>
              <a:gd name="connsiteX34" fmla="*/ 1472750 w 6183093"/>
              <a:gd name="connsiteY34" fmla="*/ 2411427 h 3778981"/>
              <a:gd name="connsiteX35" fmla="*/ 1383738 w 6183093"/>
              <a:gd name="connsiteY35" fmla="*/ 3139710 h 3778981"/>
              <a:gd name="connsiteX36" fmla="*/ 1359462 w 6183093"/>
              <a:gd name="connsiteY36" fmla="*/ 3657600 h 3778981"/>
              <a:gd name="connsiteX37" fmla="*/ 1367554 w 6183093"/>
              <a:gd name="connsiteY37" fmla="*/ 3778981 h 3778981"/>
              <a:gd name="connsiteX38" fmla="*/ 0 w 6183093"/>
              <a:gd name="connsiteY38" fmla="*/ 3778981 h 3778981"/>
              <a:gd name="connsiteX0" fmla="*/ 0 w 6228323"/>
              <a:gd name="connsiteY0" fmla="*/ 3773230 h 3773230"/>
              <a:gd name="connsiteX1" fmla="*/ 72828 w 6228323"/>
              <a:gd name="connsiteY1" fmla="*/ 2656529 h 3773230"/>
              <a:gd name="connsiteX2" fmla="*/ 169933 w 6228323"/>
              <a:gd name="connsiteY2" fmla="*/ 1928246 h 3773230"/>
              <a:gd name="connsiteX3" fmla="*/ 307497 w 6228323"/>
              <a:gd name="connsiteY3" fmla="*/ 1329435 h 3773230"/>
              <a:gd name="connsiteX4" fmla="*/ 477430 w 6228323"/>
              <a:gd name="connsiteY4" fmla="*/ 965294 h 3773230"/>
              <a:gd name="connsiteX5" fmla="*/ 720191 w 6228323"/>
              <a:gd name="connsiteY5" fmla="*/ 690165 h 3773230"/>
              <a:gd name="connsiteX6" fmla="*/ 938676 w 6228323"/>
              <a:gd name="connsiteY6" fmla="*/ 536416 h 3773230"/>
              <a:gd name="connsiteX7" fmla="*/ 1497026 w 6228323"/>
              <a:gd name="connsiteY7" fmla="*/ 326023 h 3773230"/>
              <a:gd name="connsiteX8" fmla="*/ 2160573 w 6228323"/>
              <a:gd name="connsiteY8" fmla="*/ 172274 h 3773230"/>
              <a:gd name="connsiteX9" fmla="*/ 2654187 w 6228323"/>
              <a:gd name="connsiteY9" fmla="*/ 115630 h 3773230"/>
              <a:gd name="connsiteX10" fmla="*/ 3358194 w 6228323"/>
              <a:gd name="connsiteY10" fmla="*/ 67078 h 3773230"/>
              <a:gd name="connsiteX11" fmla="*/ 4329239 w 6228323"/>
              <a:gd name="connsiteY11" fmla="*/ 34710 h 3773230"/>
              <a:gd name="connsiteX12" fmla="*/ 6228323 w 6228323"/>
              <a:gd name="connsiteY12" fmla="*/ 0 h 3773230"/>
              <a:gd name="connsiteX13" fmla="*/ 6182315 w 6228323"/>
              <a:gd name="connsiteY13" fmla="*/ 3757046 h 3773230"/>
              <a:gd name="connsiteX14" fmla="*/ 2112021 w 6228323"/>
              <a:gd name="connsiteY14" fmla="*/ 3765138 h 3773230"/>
              <a:gd name="connsiteX15" fmla="*/ 1990641 w 6228323"/>
              <a:gd name="connsiteY15" fmla="*/ 3765138 h 3773230"/>
              <a:gd name="connsiteX16" fmla="*/ 2120113 w 6228323"/>
              <a:gd name="connsiteY16" fmla="*/ 2818370 h 3773230"/>
              <a:gd name="connsiteX17" fmla="*/ 2346690 w 6228323"/>
              <a:gd name="connsiteY17" fmla="*/ 2810278 h 3773230"/>
              <a:gd name="connsiteX18" fmla="*/ 3358194 w 6228323"/>
              <a:gd name="connsiteY18" fmla="*/ 3020671 h 3773230"/>
              <a:gd name="connsiteX19" fmla="*/ 3609048 w 6228323"/>
              <a:gd name="connsiteY19" fmla="*/ 2988303 h 3773230"/>
              <a:gd name="connsiteX20" fmla="*/ 3649508 w 6228323"/>
              <a:gd name="connsiteY20" fmla="*/ 2858830 h 3773230"/>
              <a:gd name="connsiteX21" fmla="*/ 3471483 w 6228323"/>
              <a:gd name="connsiteY21" fmla="*/ 2705081 h 3773230"/>
              <a:gd name="connsiteX22" fmla="*/ 2654187 w 6228323"/>
              <a:gd name="connsiteY22" fmla="*/ 2510872 h 3773230"/>
              <a:gd name="connsiteX23" fmla="*/ 2370966 w 6228323"/>
              <a:gd name="connsiteY23" fmla="*/ 2389492 h 3773230"/>
              <a:gd name="connsiteX24" fmla="*/ 2330506 w 6228323"/>
              <a:gd name="connsiteY24" fmla="*/ 2243835 h 3773230"/>
              <a:gd name="connsiteX25" fmla="*/ 2638003 w 6228323"/>
              <a:gd name="connsiteY25" fmla="*/ 1952522 h 3773230"/>
              <a:gd name="connsiteX26" fmla="*/ 3034513 w 6228323"/>
              <a:gd name="connsiteY26" fmla="*/ 1806865 h 3773230"/>
              <a:gd name="connsiteX27" fmla="*/ 3762796 w 6228323"/>
              <a:gd name="connsiteY27" fmla="*/ 1782589 h 3773230"/>
              <a:gd name="connsiteX28" fmla="*/ 4087292 w 6228323"/>
              <a:gd name="connsiteY28" fmla="*/ 1785764 h 3773230"/>
              <a:gd name="connsiteX29" fmla="*/ 4090777 w 6228323"/>
              <a:gd name="connsiteY29" fmla="*/ 1284058 h 3773230"/>
              <a:gd name="connsiteX30" fmla="*/ 3018329 w 6228323"/>
              <a:gd name="connsiteY30" fmla="*/ 1321343 h 3773230"/>
              <a:gd name="connsiteX31" fmla="*/ 2427610 w 6228323"/>
              <a:gd name="connsiteY31" fmla="*/ 1434632 h 3773230"/>
              <a:gd name="connsiteX32" fmla="*/ 1925904 w 6228323"/>
              <a:gd name="connsiteY32" fmla="*/ 1734037 h 3773230"/>
              <a:gd name="connsiteX33" fmla="*/ 1618407 w 6228323"/>
              <a:gd name="connsiteY33" fmla="*/ 2033442 h 3773230"/>
              <a:gd name="connsiteX34" fmla="*/ 1472750 w 6228323"/>
              <a:gd name="connsiteY34" fmla="*/ 2405676 h 3773230"/>
              <a:gd name="connsiteX35" fmla="*/ 1383738 w 6228323"/>
              <a:gd name="connsiteY35" fmla="*/ 3133959 h 3773230"/>
              <a:gd name="connsiteX36" fmla="*/ 1359462 w 6228323"/>
              <a:gd name="connsiteY36" fmla="*/ 3651849 h 3773230"/>
              <a:gd name="connsiteX37" fmla="*/ 1367554 w 6228323"/>
              <a:gd name="connsiteY37" fmla="*/ 3773230 h 3773230"/>
              <a:gd name="connsiteX38" fmla="*/ 0 w 6228323"/>
              <a:gd name="connsiteY38" fmla="*/ 3773230 h 3773230"/>
              <a:gd name="connsiteX0" fmla="*/ 0 w 6228323"/>
              <a:gd name="connsiteY0" fmla="*/ 3773230 h 3774299"/>
              <a:gd name="connsiteX1" fmla="*/ 72828 w 6228323"/>
              <a:gd name="connsiteY1" fmla="*/ 2656529 h 3774299"/>
              <a:gd name="connsiteX2" fmla="*/ 169933 w 6228323"/>
              <a:gd name="connsiteY2" fmla="*/ 1928246 h 3774299"/>
              <a:gd name="connsiteX3" fmla="*/ 307497 w 6228323"/>
              <a:gd name="connsiteY3" fmla="*/ 1329435 h 3774299"/>
              <a:gd name="connsiteX4" fmla="*/ 477430 w 6228323"/>
              <a:gd name="connsiteY4" fmla="*/ 965294 h 3774299"/>
              <a:gd name="connsiteX5" fmla="*/ 720191 w 6228323"/>
              <a:gd name="connsiteY5" fmla="*/ 690165 h 3774299"/>
              <a:gd name="connsiteX6" fmla="*/ 938676 w 6228323"/>
              <a:gd name="connsiteY6" fmla="*/ 536416 h 3774299"/>
              <a:gd name="connsiteX7" fmla="*/ 1497026 w 6228323"/>
              <a:gd name="connsiteY7" fmla="*/ 326023 h 3774299"/>
              <a:gd name="connsiteX8" fmla="*/ 2160573 w 6228323"/>
              <a:gd name="connsiteY8" fmla="*/ 172274 h 3774299"/>
              <a:gd name="connsiteX9" fmla="*/ 2654187 w 6228323"/>
              <a:gd name="connsiteY9" fmla="*/ 115630 h 3774299"/>
              <a:gd name="connsiteX10" fmla="*/ 3358194 w 6228323"/>
              <a:gd name="connsiteY10" fmla="*/ 67078 h 3774299"/>
              <a:gd name="connsiteX11" fmla="*/ 4329239 w 6228323"/>
              <a:gd name="connsiteY11" fmla="*/ 34710 h 3774299"/>
              <a:gd name="connsiteX12" fmla="*/ 6228323 w 6228323"/>
              <a:gd name="connsiteY12" fmla="*/ 0 h 3774299"/>
              <a:gd name="connsiteX13" fmla="*/ 6211070 w 6228323"/>
              <a:gd name="connsiteY13" fmla="*/ 3774299 h 3774299"/>
              <a:gd name="connsiteX14" fmla="*/ 2112021 w 6228323"/>
              <a:gd name="connsiteY14" fmla="*/ 3765138 h 3774299"/>
              <a:gd name="connsiteX15" fmla="*/ 1990641 w 6228323"/>
              <a:gd name="connsiteY15" fmla="*/ 3765138 h 3774299"/>
              <a:gd name="connsiteX16" fmla="*/ 2120113 w 6228323"/>
              <a:gd name="connsiteY16" fmla="*/ 2818370 h 3774299"/>
              <a:gd name="connsiteX17" fmla="*/ 2346690 w 6228323"/>
              <a:gd name="connsiteY17" fmla="*/ 2810278 h 3774299"/>
              <a:gd name="connsiteX18" fmla="*/ 3358194 w 6228323"/>
              <a:gd name="connsiteY18" fmla="*/ 3020671 h 3774299"/>
              <a:gd name="connsiteX19" fmla="*/ 3609048 w 6228323"/>
              <a:gd name="connsiteY19" fmla="*/ 2988303 h 3774299"/>
              <a:gd name="connsiteX20" fmla="*/ 3649508 w 6228323"/>
              <a:gd name="connsiteY20" fmla="*/ 2858830 h 3774299"/>
              <a:gd name="connsiteX21" fmla="*/ 3471483 w 6228323"/>
              <a:gd name="connsiteY21" fmla="*/ 2705081 h 3774299"/>
              <a:gd name="connsiteX22" fmla="*/ 2654187 w 6228323"/>
              <a:gd name="connsiteY22" fmla="*/ 2510872 h 3774299"/>
              <a:gd name="connsiteX23" fmla="*/ 2370966 w 6228323"/>
              <a:gd name="connsiteY23" fmla="*/ 2389492 h 3774299"/>
              <a:gd name="connsiteX24" fmla="*/ 2330506 w 6228323"/>
              <a:gd name="connsiteY24" fmla="*/ 2243835 h 3774299"/>
              <a:gd name="connsiteX25" fmla="*/ 2638003 w 6228323"/>
              <a:gd name="connsiteY25" fmla="*/ 1952522 h 3774299"/>
              <a:gd name="connsiteX26" fmla="*/ 3034513 w 6228323"/>
              <a:gd name="connsiteY26" fmla="*/ 1806865 h 3774299"/>
              <a:gd name="connsiteX27" fmla="*/ 3762796 w 6228323"/>
              <a:gd name="connsiteY27" fmla="*/ 1782589 h 3774299"/>
              <a:gd name="connsiteX28" fmla="*/ 4087292 w 6228323"/>
              <a:gd name="connsiteY28" fmla="*/ 1785764 h 3774299"/>
              <a:gd name="connsiteX29" fmla="*/ 4090777 w 6228323"/>
              <a:gd name="connsiteY29" fmla="*/ 1284058 h 3774299"/>
              <a:gd name="connsiteX30" fmla="*/ 3018329 w 6228323"/>
              <a:gd name="connsiteY30" fmla="*/ 1321343 h 3774299"/>
              <a:gd name="connsiteX31" fmla="*/ 2427610 w 6228323"/>
              <a:gd name="connsiteY31" fmla="*/ 1434632 h 3774299"/>
              <a:gd name="connsiteX32" fmla="*/ 1925904 w 6228323"/>
              <a:gd name="connsiteY32" fmla="*/ 1734037 h 3774299"/>
              <a:gd name="connsiteX33" fmla="*/ 1618407 w 6228323"/>
              <a:gd name="connsiteY33" fmla="*/ 2033442 h 3774299"/>
              <a:gd name="connsiteX34" fmla="*/ 1472750 w 6228323"/>
              <a:gd name="connsiteY34" fmla="*/ 2405676 h 3774299"/>
              <a:gd name="connsiteX35" fmla="*/ 1383738 w 6228323"/>
              <a:gd name="connsiteY35" fmla="*/ 3133959 h 3774299"/>
              <a:gd name="connsiteX36" fmla="*/ 1359462 w 6228323"/>
              <a:gd name="connsiteY36" fmla="*/ 3651849 h 3774299"/>
              <a:gd name="connsiteX37" fmla="*/ 1367554 w 6228323"/>
              <a:gd name="connsiteY37" fmla="*/ 3773230 h 3774299"/>
              <a:gd name="connsiteX38" fmla="*/ 0 w 6228323"/>
              <a:gd name="connsiteY38" fmla="*/ 3773230 h 3774299"/>
              <a:gd name="connsiteX0" fmla="*/ 0 w 6228323"/>
              <a:gd name="connsiteY0" fmla="*/ 3773230 h 3791551"/>
              <a:gd name="connsiteX1" fmla="*/ 72828 w 6228323"/>
              <a:gd name="connsiteY1" fmla="*/ 2656529 h 3791551"/>
              <a:gd name="connsiteX2" fmla="*/ 169933 w 6228323"/>
              <a:gd name="connsiteY2" fmla="*/ 1928246 h 3791551"/>
              <a:gd name="connsiteX3" fmla="*/ 307497 w 6228323"/>
              <a:gd name="connsiteY3" fmla="*/ 1329435 h 3791551"/>
              <a:gd name="connsiteX4" fmla="*/ 477430 w 6228323"/>
              <a:gd name="connsiteY4" fmla="*/ 965294 h 3791551"/>
              <a:gd name="connsiteX5" fmla="*/ 720191 w 6228323"/>
              <a:gd name="connsiteY5" fmla="*/ 690165 h 3791551"/>
              <a:gd name="connsiteX6" fmla="*/ 938676 w 6228323"/>
              <a:gd name="connsiteY6" fmla="*/ 536416 h 3791551"/>
              <a:gd name="connsiteX7" fmla="*/ 1497026 w 6228323"/>
              <a:gd name="connsiteY7" fmla="*/ 326023 h 3791551"/>
              <a:gd name="connsiteX8" fmla="*/ 2160573 w 6228323"/>
              <a:gd name="connsiteY8" fmla="*/ 172274 h 3791551"/>
              <a:gd name="connsiteX9" fmla="*/ 2654187 w 6228323"/>
              <a:gd name="connsiteY9" fmla="*/ 115630 h 3791551"/>
              <a:gd name="connsiteX10" fmla="*/ 3358194 w 6228323"/>
              <a:gd name="connsiteY10" fmla="*/ 67078 h 3791551"/>
              <a:gd name="connsiteX11" fmla="*/ 4329239 w 6228323"/>
              <a:gd name="connsiteY11" fmla="*/ 34710 h 3791551"/>
              <a:gd name="connsiteX12" fmla="*/ 6228323 w 6228323"/>
              <a:gd name="connsiteY12" fmla="*/ 0 h 3791551"/>
              <a:gd name="connsiteX13" fmla="*/ 6216821 w 6228323"/>
              <a:gd name="connsiteY13" fmla="*/ 3791551 h 3791551"/>
              <a:gd name="connsiteX14" fmla="*/ 2112021 w 6228323"/>
              <a:gd name="connsiteY14" fmla="*/ 3765138 h 3791551"/>
              <a:gd name="connsiteX15" fmla="*/ 1990641 w 6228323"/>
              <a:gd name="connsiteY15" fmla="*/ 3765138 h 3791551"/>
              <a:gd name="connsiteX16" fmla="*/ 2120113 w 6228323"/>
              <a:gd name="connsiteY16" fmla="*/ 2818370 h 3791551"/>
              <a:gd name="connsiteX17" fmla="*/ 2346690 w 6228323"/>
              <a:gd name="connsiteY17" fmla="*/ 2810278 h 3791551"/>
              <a:gd name="connsiteX18" fmla="*/ 3358194 w 6228323"/>
              <a:gd name="connsiteY18" fmla="*/ 3020671 h 3791551"/>
              <a:gd name="connsiteX19" fmla="*/ 3609048 w 6228323"/>
              <a:gd name="connsiteY19" fmla="*/ 2988303 h 3791551"/>
              <a:gd name="connsiteX20" fmla="*/ 3649508 w 6228323"/>
              <a:gd name="connsiteY20" fmla="*/ 2858830 h 3791551"/>
              <a:gd name="connsiteX21" fmla="*/ 3471483 w 6228323"/>
              <a:gd name="connsiteY21" fmla="*/ 2705081 h 3791551"/>
              <a:gd name="connsiteX22" fmla="*/ 2654187 w 6228323"/>
              <a:gd name="connsiteY22" fmla="*/ 2510872 h 3791551"/>
              <a:gd name="connsiteX23" fmla="*/ 2370966 w 6228323"/>
              <a:gd name="connsiteY23" fmla="*/ 2389492 h 3791551"/>
              <a:gd name="connsiteX24" fmla="*/ 2330506 w 6228323"/>
              <a:gd name="connsiteY24" fmla="*/ 2243835 h 3791551"/>
              <a:gd name="connsiteX25" fmla="*/ 2638003 w 6228323"/>
              <a:gd name="connsiteY25" fmla="*/ 1952522 h 3791551"/>
              <a:gd name="connsiteX26" fmla="*/ 3034513 w 6228323"/>
              <a:gd name="connsiteY26" fmla="*/ 1806865 h 3791551"/>
              <a:gd name="connsiteX27" fmla="*/ 3762796 w 6228323"/>
              <a:gd name="connsiteY27" fmla="*/ 1782589 h 3791551"/>
              <a:gd name="connsiteX28" fmla="*/ 4087292 w 6228323"/>
              <a:gd name="connsiteY28" fmla="*/ 1785764 h 3791551"/>
              <a:gd name="connsiteX29" fmla="*/ 4090777 w 6228323"/>
              <a:gd name="connsiteY29" fmla="*/ 1284058 h 3791551"/>
              <a:gd name="connsiteX30" fmla="*/ 3018329 w 6228323"/>
              <a:gd name="connsiteY30" fmla="*/ 1321343 h 3791551"/>
              <a:gd name="connsiteX31" fmla="*/ 2427610 w 6228323"/>
              <a:gd name="connsiteY31" fmla="*/ 1434632 h 3791551"/>
              <a:gd name="connsiteX32" fmla="*/ 1925904 w 6228323"/>
              <a:gd name="connsiteY32" fmla="*/ 1734037 h 3791551"/>
              <a:gd name="connsiteX33" fmla="*/ 1618407 w 6228323"/>
              <a:gd name="connsiteY33" fmla="*/ 2033442 h 3791551"/>
              <a:gd name="connsiteX34" fmla="*/ 1472750 w 6228323"/>
              <a:gd name="connsiteY34" fmla="*/ 2405676 h 3791551"/>
              <a:gd name="connsiteX35" fmla="*/ 1383738 w 6228323"/>
              <a:gd name="connsiteY35" fmla="*/ 3133959 h 3791551"/>
              <a:gd name="connsiteX36" fmla="*/ 1359462 w 6228323"/>
              <a:gd name="connsiteY36" fmla="*/ 3651849 h 3791551"/>
              <a:gd name="connsiteX37" fmla="*/ 1367554 w 6228323"/>
              <a:gd name="connsiteY37" fmla="*/ 3773230 h 3791551"/>
              <a:gd name="connsiteX38" fmla="*/ 0 w 6228323"/>
              <a:gd name="connsiteY38" fmla="*/ 3773230 h 3791551"/>
              <a:gd name="connsiteX0" fmla="*/ 0 w 6182315"/>
              <a:gd name="connsiteY0" fmla="*/ 3767479 h 3791551"/>
              <a:gd name="connsiteX1" fmla="*/ 26820 w 6182315"/>
              <a:gd name="connsiteY1" fmla="*/ 2656529 h 3791551"/>
              <a:gd name="connsiteX2" fmla="*/ 123925 w 6182315"/>
              <a:gd name="connsiteY2" fmla="*/ 1928246 h 3791551"/>
              <a:gd name="connsiteX3" fmla="*/ 261489 w 6182315"/>
              <a:gd name="connsiteY3" fmla="*/ 1329435 h 3791551"/>
              <a:gd name="connsiteX4" fmla="*/ 431422 w 6182315"/>
              <a:gd name="connsiteY4" fmla="*/ 965294 h 3791551"/>
              <a:gd name="connsiteX5" fmla="*/ 674183 w 6182315"/>
              <a:gd name="connsiteY5" fmla="*/ 690165 h 3791551"/>
              <a:gd name="connsiteX6" fmla="*/ 892668 w 6182315"/>
              <a:gd name="connsiteY6" fmla="*/ 536416 h 3791551"/>
              <a:gd name="connsiteX7" fmla="*/ 1451018 w 6182315"/>
              <a:gd name="connsiteY7" fmla="*/ 326023 h 3791551"/>
              <a:gd name="connsiteX8" fmla="*/ 2114565 w 6182315"/>
              <a:gd name="connsiteY8" fmla="*/ 172274 h 3791551"/>
              <a:gd name="connsiteX9" fmla="*/ 2608179 w 6182315"/>
              <a:gd name="connsiteY9" fmla="*/ 115630 h 3791551"/>
              <a:gd name="connsiteX10" fmla="*/ 3312186 w 6182315"/>
              <a:gd name="connsiteY10" fmla="*/ 67078 h 3791551"/>
              <a:gd name="connsiteX11" fmla="*/ 4283231 w 6182315"/>
              <a:gd name="connsiteY11" fmla="*/ 34710 h 3791551"/>
              <a:gd name="connsiteX12" fmla="*/ 6182315 w 6182315"/>
              <a:gd name="connsiteY12" fmla="*/ 0 h 3791551"/>
              <a:gd name="connsiteX13" fmla="*/ 6170813 w 6182315"/>
              <a:gd name="connsiteY13" fmla="*/ 3791551 h 3791551"/>
              <a:gd name="connsiteX14" fmla="*/ 2066013 w 6182315"/>
              <a:gd name="connsiteY14" fmla="*/ 3765138 h 3791551"/>
              <a:gd name="connsiteX15" fmla="*/ 1944633 w 6182315"/>
              <a:gd name="connsiteY15" fmla="*/ 3765138 h 3791551"/>
              <a:gd name="connsiteX16" fmla="*/ 2074105 w 6182315"/>
              <a:gd name="connsiteY16" fmla="*/ 2818370 h 3791551"/>
              <a:gd name="connsiteX17" fmla="*/ 2300682 w 6182315"/>
              <a:gd name="connsiteY17" fmla="*/ 2810278 h 3791551"/>
              <a:gd name="connsiteX18" fmla="*/ 3312186 w 6182315"/>
              <a:gd name="connsiteY18" fmla="*/ 3020671 h 3791551"/>
              <a:gd name="connsiteX19" fmla="*/ 3563040 w 6182315"/>
              <a:gd name="connsiteY19" fmla="*/ 2988303 h 3791551"/>
              <a:gd name="connsiteX20" fmla="*/ 3603500 w 6182315"/>
              <a:gd name="connsiteY20" fmla="*/ 2858830 h 3791551"/>
              <a:gd name="connsiteX21" fmla="*/ 3425475 w 6182315"/>
              <a:gd name="connsiteY21" fmla="*/ 2705081 h 3791551"/>
              <a:gd name="connsiteX22" fmla="*/ 2608179 w 6182315"/>
              <a:gd name="connsiteY22" fmla="*/ 2510872 h 3791551"/>
              <a:gd name="connsiteX23" fmla="*/ 2324958 w 6182315"/>
              <a:gd name="connsiteY23" fmla="*/ 2389492 h 3791551"/>
              <a:gd name="connsiteX24" fmla="*/ 2284498 w 6182315"/>
              <a:gd name="connsiteY24" fmla="*/ 2243835 h 3791551"/>
              <a:gd name="connsiteX25" fmla="*/ 2591995 w 6182315"/>
              <a:gd name="connsiteY25" fmla="*/ 1952522 h 3791551"/>
              <a:gd name="connsiteX26" fmla="*/ 2988505 w 6182315"/>
              <a:gd name="connsiteY26" fmla="*/ 1806865 h 3791551"/>
              <a:gd name="connsiteX27" fmla="*/ 3716788 w 6182315"/>
              <a:gd name="connsiteY27" fmla="*/ 1782589 h 3791551"/>
              <a:gd name="connsiteX28" fmla="*/ 4041284 w 6182315"/>
              <a:gd name="connsiteY28" fmla="*/ 1785764 h 3791551"/>
              <a:gd name="connsiteX29" fmla="*/ 4044769 w 6182315"/>
              <a:gd name="connsiteY29" fmla="*/ 1284058 h 3791551"/>
              <a:gd name="connsiteX30" fmla="*/ 2972321 w 6182315"/>
              <a:gd name="connsiteY30" fmla="*/ 1321343 h 3791551"/>
              <a:gd name="connsiteX31" fmla="*/ 2381602 w 6182315"/>
              <a:gd name="connsiteY31" fmla="*/ 1434632 h 3791551"/>
              <a:gd name="connsiteX32" fmla="*/ 1879896 w 6182315"/>
              <a:gd name="connsiteY32" fmla="*/ 1734037 h 3791551"/>
              <a:gd name="connsiteX33" fmla="*/ 1572399 w 6182315"/>
              <a:gd name="connsiteY33" fmla="*/ 2033442 h 3791551"/>
              <a:gd name="connsiteX34" fmla="*/ 1426742 w 6182315"/>
              <a:gd name="connsiteY34" fmla="*/ 2405676 h 3791551"/>
              <a:gd name="connsiteX35" fmla="*/ 1337730 w 6182315"/>
              <a:gd name="connsiteY35" fmla="*/ 3133959 h 3791551"/>
              <a:gd name="connsiteX36" fmla="*/ 1313454 w 6182315"/>
              <a:gd name="connsiteY36" fmla="*/ 3651849 h 3791551"/>
              <a:gd name="connsiteX37" fmla="*/ 1321546 w 6182315"/>
              <a:gd name="connsiteY37" fmla="*/ 3773230 h 3791551"/>
              <a:gd name="connsiteX38" fmla="*/ 0 w 6182315"/>
              <a:gd name="connsiteY38" fmla="*/ 3767479 h 3791551"/>
              <a:gd name="connsiteX0" fmla="*/ 0 w 6182315"/>
              <a:gd name="connsiteY0" fmla="*/ 3767479 h 3791551"/>
              <a:gd name="connsiteX1" fmla="*/ 26820 w 6182315"/>
              <a:gd name="connsiteY1" fmla="*/ 2656529 h 3791551"/>
              <a:gd name="connsiteX2" fmla="*/ 123925 w 6182315"/>
              <a:gd name="connsiteY2" fmla="*/ 1928246 h 3791551"/>
              <a:gd name="connsiteX3" fmla="*/ 261489 w 6182315"/>
              <a:gd name="connsiteY3" fmla="*/ 1329435 h 3791551"/>
              <a:gd name="connsiteX4" fmla="*/ 431422 w 6182315"/>
              <a:gd name="connsiteY4" fmla="*/ 965294 h 3791551"/>
              <a:gd name="connsiteX5" fmla="*/ 674183 w 6182315"/>
              <a:gd name="connsiteY5" fmla="*/ 690165 h 3791551"/>
              <a:gd name="connsiteX6" fmla="*/ 892668 w 6182315"/>
              <a:gd name="connsiteY6" fmla="*/ 536416 h 3791551"/>
              <a:gd name="connsiteX7" fmla="*/ 1451018 w 6182315"/>
              <a:gd name="connsiteY7" fmla="*/ 326023 h 3791551"/>
              <a:gd name="connsiteX8" fmla="*/ 2114565 w 6182315"/>
              <a:gd name="connsiteY8" fmla="*/ 172274 h 3791551"/>
              <a:gd name="connsiteX9" fmla="*/ 2608179 w 6182315"/>
              <a:gd name="connsiteY9" fmla="*/ 115630 h 3791551"/>
              <a:gd name="connsiteX10" fmla="*/ 3312186 w 6182315"/>
              <a:gd name="connsiteY10" fmla="*/ 67078 h 3791551"/>
              <a:gd name="connsiteX11" fmla="*/ 4283231 w 6182315"/>
              <a:gd name="connsiteY11" fmla="*/ 34710 h 3791551"/>
              <a:gd name="connsiteX12" fmla="*/ 6182315 w 6182315"/>
              <a:gd name="connsiteY12" fmla="*/ 0 h 3791551"/>
              <a:gd name="connsiteX13" fmla="*/ 6170813 w 6182315"/>
              <a:gd name="connsiteY13" fmla="*/ 3791551 h 3791551"/>
              <a:gd name="connsiteX14" fmla="*/ 2066013 w 6182315"/>
              <a:gd name="connsiteY14" fmla="*/ 3765138 h 3791551"/>
              <a:gd name="connsiteX15" fmla="*/ 1944633 w 6182315"/>
              <a:gd name="connsiteY15" fmla="*/ 3765138 h 3791551"/>
              <a:gd name="connsiteX16" fmla="*/ 2074105 w 6182315"/>
              <a:gd name="connsiteY16" fmla="*/ 2818370 h 3791551"/>
              <a:gd name="connsiteX17" fmla="*/ 2300682 w 6182315"/>
              <a:gd name="connsiteY17" fmla="*/ 2810278 h 3791551"/>
              <a:gd name="connsiteX18" fmla="*/ 3312186 w 6182315"/>
              <a:gd name="connsiteY18" fmla="*/ 3020671 h 3791551"/>
              <a:gd name="connsiteX19" fmla="*/ 3563040 w 6182315"/>
              <a:gd name="connsiteY19" fmla="*/ 2988303 h 3791551"/>
              <a:gd name="connsiteX20" fmla="*/ 3603500 w 6182315"/>
              <a:gd name="connsiteY20" fmla="*/ 2858830 h 3791551"/>
              <a:gd name="connsiteX21" fmla="*/ 3425475 w 6182315"/>
              <a:gd name="connsiteY21" fmla="*/ 2705081 h 3791551"/>
              <a:gd name="connsiteX22" fmla="*/ 2608179 w 6182315"/>
              <a:gd name="connsiteY22" fmla="*/ 2510872 h 3791551"/>
              <a:gd name="connsiteX23" fmla="*/ 2324958 w 6182315"/>
              <a:gd name="connsiteY23" fmla="*/ 2389492 h 3791551"/>
              <a:gd name="connsiteX24" fmla="*/ 2284498 w 6182315"/>
              <a:gd name="connsiteY24" fmla="*/ 2243835 h 3791551"/>
              <a:gd name="connsiteX25" fmla="*/ 2591995 w 6182315"/>
              <a:gd name="connsiteY25" fmla="*/ 1952522 h 3791551"/>
              <a:gd name="connsiteX26" fmla="*/ 2988505 w 6182315"/>
              <a:gd name="connsiteY26" fmla="*/ 1806865 h 3791551"/>
              <a:gd name="connsiteX27" fmla="*/ 3716788 w 6182315"/>
              <a:gd name="connsiteY27" fmla="*/ 1782589 h 3791551"/>
              <a:gd name="connsiteX28" fmla="*/ 4041284 w 6182315"/>
              <a:gd name="connsiteY28" fmla="*/ 1785764 h 3791551"/>
              <a:gd name="connsiteX29" fmla="*/ 4044769 w 6182315"/>
              <a:gd name="connsiteY29" fmla="*/ 1284058 h 3791551"/>
              <a:gd name="connsiteX30" fmla="*/ 2972321 w 6182315"/>
              <a:gd name="connsiteY30" fmla="*/ 1321343 h 3791551"/>
              <a:gd name="connsiteX31" fmla="*/ 2381602 w 6182315"/>
              <a:gd name="connsiteY31" fmla="*/ 1434632 h 3791551"/>
              <a:gd name="connsiteX32" fmla="*/ 1879896 w 6182315"/>
              <a:gd name="connsiteY32" fmla="*/ 1734037 h 3791551"/>
              <a:gd name="connsiteX33" fmla="*/ 1572399 w 6182315"/>
              <a:gd name="connsiteY33" fmla="*/ 2033442 h 3791551"/>
              <a:gd name="connsiteX34" fmla="*/ 1426742 w 6182315"/>
              <a:gd name="connsiteY34" fmla="*/ 2405676 h 3791551"/>
              <a:gd name="connsiteX35" fmla="*/ 1337730 w 6182315"/>
              <a:gd name="connsiteY35" fmla="*/ 3133959 h 3791551"/>
              <a:gd name="connsiteX36" fmla="*/ 1313454 w 6182315"/>
              <a:gd name="connsiteY36" fmla="*/ 3651849 h 3791551"/>
              <a:gd name="connsiteX37" fmla="*/ 1344549 w 6182315"/>
              <a:gd name="connsiteY37" fmla="*/ 3773230 h 3791551"/>
              <a:gd name="connsiteX38" fmla="*/ 0 w 6182315"/>
              <a:gd name="connsiteY38" fmla="*/ 3767479 h 379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182315" h="3791551">
                <a:moveTo>
                  <a:pt x="0" y="3767479"/>
                </a:moveTo>
                <a:lnTo>
                  <a:pt x="26820" y="2656529"/>
                </a:lnTo>
                <a:lnTo>
                  <a:pt x="123925" y="1928246"/>
                </a:lnTo>
                <a:lnTo>
                  <a:pt x="261489" y="1329435"/>
                </a:lnTo>
                <a:lnTo>
                  <a:pt x="431422" y="965294"/>
                </a:lnTo>
                <a:lnTo>
                  <a:pt x="674183" y="690165"/>
                </a:lnTo>
                <a:lnTo>
                  <a:pt x="892668" y="536416"/>
                </a:lnTo>
                <a:lnTo>
                  <a:pt x="1451018" y="326023"/>
                </a:lnTo>
                <a:lnTo>
                  <a:pt x="2114565" y="172274"/>
                </a:lnTo>
                <a:lnTo>
                  <a:pt x="2608179" y="115630"/>
                </a:lnTo>
                <a:lnTo>
                  <a:pt x="3312186" y="67078"/>
                </a:lnTo>
                <a:lnTo>
                  <a:pt x="4283231" y="34710"/>
                </a:lnTo>
                <a:lnTo>
                  <a:pt x="6182315" y="0"/>
                </a:lnTo>
                <a:cubicBezTo>
                  <a:pt x="6179618" y="1238082"/>
                  <a:pt x="6173510" y="2553469"/>
                  <a:pt x="6170813" y="3791551"/>
                </a:cubicBezTo>
                <a:lnTo>
                  <a:pt x="2066013" y="3765138"/>
                </a:lnTo>
                <a:lnTo>
                  <a:pt x="1944633" y="3765138"/>
                </a:lnTo>
                <a:lnTo>
                  <a:pt x="2074105" y="2818370"/>
                </a:lnTo>
                <a:lnTo>
                  <a:pt x="2300682" y="2810278"/>
                </a:lnTo>
                <a:lnTo>
                  <a:pt x="3312186" y="3020671"/>
                </a:lnTo>
                <a:lnTo>
                  <a:pt x="3563040" y="2988303"/>
                </a:lnTo>
                <a:lnTo>
                  <a:pt x="3603500" y="2858830"/>
                </a:lnTo>
                <a:lnTo>
                  <a:pt x="3425475" y="2705081"/>
                </a:lnTo>
                <a:lnTo>
                  <a:pt x="2608179" y="2510872"/>
                </a:lnTo>
                <a:lnTo>
                  <a:pt x="2324958" y="2389492"/>
                </a:lnTo>
                <a:lnTo>
                  <a:pt x="2284498" y="2243835"/>
                </a:lnTo>
                <a:lnTo>
                  <a:pt x="2591995" y="1952522"/>
                </a:lnTo>
                <a:lnTo>
                  <a:pt x="2988505" y="1806865"/>
                </a:lnTo>
                <a:lnTo>
                  <a:pt x="3716788" y="1782589"/>
                </a:lnTo>
                <a:lnTo>
                  <a:pt x="4041284" y="1785764"/>
                </a:lnTo>
                <a:cubicBezTo>
                  <a:pt x="4042446" y="1618529"/>
                  <a:pt x="4043607" y="1451293"/>
                  <a:pt x="4044769" y="1284058"/>
                </a:cubicBezTo>
                <a:lnTo>
                  <a:pt x="2972321" y="1321343"/>
                </a:lnTo>
                <a:lnTo>
                  <a:pt x="2381602" y="1434632"/>
                </a:lnTo>
                <a:lnTo>
                  <a:pt x="1879896" y="1734037"/>
                </a:lnTo>
                <a:lnTo>
                  <a:pt x="1572399" y="2033442"/>
                </a:lnTo>
                <a:lnTo>
                  <a:pt x="1426742" y="2405676"/>
                </a:lnTo>
                <a:lnTo>
                  <a:pt x="1337730" y="3133959"/>
                </a:lnTo>
                <a:lnTo>
                  <a:pt x="1313454" y="3651849"/>
                </a:lnTo>
                <a:lnTo>
                  <a:pt x="1344549" y="3773230"/>
                </a:lnTo>
                <a:lnTo>
                  <a:pt x="0" y="376747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79037DF0-44B5-4894-EF95-09B55152BC41}"/>
              </a:ext>
            </a:extLst>
          </p:cNvPr>
          <p:cNvSpPr/>
          <p:nvPr/>
        </p:nvSpPr>
        <p:spPr>
          <a:xfrm>
            <a:off x="3467947" y="860213"/>
            <a:ext cx="7958666" cy="5787750"/>
          </a:xfrm>
          <a:custGeom>
            <a:avLst/>
            <a:gdLst>
              <a:gd name="connsiteX0" fmla="*/ 0 w 7958666"/>
              <a:gd name="connsiteY0" fmla="*/ 5730240 h 5770880"/>
              <a:gd name="connsiteX1" fmla="*/ 67733 w 7958666"/>
              <a:gd name="connsiteY1" fmla="*/ 3603414 h 5770880"/>
              <a:gd name="connsiteX2" fmla="*/ 243840 w 7958666"/>
              <a:gd name="connsiteY2" fmla="*/ 2621280 h 5770880"/>
              <a:gd name="connsiteX3" fmla="*/ 596053 w 7958666"/>
              <a:gd name="connsiteY3" fmla="*/ 1713654 h 5770880"/>
              <a:gd name="connsiteX4" fmla="*/ 1131146 w 7958666"/>
              <a:gd name="connsiteY4" fmla="*/ 1029547 h 5770880"/>
              <a:gd name="connsiteX5" fmla="*/ 1720426 w 7958666"/>
              <a:gd name="connsiteY5" fmla="*/ 596054 h 5770880"/>
              <a:gd name="connsiteX6" fmla="*/ 2336800 w 7958666"/>
              <a:gd name="connsiteY6" fmla="*/ 345440 h 5770880"/>
              <a:gd name="connsiteX7" fmla="*/ 3088640 w 7958666"/>
              <a:gd name="connsiteY7" fmla="*/ 169334 h 5770880"/>
              <a:gd name="connsiteX8" fmla="*/ 4077546 w 7958666"/>
              <a:gd name="connsiteY8" fmla="*/ 88054 h 5770880"/>
              <a:gd name="connsiteX9" fmla="*/ 5215466 w 7958666"/>
              <a:gd name="connsiteY9" fmla="*/ 33867 h 5770880"/>
              <a:gd name="connsiteX10" fmla="*/ 6698826 w 7958666"/>
              <a:gd name="connsiteY10" fmla="*/ 6774 h 5770880"/>
              <a:gd name="connsiteX11" fmla="*/ 7958666 w 7958666"/>
              <a:gd name="connsiteY11" fmla="*/ 0 h 5770880"/>
              <a:gd name="connsiteX12" fmla="*/ 7924800 w 7958666"/>
              <a:gd name="connsiteY12" fmla="*/ 1991360 h 5770880"/>
              <a:gd name="connsiteX13" fmla="*/ 5411893 w 7958666"/>
              <a:gd name="connsiteY13" fmla="*/ 2038774 h 5770880"/>
              <a:gd name="connsiteX14" fmla="*/ 4226560 w 7958666"/>
              <a:gd name="connsiteY14" fmla="*/ 2120054 h 5770880"/>
              <a:gd name="connsiteX15" fmla="*/ 3677920 w 7958666"/>
              <a:gd name="connsiteY15" fmla="*/ 2208107 h 5770880"/>
              <a:gd name="connsiteX16" fmla="*/ 3210560 w 7958666"/>
              <a:gd name="connsiteY16" fmla="*/ 2336800 h 5770880"/>
              <a:gd name="connsiteX17" fmla="*/ 2898986 w 7958666"/>
              <a:gd name="connsiteY17" fmla="*/ 2445174 h 5770880"/>
              <a:gd name="connsiteX18" fmla="*/ 2546773 w 7958666"/>
              <a:gd name="connsiteY18" fmla="*/ 2600960 h 5770880"/>
              <a:gd name="connsiteX19" fmla="*/ 2363893 w 7958666"/>
              <a:gd name="connsiteY19" fmla="*/ 2783840 h 5770880"/>
              <a:gd name="connsiteX20" fmla="*/ 2140373 w 7958666"/>
              <a:gd name="connsiteY20" fmla="*/ 3136054 h 5770880"/>
              <a:gd name="connsiteX21" fmla="*/ 2045546 w 7958666"/>
              <a:gd name="connsiteY21" fmla="*/ 3332480 h 5770880"/>
              <a:gd name="connsiteX22" fmla="*/ 1910080 w 7958666"/>
              <a:gd name="connsiteY22" fmla="*/ 3921760 h 5770880"/>
              <a:gd name="connsiteX23" fmla="*/ 1822026 w 7958666"/>
              <a:gd name="connsiteY23" fmla="*/ 4551680 h 5770880"/>
              <a:gd name="connsiteX24" fmla="*/ 1781386 w 7958666"/>
              <a:gd name="connsiteY24" fmla="*/ 5249334 h 5770880"/>
              <a:gd name="connsiteX25" fmla="*/ 1747520 w 7958666"/>
              <a:gd name="connsiteY25" fmla="*/ 5770880 h 5770880"/>
              <a:gd name="connsiteX26" fmla="*/ 0 w 7958666"/>
              <a:gd name="connsiteY26" fmla="*/ 5730240 h 5770880"/>
              <a:gd name="connsiteX0" fmla="*/ 0 w 7958666"/>
              <a:gd name="connsiteY0" fmla="*/ 5787750 h 5787750"/>
              <a:gd name="connsiteX1" fmla="*/ 67733 w 7958666"/>
              <a:gd name="connsiteY1" fmla="*/ 3603414 h 5787750"/>
              <a:gd name="connsiteX2" fmla="*/ 243840 w 7958666"/>
              <a:gd name="connsiteY2" fmla="*/ 2621280 h 5787750"/>
              <a:gd name="connsiteX3" fmla="*/ 596053 w 7958666"/>
              <a:gd name="connsiteY3" fmla="*/ 1713654 h 5787750"/>
              <a:gd name="connsiteX4" fmla="*/ 1131146 w 7958666"/>
              <a:gd name="connsiteY4" fmla="*/ 1029547 h 5787750"/>
              <a:gd name="connsiteX5" fmla="*/ 1720426 w 7958666"/>
              <a:gd name="connsiteY5" fmla="*/ 596054 h 5787750"/>
              <a:gd name="connsiteX6" fmla="*/ 2336800 w 7958666"/>
              <a:gd name="connsiteY6" fmla="*/ 345440 h 5787750"/>
              <a:gd name="connsiteX7" fmla="*/ 3088640 w 7958666"/>
              <a:gd name="connsiteY7" fmla="*/ 169334 h 5787750"/>
              <a:gd name="connsiteX8" fmla="*/ 4077546 w 7958666"/>
              <a:gd name="connsiteY8" fmla="*/ 88054 h 5787750"/>
              <a:gd name="connsiteX9" fmla="*/ 5215466 w 7958666"/>
              <a:gd name="connsiteY9" fmla="*/ 33867 h 5787750"/>
              <a:gd name="connsiteX10" fmla="*/ 6698826 w 7958666"/>
              <a:gd name="connsiteY10" fmla="*/ 6774 h 5787750"/>
              <a:gd name="connsiteX11" fmla="*/ 7958666 w 7958666"/>
              <a:gd name="connsiteY11" fmla="*/ 0 h 5787750"/>
              <a:gd name="connsiteX12" fmla="*/ 7924800 w 7958666"/>
              <a:gd name="connsiteY12" fmla="*/ 1991360 h 5787750"/>
              <a:gd name="connsiteX13" fmla="*/ 5411893 w 7958666"/>
              <a:gd name="connsiteY13" fmla="*/ 2038774 h 5787750"/>
              <a:gd name="connsiteX14" fmla="*/ 4226560 w 7958666"/>
              <a:gd name="connsiteY14" fmla="*/ 2120054 h 5787750"/>
              <a:gd name="connsiteX15" fmla="*/ 3677920 w 7958666"/>
              <a:gd name="connsiteY15" fmla="*/ 2208107 h 5787750"/>
              <a:gd name="connsiteX16" fmla="*/ 3210560 w 7958666"/>
              <a:gd name="connsiteY16" fmla="*/ 2336800 h 5787750"/>
              <a:gd name="connsiteX17" fmla="*/ 2898986 w 7958666"/>
              <a:gd name="connsiteY17" fmla="*/ 2445174 h 5787750"/>
              <a:gd name="connsiteX18" fmla="*/ 2546773 w 7958666"/>
              <a:gd name="connsiteY18" fmla="*/ 2600960 h 5787750"/>
              <a:gd name="connsiteX19" fmla="*/ 2363893 w 7958666"/>
              <a:gd name="connsiteY19" fmla="*/ 2783840 h 5787750"/>
              <a:gd name="connsiteX20" fmla="*/ 2140373 w 7958666"/>
              <a:gd name="connsiteY20" fmla="*/ 3136054 h 5787750"/>
              <a:gd name="connsiteX21" fmla="*/ 2045546 w 7958666"/>
              <a:gd name="connsiteY21" fmla="*/ 3332480 h 5787750"/>
              <a:gd name="connsiteX22" fmla="*/ 1910080 w 7958666"/>
              <a:gd name="connsiteY22" fmla="*/ 3921760 h 5787750"/>
              <a:gd name="connsiteX23" fmla="*/ 1822026 w 7958666"/>
              <a:gd name="connsiteY23" fmla="*/ 4551680 h 5787750"/>
              <a:gd name="connsiteX24" fmla="*/ 1781386 w 7958666"/>
              <a:gd name="connsiteY24" fmla="*/ 5249334 h 5787750"/>
              <a:gd name="connsiteX25" fmla="*/ 1747520 w 7958666"/>
              <a:gd name="connsiteY25" fmla="*/ 5770880 h 5787750"/>
              <a:gd name="connsiteX26" fmla="*/ 0 w 7958666"/>
              <a:gd name="connsiteY26" fmla="*/ 5787750 h 5787750"/>
              <a:gd name="connsiteX0" fmla="*/ 0 w 7958666"/>
              <a:gd name="connsiteY0" fmla="*/ 5787750 h 5787750"/>
              <a:gd name="connsiteX1" fmla="*/ 67733 w 7958666"/>
              <a:gd name="connsiteY1" fmla="*/ 3603414 h 5787750"/>
              <a:gd name="connsiteX2" fmla="*/ 243840 w 7958666"/>
              <a:gd name="connsiteY2" fmla="*/ 2621280 h 5787750"/>
              <a:gd name="connsiteX3" fmla="*/ 596053 w 7958666"/>
              <a:gd name="connsiteY3" fmla="*/ 1713654 h 5787750"/>
              <a:gd name="connsiteX4" fmla="*/ 1131146 w 7958666"/>
              <a:gd name="connsiteY4" fmla="*/ 1029547 h 5787750"/>
              <a:gd name="connsiteX5" fmla="*/ 1720426 w 7958666"/>
              <a:gd name="connsiteY5" fmla="*/ 596054 h 5787750"/>
              <a:gd name="connsiteX6" fmla="*/ 2336800 w 7958666"/>
              <a:gd name="connsiteY6" fmla="*/ 345440 h 5787750"/>
              <a:gd name="connsiteX7" fmla="*/ 3088640 w 7958666"/>
              <a:gd name="connsiteY7" fmla="*/ 169334 h 5787750"/>
              <a:gd name="connsiteX8" fmla="*/ 4077546 w 7958666"/>
              <a:gd name="connsiteY8" fmla="*/ 88054 h 5787750"/>
              <a:gd name="connsiteX9" fmla="*/ 5215466 w 7958666"/>
              <a:gd name="connsiteY9" fmla="*/ 33867 h 5787750"/>
              <a:gd name="connsiteX10" fmla="*/ 6698826 w 7958666"/>
              <a:gd name="connsiteY10" fmla="*/ 6774 h 5787750"/>
              <a:gd name="connsiteX11" fmla="*/ 7958666 w 7958666"/>
              <a:gd name="connsiteY11" fmla="*/ 0 h 5787750"/>
              <a:gd name="connsiteX12" fmla="*/ 7924800 w 7958666"/>
              <a:gd name="connsiteY12" fmla="*/ 1991360 h 5787750"/>
              <a:gd name="connsiteX13" fmla="*/ 5411893 w 7958666"/>
              <a:gd name="connsiteY13" fmla="*/ 2038774 h 5787750"/>
              <a:gd name="connsiteX14" fmla="*/ 4226560 w 7958666"/>
              <a:gd name="connsiteY14" fmla="*/ 2120054 h 5787750"/>
              <a:gd name="connsiteX15" fmla="*/ 3677920 w 7958666"/>
              <a:gd name="connsiteY15" fmla="*/ 2208107 h 5787750"/>
              <a:gd name="connsiteX16" fmla="*/ 3210560 w 7958666"/>
              <a:gd name="connsiteY16" fmla="*/ 2336800 h 5787750"/>
              <a:gd name="connsiteX17" fmla="*/ 2898986 w 7958666"/>
              <a:gd name="connsiteY17" fmla="*/ 2445174 h 5787750"/>
              <a:gd name="connsiteX18" fmla="*/ 2546773 w 7958666"/>
              <a:gd name="connsiteY18" fmla="*/ 2600960 h 5787750"/>
              <a:gd name="connsiteX19" fmla="*/ 2363893 w 7958666"/>
              <a:gd name="connsiteY19" fmla="*/ 2783840 h 5787750"/>
              <a:gd name="connsiteX20" fmla="*/ 2140373 w 7958666"/>
              <a:gd name="connsiteY20" fmla="*/ 3136054 h 5787750"/>
              <a:gd name="connsiteX21" fmla="*/ 2045546 w 7958666"/>
              <a:gd name="connsiteY21" fmla="*/ 3332480 h 5787750"/>
              <a:gd name="connsiteX22" fmla="*/ 1910080 w 7958666"/>
              <a:gd name="connsiteY22" fmla="*/ 3921760 h 5787750"/>
              <a:gd name="connsiteX23" fmla="*/ 1822026 w 7958666"/>
              <a:gd name="connsiteY23" fmla="*/ 4551680 h 5787750"/>
              <a:gd name="connsiteX24" fmla="*/ 1781386 w 7958666"/>
              <a:gd name="connsiteY24" fmla="*/ 5249334 h 5787750"/>
              <a:gd name="connsiteX25" fmla="*/ 1747520 w 7958666"/>
              <a:gd name="connsiteY25" fmla="*/ 5782382 h 5787750"/>
              <a:gd name="connsiteX26" fmla="*/ 0 w 7958666"/>
              <a:gd name="connsiteY26" fmla="*/ 5787750 h 578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958666" h="5787750">
                <a:moveTo>
                  <a:pt x="0" y="5787750"/>
                </a:moveTo>
                <a:lnTo>
                  <a:pt x="67733" y="3603414"/>
                </a:lnTo>
                <a:lnTo>
                  <a:pt x="243840" y="2621280"/>
                </a:lnTo>
                <a:lnTo>
                  <a:pt x="596053" y="1713654"/>
                </a:lnTo>
                <a:lnTo>
                  <a:pt x="1131146" y="1029547"/>
                </a:lnTo>
                <a:lnTo>
                  <a:pt x="1720426" y="596054"/>
                </a:lnTo>
                <a:lnTo>
                  <a:pt x="2336800" y="345440"/>
                </a:lnTo>
                <a:lnTo>
                  <a:pt x="3088640" y="169334"/>
                </a:lnTo>
                <a:lnTo>
                  <a:pt x="4077546" y="88054"/>
                </a:lnTo>
                <a:lnTo>
                  <a:pt x="5215466" y="33867"/>
                </a:lnTo>
                <a:lnTo>
                  <a:pt x="6698826" y="6774"/>
                </a:lnTo>
                <a:lnTo>
                  <a:pt x="7958666" y="0"/>
                </a:lnTo>
                <a:lnTo>
                  <a:pt x="7924800" y="1991360"/>
                </a:lnTo>
                <a:lnTo>
                  <a:pt x="5411893" y="2038774"/>
                </a:lnTo>
                <a:lnTo>
                  <a:pt x="4226560" y="2120054"/>
                </a:lnTo>
                <a:lnTo>
                  <a:pt x="3677920" y="2208107"/>
                </a:lnTo>
                <a:lnTo>
                  <a:pt x="3210560" y="2336800"/>
                </a:lnTo>
                <a:lnTo>
                  <a:pt x="2898986" y="2445174"/>
                </a:lnTo>
                <a:lnTo>
                  <a:pt x="2546773" y="2600960"/>
                </a:lnTo>
                <a:lnTo>
                  <a:pt x="2363893" y="2783840"/>
                </a:lnTo>
                <a:lnTo>
                  <a:pt x="2140373" y="3136054"/>
                </a:lnTo>
                <a:lnTo>
                  <a:pt x="2045546" y="3332480"/>
                </a:lnTo>
                <a:lnTo>
                  <a:pt x="1910080" y="3921760"/>
                </a:lnTo>
                <a:lnTo>
                  <a:pt x="1822026" y="4551680"/>
                </a:lnTo>
                <a:lnTo>
                  <a:pt x="1781386" y="5249334"/>
                </a:lnTo>
                <a:lnTo>
                  <a:pt x="1747520" y="5782382"/>
                </a:lnTo>
                <a:lnTo>
                  <a:pt x="0" y="57877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62" name="Oval 73">
            <a:extLst>
              <a:ext uri="{FF2B5EF4-FFF2-40B4-BE49-F238E27FC236}">
                <a16:creationId xmlns:a16="http://schemas.microsoft.com/office/drawing/2014/main" id="{4E37DD79-50A8-C65B-DBCD-7E50B2172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3034" y="3412753"/>
            <a:ext cx="1092200" cy="102711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fr-FR" altLang="fr-FR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hangingPunct="1"/>
            <a:r>
              <a:rPr lang="fr-FR" altLang="fr-FR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Carbon </a:t>
            </a:r>
          </a:p>
          <a:p>
            <a:pPr algn="ctr" eaLnBrk="1" hangingPunct="1"/>
            <a:r>
              <a:rPr lang="fr-FR" altLang="fr-FR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Reduction </a:t>
            </a:r>
          </a:p>
          <a:p>
            <a:pPr algn="ctr" eaLnBrk="1" hangingPunct="1"/>
            <a:r>
              <a:rPr lang="fr-FR" altLang="fr-FR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Cycle</a:t>
            </a:r>
          </a:p>
          <a:p>
            <a:pPr algn="ctr" eaLnBrk="1" hangingPunct="1"/>
            <a:endParaRPr lang="fr-FR" altLang="fr-FR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2" name="Arc 171">
            <a:extLst>
              <a:ext uri="{FF2B5EF4-FFF2-40B4-BE49-F238E27FC236}">
                <a16:creationId xmlns:a16="http://schemas.microsoft.com/office/drawing/2014/main" id="{759142D3-D1B5-5D38-5BA7-53ABF8B9C1BE}"/>
              </a:ext>
            </a:extLst>
          </p:cNvPr>
          <p:cNvSpPr/>
          <p:nvPr/>
        </p:nvSpPr>
        <p:spPr>
          <a:xfrm rot="4214354">
            <a:off x="6628658" y="4462325"/>
            <a:ext cx="773113" cy="304800"/>
          </a:xfrm>
          <a:prstGeom prst="arc">
            <a:avLst>
              <a:gd name="adj1" fmla="val 11214187"/>
              <a:gd name="adj2" fmla="val 2025735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4" name="Forme libre 113">
            <a:extLst>
              <a:ext uri="{FF2B5EF4-FFF2-40B4-BE49-F238E27FC236}">
                <a16:creationId xmlns:a16="http://schemas.microsoft.com/office/drawing/2014/main" id="{13ADD797-BC49-9CFE-0933-423387F2F699}"/>
              </a:ext>
            </a:extLst>
          </p:cNvPr>
          <p:cNvSpPr/>
          <p:nvPr/>
        </p:nvSpPr>
        <p:spPr>
          <a:xfrm>
            <a:off x="5211642" y="2851184"/>
            <a:ext cx="6186660" cy="3797048"/>
          </a:xfrm>
          <a:custGeom>
            <a:avLst/>
            <a:gdLst>
              <a:gd name="connsiteX0" fmla="*/ 89313 w 4188347"/>
              <a:gd name="connsiteY0" fmla="*/ 7011386 h 7011386"/>
              <a:gd name="connsiteX1" fmla="*/ 68292 w 4188347"/>
              <a:gd name="connsiteY1" fmla="*/ 3458889 h 7011386"/>
              <a:gd name="connsiteX2" fmla="*/ 846058 w 4188347"/>
              <a:gd name="connsiteY2" fmla="*/ 1009979 h 7011386"/>
              <a:gd name="connsiteX3" fmla="*/ 2454140 w 4188347"/>
              <a:gd name="connsiteY3" fmla="*/ 106089 h 7011386"/>
              <a:gd name="connsiteX4" fmla="*/ 4188347 w 4188347"/>
              <a:gd name="connsiteY4" fmla="*/ 53537 h 7011386"/>
              <a:gd name="connsiteX0" fmla="*/ 39089 w 4138123"/>
              <a:gd name="connsiteY0" fmla="*/ 7011386 h 7011386"/>
              <a:gd name="connsiteX1" fmla="*/ 123172 w 4138123"/>
              <a:gd name="connsiteY1" fmla="*/ 3469400 h 7011386"/>
              <a:gd name="connsiteX2" fmla="*/ 795834 w 4138123"/>
              <a:gd name="connsiteY2" fmla="*/ 1009979 h 7011386"/>
              <a:gd name="connsiteX3" fmla="*/ 2403916 w 4138123"/>
              <a:gd name="connsiteY3" fmla="*/ 106089 h 7011386"/>
              <a:gd name="connsiteX4" fmla="*/ 4138123 w 4138123"/>
              <a:gd name="connsiteY4" fmla="*/ 53537 h 7011386"/>
              <a:gd name="connsiteX0" fmla="*/ 39089 w 4138123"/>
              <a:gd name="connsiteY0" fmla="*/ 7001644 h 7001644"/>
              <a:gd name="connsiteX1" fmla="*/ 123172 w 4138123"/>
              <a:gd name="connsiteY1" fmla="*/ 3459658 h 7001644"/>
              <a:gd name="connsiteX2" fmla="*/ 795834 w 4138123"/>
              <a:gd name="connsiteY2" fmla="*/ 1000237 h 7001644"/>
              <a:gd name="connsiteX3" fmla="*/ 2340854 w 4138123"/>
              <a:gd name="connsiteY3" fmla="*/ 117367 h 7001644"/>
              <a:gd name="connsiteX4" fmla="*/ 4138123 w 4138123"/>
              <a:gd name="connsiteY4" fmla="*/ 43795 h 7001644"/>
              <a:gd name="connsiteX0" fmla="*/ 39089 w 4411392"/>
              <a:gd name="connsiteY0" fmla="*/ 7071193 h 7071193"/>
              <a:gd name="connsiteX1" fmla="*/ 123172 w 4411392"/>
              <a:gd name="connsiteY1" fmla="*/ 3529207 h 7071193"/>
              <a:gd name="connsiteX2" fmla="*/ 795834 w 4411392"/>
              <a:gd name="connsiteY2" fmla="*/ 1069786 h 7071193"/>
              <a:gd name="connsiteX3" fmla="*/ 2340854 w 4411392"/>
              <a:gd name="connsiteY3" fmla="*/ 186916 h 7071193"/>
              <a:gd name="connsiteX4" fmla="*/ 4411392 w 4411392"/>
              <a:gd name="connsiteY4" fmla="*/ 18751 h 7071193"/>
              <a:gd name="connsiteX0" fmla="*/ 39089 w 4411392"/>
              <a:gd name="connsiteY0" fmla="*/ 7052490 h 7052490"/>
              <a:gd name="connsiteX1" fmla="*/ 123172 w 4411392"/>
              <a:gd name="connsiteY1" fmla="*/ 3510504 h 7052490"/>
              <a:gd name="connsiteX2" fmla="*/ 795834 w 4411392"/>
              <a:gd name="connsiteY2" fmla="*/ 1051083 h 7052490"/>
              <a:gd name="connsiteX3" fmla="*/ 2340854 w 4411392"/>
              <a:gd name="connsiteY3" fmla="*/ 168213 h 7052490"/>
              <a:gd name="connsiteX4" fmla="*/ 4411392 w 4411392"/>
              <a:gd name="connsiteY4" fmla="*/ 48 h 7052490"/>
              <a:gd name="connsiteX0" fmla="*/ 39089 w 5914372"/>
              <a:gd name="connsiteY0" fmla="*/ 7022391 h 7022391"/>
              <a:gd name="connsiteX1" fmla="*/ 123172 w 5914372"/>
              <a:gd name="connsiteY1" fmla="*/ 3480405 h 7022391"/>
              <a:gd name="connsiteX2" fmla="*/ 795834 w 5914372"/>
              <a:gd name="connsiteY2" fmla="*/ 1020984 h 7022391"/>
              <a:gd name="connsiteX3" fmla="*/ 2340854 w 5914372"/>
              <a:gd name="connsiteY3" fmla="*/ 138114 h 7022391"/>
              <a:gd name="connsiteX4" fmla="*/ 5914372 w 5914372"/>
              <a:gd name="connsiteY4" fmla="*/ 1480 h 7022391"/>
              <a:gd name="connsiteX0" fmla="*/ 42318 w 5917601"/>
              <a:gd name="connsiteY0" fmla="*/ 7022391 h 7022391"/>
              <a:gd name="connsiteX1" fmla="*/ 115890 w 5917601"/>
              <a:gd name="connsiteY1" fmla="*/ 3343771 h 7022391"/>
              <a:gd name="connsiteX2" fmla="*/ 799063 w 5917601"/>
              <a:gd name="connsiteY2" fmla="*/ 1020984 h 7022391"/>
              <a:gd name="connsiteX3" fmla="*/ 2344083 w 5917601"/>
              <a:gd name="connsiteY3" fmla="*/ 138114 h 7022391"/>
              <a:gd name="connsiteX4" fmla="*/ 5917601 w 5917601"/>
              <a:gd name="connsiteY4" fmla="*/ 1480 h 7022391"/>
              <a:gd name="connsiteX0" fmla="*/ 30476 w 5905759"/>
              <a:gd name="connsiteY0" fmla="*/ 7022391 h 7022391"/>
              <a:gd name="connsiteX1" fmla="*/ 104048 w 5905759"/>
              <a:gd name="connsiteY1" fmla="*/ 3343771 h 7022391"/>
              <a:gd name="connsiteX2" fmla="*/ 787221 w 5905759"/>
              <a:gd name="connsiteY2" fmla="*/ 1020984 h 7022391"/>
              <a:gd name="connsiteX3" fmla="*/ 2332241 w 5905759"/>
              <a:gd name="connsiteY3" fmla="*/ 138114 h 7022391"/>
              <a:gd name="connsiteX4" fmla="*/ 5905759 w 5905759"/>
              <a:gd name="connsiteY4" fmla="*/ 1480 h 7022391"/>
              <a:gd name="connsiteX0" fmla="*/ 12176 w 5887459"/>
              <a:gd name="connsiteY0" fmla="*/ 7022391 h 7022391"/>
              <a:gd name="connsiteX1" fmla="*/ 85748 w 5887459"/>
              <a:gd name="connsiteY1" fmla="*/ 3343771 h 7022391"/>
              <a:gd name="connsiteX2" fmla="*/ 768921 w 5887459"/>
              <a:gd name="connsiteY2" fmla="*/ 1020984 h 7022391"/>
              <a:gd name="connsiteX3" fmla="*/ 2313941 w 5887459"/>
              <a:gd name="connsiteY3" fmla="*/ 138114 h 7022391"/>
              <a:gd name="connsiteX4" fmla="*/ 5887459 w 5887459"/>
              <a:gd name="connsiteY4" fmla="*/ 1480 h 7022391"/>
              <a:gd name="connsiteX0" fmla="*/ 38308 w 5913591"/>
              <a:gd name="connsiteY0" fmla="*/ 7022391 h 7022391"/>
              <a:gd name="connsiteX1" fmla="*/ 111880 w 5913591"/>
              <a:gd name="connsiteY1" fmla="*/ 3343771 h 7022391"/>
              <a:gd name="connsiteX2" fmla="*/ 1049861 w 5913591"/>
              <a:gd name="connsiteY2" fmla="*/ 1245813 h 7022391"/>
              <a:gd name="connsiteX3" fmla="*/ 2340073 w 5913591"/>
              <a:gd name="connsiteY3" fmla="*/ 138114 h 7022391"/>
              <a:gd name="connsiteX4" fmla="*/ 5913591 w 5913591"/>
              <a:gd name="connsiteY4" fmla="*/ 1480 h 7022391"/>
              <a:gd name="connsiteX0" fmla="*/ 38308 w 5913591"/>
              <a:gd name="connsiteY0" fmla="*/ 7020917 h 7020917"/>
              <a:gd name="connsiteX1" fmla="*/ 111880 w 5913591"/>
              <a:gd name="connsiteY1" fmla="*/ 3342297 h 7020917"/>
              <a:gd name="connsiteX2" fmla="*/ 1049861 w 5913591"/>
              <a:gd name="connsiteY2" fmla="*/ 1244339 h 7020917"/>
              <a:gd name="connsiteX3" fmla="*/ 2804722 w 5913591"/>
              <a:gd name="connsiteY3" fmla="*/ 256549 h 7020917"/>
              <a:gd name="connsiteX4" fmla="*/ 5913591 w 5913591"/>
              <a:gd name="connsiteY4" fmla="*/ 6 h 7020917"/>
              <a:gd name="connsiteX0" fmla="*/ 9730 w 5885013"/>
              <a:gd name="connsiteY0" fmla="*/ 7020917 h 7020917"/>
              <a:gd name="connsiteX1" fmla="*/ 188224 w 5885013"/>
              <a:gd name="connsiteY1" fmla="*/ 3387263 h 7020917"/>
              <a:gd name="connsiteX2" fmla="*/ 1021283 w 5885013"/>
              <a:gd name="connsiteY2" fmla="*/ 1244339 h 7020917"/>
              <a:gd name="connsiteX3" fmla="*/ 2776144 w 5885013"/>
              <a:gd name="connsiteY3" fmla="*/ 256549 h 7020917"/>
              <a:gd name="connsiteX4" fmla="*/ 5885013 w 5885013"/>
              <a:gd name="connsiteY4" fmla="*/ 6 h 7020917"/>
              <a:gd name="connsiteX0" fmla="*/ 11655 w 5886938"/>
              <a:gd name="connsiteY0" fmla="*/ 7020917 h 7020917"/>
              <a:gd name="connsiteX1" fmla="*/ 190149 w 5886938"/>
              <a:gd name="connsiteY1" fmla="*/ 3387263 h 7020917"/>
              <a:gd name="connsiteX2" fmla="*/ 1128129 w 5886938"/>
              <a:gd name="connsiteY2" fmla="*/ 1334271 h 7020917"/>
              <a:gd name="connsiteX3" fmla="*/ 2778069 w 5886938"/>
              <a:gd name="connsiteY3" fmla="*/ 256549 h 7020917"/>
              <a:gd name="connsiteX4" fmla="*/ 5886938 w 5886938"/>
              <a:gd name="connsiteY4" fmla="*/ 6 h 7020917"/>
              <a:gd name="connsiteX0" fmla="*/ 11655 w 5886938"/>
              <a:gd name="connsiteY0" fmla="*/ 7020915 h 7020915"/>
              <a:gd name="connsiteX1" fmla="*/ 190149 w 5886938"/>
              <a:gd name="connsiteY1" fmla="*/ 3387261 h 7020915"/>
              <a:gd name="connsiteX2" fmla="*/ 1128129 w 5886938"/>
              <a:gd name="connsiteY2" fmla="*/ 1334269 h 7020915"/>
              <a:gd name="connsiteX3" fmla="*/ 2838023 w 5886938"/>
              <a:gd name="connsiteY3" fmla="*/ 316502 h 7020915"/>
              <a:gd name="connsiteX4" fmla="*/ 5886938 w 5886938"/>
              <a:gd name="connsiteY4" fmla="*/ 4 h 7020915"/>
              <a:gd name="connsiteX0" fmla="*/ 11655 w 8724797"/>
              <a:gd name="connsiteY0" fmla="*/ 7080868 h 7080868"/>
              <a:gd name="connsiteX1" fmla="*/ 190149 w 8724797"/>
              <a:gd name="connsiteY1" fmla="*/ 3447214 h 7080868"/>
              <a:gd name="connsiteX2" fmla="*/ 1128129 w 8724797"/>
              <a:gd name="connsiteY2" fmla="*/ 1394222 h 7080868"/>
              <a:gd name="connsiteX3" fmla="*/ 2838023 w 8724797"/>
              <a:gd name="connsiteY3" fmla="*/ 376455 h 7080868"/>
              <a:gd name="connsiteX4" fmla="*/ 8724797 w 8724797"/>
              <a:gd name="connsiteY4" fmla="*/ 3 h 7080868"/>
              <a:gd name="connsiteX0" fmla="*/ 11655 w 8724797"/>
              <a:gd name="connsiteY0" fmla="*/ 7080865 h 7080865"/>
              <a:gd name="connsiteX1" fmla="*/ 190149 w 8724797"/>
              <a:gd name="connsiteY1" fmla="*/ 3447211 h 7080865"/>
              <a:gd name="connsiteX2" fmla="*/ 1128129 w 8724797"/>
              <a:gd name="connsiteY2" fmla="*/ 1394219 h 7080865"/>
              <a:gd name="connsiteX3" fmla="*/ 2838023 w 8724797"/>
              <a:gd name="connsiteY3" fmla="*/ 376452 h 7080865"/>
              <a:gd name="connsiteX4" fmla="*/ 5450526 w 8724797"/>
              <a:gd name="connsiteY4" fmla="*/ 139566 h 7080865"/>
              <a:gd name="connsiteX5" fmla="*/ 8724797 w 8724797"/>
              <a:gd name="connsiteY5" fmla="*/ 0 h 7080865"/>
              <a:gd name="connsiteX0" fmla="*/ 11655 w 8724797"/>
              <a:gd name="connsiteY0" fmla="*/ 7080865 h 7080865"/>
              <a:gd name="connsiteX1" fmla="*/ 190149 w 8724797"/>
              <a:gd name="connsiteY1" fmla="*/ 3447211 h 7080865"/>
              <a:gd name="connsiteX2" fmla="*/ 1128129 w 8724797"/>
              <a:gd name="connsiteY2" fmla="*/ 1394219 h 7080865"/>
              <a:gd name="connsiteX3" fmla="*/ 2838023 w 8724797"/>
              <a:gd name="connsiteY3" fmla="*/ 376452 h 7080865"/>
              <a:gd name="connsiteX4" fmla="*/ 5450526 w 8724797"/>
              <a:gd name="connsiteY4" fmla="*/ 79611 h 7080865"/>
              <a:gd name="connsiteX5" fmla="*/ 8724797 w 8724797"/>
              <a:gd name="connsiteY5" fmla="*/ 0 h 7080865"/>
              <a:gd name="connsiteX0" fmla="*/ -1 w 8534647"/>
              <a:gd name="connsiteY0" fmla="*/ 3447211 h 3447211"/>
              <a:gd name="connsiteX1" fmla="*/ 937979 w 8534647"/>
              <a:gd name="connsiteY1" fmla="*/ 1394219 h 3447211"/>
              <a:gd name="connsiteX2" fmla="*/ 2647873 w 8534647"/>
              <a:gd name="connsiteY2" fmla="*/ 376452 h 3447211"/>
              <a:gd name="connsiteX3" fmla="*/ 5260376 w 8534647"/>
              <a:gd name="connsiteY3" fmla="*/ 79611 h 3447211"/>
              <a:gd name="connsiteX4" fmla="*/ 8534647 w 8534647"/>
              <a:gd name="connsiteY4" fmla="*/ 0 h 3447211"/>
              <a:gd name="connsiteX0" fmla="*/ 0 w 8716784"/>
              <a:gd name="connsiteY0" fmla="*/ 5465682 h 5465682"/>
              <a:gd name="connsiteX1" fmla="*/ 1120116 w 8716784"/>
              <a:gd name="connsiteY1" fmla="*/ 1394219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716784"/>
              <a:gd name="connsiteY0" fmla="*/ 5465682 h 5465682"/>
              <a:gd name="connsiteX1" fmla="*/ 1120116 w 8716784"/>
              <a:gd name="connsiteY1" fmla="*/ 1394219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716784"/>
              <a:gd name="connsiteY0" fmla="*/ 5465682 h 5465682"/>
              <a:gd name="connsiteX1" fmla="*/ 836796 w 8716784"/>
              <a:gd name="connsiteY1" fmla="*/ 1554098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575124"/>
              <a:gd name="connsiteY0" fmla="*/ 5505651 h 5505651"/>
              <a:gd name="connsiteX1" fmla="*/ 695136 w 8575124"/>
              <a:gd name="connsiteY1" fmla="*/ 1554098 h 5505651"/>
              <a:gd name="connsiteX2" fmla="*/ 2688350 w 8575124"/>
              <a:gd name="connsiteY2" fmla="*/ 376452 h 5505651"/>
              <a:gd name="connsiteX3" fmla="*/ 5300853 w 8575124"/>
              <a:gd name="connsiteY3" fmla="*/ 79611 h 5505651"/>
              <a:gd name="connsiteX4" fmla="*/ 8575124 w 8575124"/>
              <a:gd name="connsiteY4" fmla="*/ 0 h 5505651"/>
              <a:gd name="connsiteX0" fmla="*/ 0 w 8453701"/>
              <a:gd name="connsiteY0" fmla="*/ 5525636 h 5525636"/>
              <a:gd name="connsiteX1" fmla="*/ 573713 w 8453701"/>
              <a:gd name="connsiteY1" fmla="*/ 1554098 h 5525636"/>
              <a:gd name="connsiteX2" fmla="*/ 2566927 w 8453701"/>
              <a:gd name="connsiteY2" fmla="*/ 376452 h 5525636"/>
              <a:gd name="connsiteX3" fmla="*/ 5179430 w 8453701"/>
              <a:gd name="connsiteY3" fmla="*/ 79611 h 5525636"/>
              <a:gd name="connsiteX4" fmla="*/ 8453701 w 8453701"/>
              <a:gd name="connsiteY4" fmla="*/ 0 h 5525636"/>
              <a:gd name="connsiteX0" fmla="*/ 0 w 8453701"/>
              <a:gd name="connsiteY0" fmla="*/ 5525636 h 5525636"/>
              <a:gd name="connsiteX1" fmla="*/ 573713 w 8453701"/>
              <a:gd name="connsiteY1" fmla="*/ 1554098 h 5525636"/>
              <a:gd name="connsiteX2" fmla="*/ 2566927 w 8453701"/>
              <a:gd name="connsiteY2" fmla="*/ 376452 h 5525636"/>
              <a:gd name="connsiteX3" fmla="*/ 5179430 w 8453701"/>
              <a:gd name="connsiteY3" fmla="*/ 79611 h 5525636"/>
              <a:gd name="connsiteX4" fmla="*/ 8453701 w 8453701"/>
              <a:gd name="connsiteY4" fmla="*/ 0 h 5525636"/>
              <a:gd name="connsiteX0" fmla="*/ 0 w 5179430"/>
              <a:gd name="connsiteY0" fmla="*/ 5446025 h 5446025"/>
              <a:gd name="connsiteX1" fmla="*/ 573713 w 5179430"/>
              <a:gd name="connsiteY1" fmla="*/ 1474487 h 5446025"/>
              <a:gd name="connsiteX2" fmla="*/ 2566927 w 5179430"/>
              <a:gd name="connsiteY2" fmla="*/ 296841 h 5446025"/>
              <a:gd name="connsiteX3" fmla="*/ 5179430 w 5179430"/>
              <a:gd name="connsiteY3" fmla="*/ 0 h 5446025"/>
              <a:gd name="connsiteX0" fmla="*/ 0 w 6919832"/>
              <a:gd name="connsiteY0" fmla="*/ 5406054 h 5406054"/>
              <a:gd name="connsiteX1" fmla="*/ 573713 w 6919832"/>
              <a:gd name="connsiteY1" fmla="*/ 1434516 h 5406054"/>
              <a:gd name="connsiteX2" fmla="*/ 2566927 w 6919832"/>
              <a:gd name="connsiteY2" fmla="*/ 256870 h 5406054"/>
              <a:gd name="connsiteX3" fmla="*/ 6919832 w 6919832"/>
              <a:gd name="connsiteY3" fmla="*/ 0 h 5406054"/>
              <a:gd name="connsiteX0" fmla="*/ 0 w 6919832"/>
              <a:gd name="connsiteY0" fmla="*/ 5421508 h 5421508"/>
              <a:gd name="connsiteX1" fmla="*/ 573713 w 6919832"/>
              <a:gd name="connsiteY1" fmla="*/ 1449970 h 5421508"/>
              <a:gd name="connsiteX2" fmla="*/ 2566927 w 6919832"/>
              <a:gd name="connsiteY2" fmla="*/ 272324 h 5421508"/>
              <a:gd name="connsiteX3" fmla="*/ 6919832 w 6919832"/>
              <a:gd name="connsiteY3" fmla="*/ 15454 h 5421508"/>
              <a:gd name="connsiteX0" fmla="*/ 0 w 6919832"/>
              <a:gd name="connsiteY0" fmla="*/ 5408687 h 5408687"/>
              <a:gd name="connsiteX1" fmla="*/ 573713 w 6919832"/>
              <a:gd name="connsiteY1" fmla="*/ 1437149 h 5408687"/>
              <a:gd name="connsiteX2" fmla="*/ 2566927 w 6919832"/>
              <a:gd name="connsiteY2" fmla="*/ 259503 h 5408687"/>
              <a:gd name="connsiteX3" fmla="*/ 6919832 w 6919832"/>
              <a:gd name="connsiteY3" fmla="*/ 2633 h 5408687"/>
              <a:gd name="connsiteX0" fmla="*/ 0 w 6798409"/>
              <a:gd name="connsiteY0" fmla="*/ 5389404 h 5389404"/>
              <a:gd name="connsiteX1" fmla="*/ 573713 w 6798409"/>
              <a:gd name="connsiteY1" fmla="*/ 1417866 h 5389404"/>
              <a:gd name="connsiteX2" fmla="*/ 2566927 w 6798409"/>
              <a:gd name="connsiteY2" fmla="*/ 240220 h 5389404"/>
              <a:gd name="connsiteX3" fmla="*/ 6798409 w 6798409"/>
              <a:gd name="connsiteY3" fmla="*/ 3336 h 5389404"/>
              <a:gd name="connsiteX0" fmla="*/ 0 w 6778171"/>
              <a:gd name="connsiteY0" fmla="*/ 5269495 h 5269495"/>
              <a:gd name="connsiteX1" fmla="*/ 553475 w 6778171"/>
              <a:gd name="connsiteY1" fmla="*/ 1417866 h 5269495"/>
              <a:gd name="connsiteX2" fmla="*/ 2546689 w 6778171"/>
              <a:gd name="connsiteY2" fmla="*/ 240220 h 5269495"/>
              <a:gd name="connsiteX3" fmla="*/ 6778171 w 6778171"/>
              <a:gd name="connsiteY3" fmla="*/ 3336 h 5269495"/>
              <a:gd name="connsiteX0" fmla="*/ 0 w 8255489"/>
              <a:gd name="connsiteY0" fmla="*/ 5288776 h 5288776"/>
              <a:gd name="connsiteX1" fmla="*/ 553475 w 8255489"/>
              <a:gd name="connsiteY1" fmla="*/ 1437147 h 5288776"/>
              <a:gd name="connsiteX2" fmla="*/ 2546689 w 8255489"/>
              <a:gd name="connsiteY2" fmla="*/ 259501 h 5288776"/>
              <a:gd name="connsiteX3" fmla="*/ 8255489 w 8255489"/>
              <a:gd name="connsiteY3" fmla="*/ 2632 h 5288776"/>
              <a:gd name="connsiteX0" fmla="*/ 0 w 8255489"/>
              <a:gd name="connsiteY0" fmla="*/ 5286144 h 5286144"/>
              <a:gd name="connsiteX1" fmla="*/ 553475 w 8255489"/>
              <a:gd name="connsiteY1" fmla="*/ 1434515 h 5286144"/>
              <a:gd name="connsiteX2" fmla="*/ 2546689 w 8255489"/>
              <a:gd name="connsiteY2" fmla="*/ 256869 h 5286144"/>
              <a:gd name="connsiteX3" fmla="*/ 8255489 w 8255489"/>
              <a:gd name="connsiteY3" fmla="*/ 0 h 5286144"/>
              <a:gd name="connsiteX0" fmla="*/ 0 w 8255489"/>
              <a:gd name="connsiteY0" fmla="*/ 5326113 h 5326113"/>
              <a:gd name="connsiteX1" fmla="*/ 553475 w 8255489"/>
              <a:gd name="connsiteY1" fmla="*/ 1474484 h 5326113"/>
              <a:gd name="connsiteX2" fmla="*/ 2546689 w 8255489"/>
              <a:gd name="connsiteY2" fmla="*/ 296838 h 5326113"/>
              <a:gd name="connsiteX3" fmla="*/ 8255489 w 8255489"/>
              <a:gd name="connsiteY3" fmla="*/ 0 h 5326113"/>
              <a:gd name="connsiteX0" fmla="*/ 0 w 7999511"/>
              <a:gd name="connsiteY0" fmla="*/ 5326113 h 5326113"/>
              <a:gd name="connsiteX1" fmla="*/ 553475 w 7999511"/>
              <a:gd name="connsiteY1" fmla="*/ 1474484 h 5326113"/>
              <a:gd name="connsiteX2" fmla="*/ 2546689 w 7999511"/>
              <a:gd name="connsiteY2" fmla="*/ 296838 h 5326113"/>
              <a:gd name="connsiteX3" fmla="*/ 7999511 w 7999511"/>
              <a:gd name="connsiteY3" fmla="*/ 0 h 532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9511" h="5326113">
                <a:moveTo>
                  <a:pt x="0" y="5326113"/>
                </a:moveTo>
                <a:cubicBezTo>
                  <a:pt x="24180" y="4338370"/>
                  <a:pt x="129027" y="2312696"/>
                  <a:pt x="553475" y="1474484"/>
                </a:cubicBezTo>
                <a:cubicBezTo>
                  <a:pt x="977923" y="636272"/>
                  <a:pt x="1826289" y="505947"/>
                  <a:pt x="2546689" y="296838"/>
                </a:cubicBezTo>
                <a:cubicBezTo>
                  <a:pt x="3267089" y="87729"/>
                  <a:pt x="6310081" y="2789"/>
                  <a:pt x="7999511" y="0"/>
                </a:cubicBezTo>
              </a:path>
            </a:pathLst>
          </a:custGeom>
          <a:noFill/>
          <a:ln w="1016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15" name="Forme libre 114">
            <a:extLst>
              <a:ext uri="{FF2B5EF4-FFF2-40B4-BE49-F238E27FC236}">
                <a16:creationId xmlns:a16="http://schemas.microsoft.com/office/drawing/2014/main" id="{3096ACED-AE23-A1FD-ACAA-1A46113F7B03}"/>
              </a:ext>
            </a:extLst>
          </p:cNvPr>
          <p:cNvSpPr/>
          <p:nvPr/>
        </p:nvSpPr>
        <p:spPr>
          <a:xfrm>
            <a:off x="6569126" y="4147206"/>
            <a:ext cx="2703513" cy="2504612"/>
          </a:xfrm>
          <a:custGeom>
            <a:avLst/>
            <a:gdLst>
              <a:gd name="connsiteX0" fmla="*/ 89313 w 4188347"/>
              <a:gd name="connsiteY0" fmla="*/ 7011386 h 7011386"/>
              <a:gd name="connsiteX1" fmla="*/ 68292 w 4188347"/>
              <a:gd name="connsiteY1" fmla="*/ 3458889 h 7011386"/>
              <a:gd name="connsiteX2" fmla="*/ 846058 w 4188347"/>
              <a:gd name="connsiteY2" fmla="*/ 1009979 h 7011386"/>
              <a:gd name="connsiteX3" fmla="*/ 2454140 w 4188347"/>
              <a:gd name="connsiteY3" fmla="*/ 106089 h 7011386"/>
              <a:gd name="connsiteX4" fmla="*/ 4188347 w 4188347"/>
              <a:gd name="connsiteY4" fmla="*/ 53537 h 7011386"/>
              <a:gd name="connsiteX0" fmla="*/ 39089 w 4138123"/>
              <a:gd name="connsiteY0" fmla="*/ 7011386 h 7011386"/>
              <a:gd name="connsiteX1" fmla="*/ 123172 w 4138123"/>
              <a:gd name="connsiteY1" fmla="*/ 3469400 h 7011386"/>
              <a:gd name="connsiteX2" fmla="*/ 795834 w 4138123"/>
              <a:gd name="connsiteY2" fmla="*/ 1009979 h 7011386"/>
              <a:gd name="connsiteX3" fmla="*/ 2403916 w 4138123"/>
              <a:gd name="connsiteY3" fmla="*/ 106089 h 7011386"/>
              <a:gd name="connsiteX4" fmla="*/ 4138123 w 4138123"/>
              <a:gd name="connsiteY4" fmla="*/ 53537 h 7011386"/>
              <a:gd name="connsiteX0" fmla="*/ 39089 w 4138123"/>
              <a:gd name="connsiteY0" fmla="*/ 7001644 h 7001644"/>
              <a:gd name="connsiteX1" fmla="*/ 123172 w 4138123"/>
              <a:gd name="connsiteY1" fmla="*/ 3459658 h 7001644"/>
              <a:gd name="connsiteX2" fmla="*/ 795834 w 4138123"/>
              <a:gd name="connsiteY2" fmla="*/ 1000237 h 7001644"/>
              <a:gd name="connsiteX3" fmla="*/ 2340854 w 4138123"/>
              <a:gd name="connsiteY3" fmla="*/ 117367 h 7001644"/>
              <a:gd name="connsiteX4" fmla="*/ 4138123 w 4138123"/>
              <a:gd name="connsiteY4" fmla="*/ 43795 h 7001644"/>
              <a:gd name="connsiteX0" fmla="*/ 39089 w 4411392"/>
              <a:gd name="connsiteY0" fmla="*/ 7071193 h 7071193"/>
              <a:gd name="connsiteX1" fmla="*/ 123172 w 4411392"/>
              <a:gd name="connsiteY1" fmla="*/ 3529207 h 7071193"/>
              <a:gd name="connsiteX2" fmla="*/ 795834 w 4411392"/>
              <a:gd name="connsiteY2" fmla="*/ 1069786 h 7071193"/>
              <a:gd name="connsiteX3" fmla="*/ 2340854 w 4411392"/>
              <a:gd name="connsiteY3" fmla="*/ 186916 h 7071193"/>
              <a:gd name="connsiteX4" fmla="*/ 4411392 w 4411392"/>
              <a:gd name="connsiteY4" fmla="*/ 18751 h 7071193"/>
              <a:gd name="connsiteX0" fmla="*/ 39089 w 4411392"/>
              <a:gd name="connsiteY0" fmla="*/ 7052490 h 7052490"/>
              <a:gd name="connsiteX1" fmla="*/ 123172 w 4411392"/>
              <a:gd name="connsiteY1" fmla="*/ 3510504 h 7052490"/>
              <a:gd name="connsiteX2" fmla="*/ 795834 w 4411392"/>
              <a:gd name="connsiteY2" fmla="*/ 1051083 h 7052490"/>
              <a:gd name="connsiteX3" fmla="*/ 2340854 w 4411392"/>
              <a:gd name="connsiteY3" fmla="*/ 168213 h 7052490"/>
              <a:gd name="connsiteX4" fmla="*/ 4411392 w 4411392"/>
              <a:gd name="connsiteY4" fmla="*/ 48 h 7052490"/>
              <a:gd name="connsiteX0" fmla="*/ 39089 w 5914372"/>
              <a:gd name="connsiteY0" fmla="*/ 7022391 h 7022391"/>
              <a:gd name="connsiteX1" fmla="*/ 123172 w 5914372"/>
              <a:gd name="connsiteY1" fmla="*/ 3480405 h 7022391"/>
              <a:gd name="connsiteX2" fmla="*/ 795834 w 5914372"/>
              <a:gd name="connsiteY2" fmla="*/ 1020984 h 7022391"/>
              <a:gd name="connsiteX3" fmla="*/ 2340854 w 5914372"/>
              <a:gd name="connsiteY3" fmla="*/ 138114 h 7022391"/>
              <a:gd name="connsiteX4" fmla="*/ 5914372 w 5914372"/>
              <a:gd name="connsiteY4" fmla="*/ 1480 h 7022391"/>
              <a:gd name="connsiteX0" fmla="*/ 42318 w 5917601"/>
              <a:gd name="connsiteY0" fmla="*/ 7022391 h 7022391"/>
              <a:gd name="connsiteX1" fmla="*/ 115890 w 5917601"/>
              <a:gd name="connsiteY1" fmla="*/ 3343771 h 7022391"/>
              <a:gd name="connsiteX2" fmla="*/ 799063 w 5917601"/>
              <a:gd name="connsiteY2" fmla="*/ 1020984 h 7022391"/>
              <a:gd name="connsiteX3" fmla="*/ 2344083 w 5917601"/>
              <a:gd name="connsiteY3" fmla="*/ 138114 h 7022391"/>
              <a:gd name="connsiteX4" fmla="*/ 5917601 w 5917601"/>
              <a:gd name="connsiteY4" fmla="*/ 1480 h 7022391"/>
              <a:gd name="connsiteX0" fmla="*/ 30476 w 5905759"/>
              <a:gd name="connsiteY0" fmla="*/ 7022391 h 7022391"/>
              <a:gd name="connsiteX1" fmla="*/ 104048 w 5905759"/>
              <a:gd name="connsiteY1" fmla="*/ 3343771 h 7022391"/>
              <a:gd name="connsiteX2" fmla="*/ 787221 w 5905759"/>
              <a:gd name="connsiteY2" fmla="*/ 1020984 h 7022391"/>
              <a:gd name="connsiteX3" fmla="*/ 2332241 w 5905759"/>
              <a:gd name="connsiteY3" fmla="*/ 138114 h 7022391"/>
              <a:gd name="connsiteX4" fmla="*/ 5905759 w 5905759"/>
              <a:gd name="connsiteY4" fmla="*/ 1480 h 7022391"/>
              <a:gd name="connsiteX0" fmla="*/ 12176 w 5887459"/>
              <a:gd name="connsiteY0" fmla="*/ 7022391 h 7022391"/>
              <a:gd name="connsiteX1" fmla="*/ 85748 w 5887459"/>
              <a:gd name="connsiteY1" fmla="*/ 3343771 h 7022391"/>
              <a:gd name="connsiteX2" fmla="*/ 768921 w 5887459"/>
              <a:gd name="connsiteY2" fmla="*/ 1020984 h 7022391"/>
              <a:gd name="connsiteX3" fmla="*/ 2313941 w 5887459"/>
              <a:gd name="connsiteY3" fmla="*/ 138114 h 7022391"/>
              <a:gd name="connsiteX4" fmla="*/ 5887459 w 5887459"/>
              <a:gd name="connsiteY4" fmla="*/ 1480 h 7022391"/>
              <a:gd name="connsiteX0" fmla="*/ 38308 w 5913591"/>
              <a:gd name="connsiteY0" fmla="*/ 7022391 h 7022391"/>
              <a:gd name="connsiteX1" fmla="*/ 111880 w 5913591"/>
              <a:gd name="connsiteY1" fmla="*/ 3343771 h 7022391"/>
              <a:gd name="connsiteX2" fmla="*/ 1049861 w 5913591"/>
              <a:gd name="connsiteY2" fmla="*/ 1245813 h 7022391"/>
              <a:gd name="connsiteX3" fmla="*/ 2340073 w 5913591"/>
              <a:gd name="connsiteY3" fmla="*/ 138114 h 7022391"/>
              <a:gd name="connsiteX4" fmla="*/ 5913591 w 5913591"/>
              <a:gd name="connsiteY4" fmla="*/ 1480 h 7022391"/>
              <a:gd name="connsiteX0" fmla="*/ 38308 w 5913591"/>
              <a:gd name="connsiteY0" fmla="*/ 7020917 h 7020917"/>
              <a:gd name="connsiteX1" fmla="*/ 111880 w 5913591"/>
              <a:gd name="connsiteY1" fmla="*/ 3342297 h 7020917"/>
              <a:gd name="connsiteX2" fmla="*/ 1049861 w 5913591"/>
              <a:gd name="connsiteY2" fmla="*/ 1244339 h 7020917"/>
              <a:gd name="connsiteX3" fmla="*/ 2804722 w 5913591"/>
              <a:gd name="connsiteY3" fmla="*/ 256549 h 7020917"/>
              <a:gd name="connsiteX4" fmla="*/ 5913591 w 5913591"/>
              <a:gd name="connsiteY4" fmla="*/ 6 h 7020917"/>
              <a:gd name="connsiteX0" fmla="*/ 9730 w 5885013"/>
              <a:gd name="connsiteY0" fmla="*/ 7020917 h 7020917"/>
              <a:gd name="connsiteX1" fmla="*/ 188224 w 5885013"/>
              <a:gd name="connsiteY1" fmla="*/ 3387263 h 7020917"/>
              <a:gd name="connsiteX2" fmla="*/ 1021283 w 5885013"/>
              <a:gd name="connsiteY2" fmla="*/ 1244339 h 7020917"/>
              <a:gd name="connsiteX3" fmla="*/ 2776144 w 5885013"/>
              <a:gd name="connsiteY3" fmla="*/ 256549 h 7020917"/>
              <a:gd name="connsiteX4" fmla="*/ 5885013 w 5885013"/>
              <a:gd name="connsiteY4" fmla="*/ 6 h 7020917"/>
              <a:gd name="connsiteX0" fmla="*/ 11655 w 5886938"/>
              <a:gd name="connsiteY0" fmla="*/ 7020917 h 7020917"/>
              <a:gd name="connsiteX1" fmla="*/ 190149 w 5886938"/>
              <a:gd name="connsiteY1" fmla="*/ 3387263 h 7020917"/>
              <a:gd name="connsiteX2" fmla="*/ 1128129 w 5886938"/>
              <a:gd name="connsiteY2" fmla="*/ 1334271 h 7020917"/>
              <a:gd name="connsiteX3" fmla="*/ 2778069 w 5886938"/>
              <a:gd name="connsiteY3" fmla="*/ 256549 h 7020917"/>
              <a:gd name="connsiteX4" fmla="*/ 5886938 w 5886938"/>
              <a:gd name="connsiteY4" fmla="*/ 6 h 7020917"/>
              <a:gd name="connsiteX0" fmla="*/ 11655 w 5886938"/>
              <a:gd name="connsiteY0" fmla="*/ 7020915 h 7020915"/>
              <a:gd name="connsiteX1" fmla="*/ 190149 w 5886938"/>
              <a:gd name="connsiteY1" fmla="*/ 3387261 h 7020915"/>
              <a:gd name="connsiteX2" fmla="*/ 1128129 w 5886938"/>
              <a:gd name="connsiteY2" fmla="*/ 1334269 h 7020915"/>
              <a:gd name="connsiteX3" fmla="*/ 2838023 w 5886938"/>
              <a:gd name="connsiteY3" fmla="*/ 316502 h 7020915"/>
              <a:gd name="connsiteX4" fmla="*/ 5886938 w 5886938"/>
              <a:gd name="connsiteY4" fmla="*/ 4 h 7020915"/>
              <a:gd name="connsiteX0" fmla="*/ 11655 w 8724797"/>
              <a:gd name="connsiteY0" fmla="*/ 7080868 h 7080868"/>
              <a:gd name="connsiteX1" fmla="*/ 190149 w 8724797"/>
              <a:gd name="connsiteY1" fmla="*/ 3447214 h 7080868"/>
              <a:gd name="connsiteX2" fmla="*/ 1128129 w 8724797"/>
              <a:gd name="connsiteY2" fmla="*/ 1394222 h 7080868"/>
              <a:gd name="connsiteX3" fmla="*/ 2838023 w 8724797"/>
              <a:gd name="connsiteY3" fmla="*/ 376455 h 7080868"/>
              <a:gd name="connsiteX4" fmla="*/ 8724797 w 8724797"/>
              <a:gd name="connsiteY4" fmla="*/ 3 h 7080868"/>
              <a:gd name="connsiteX0" fmla="*/ 11655 w 8724797"/>
              <a:gd name="connsiteY0" fmla="*/ 7080865 h 7080865"/>
              <a:gd name="connsiteX1" fmla="*/ 190149 w 8724797"/>
              <a:gd name="connsiteY1" fmla="*/ 3447211 h 7080865"/>
              <a:gd name="connsiteX2" fmla="*/ 1128129 w 8724797"/>
              <a:gd name="connsiteY2" fmla="*/ 1394219 h 7080865"/>
              <a:gd name="connsiteX3" fmla="*/ 2838023 w 8724797"/>
              <a:gd name="connsiteY3" fmla="*/ 376452 h 7080865"/>
              <a:gd name="connsiteX4" fmla="*/ 5450526 w 8724797"/>
              <a:gd name="connsiteY4" fmla="*/ 139566 h 7080865"/>
              <a:gd name="connsiteX5" fmla="*/ 8724797 w 8724797"/>
              <a:gd name="connsiteY5" fmla="*/ 0 h 7080865"/>
              <a:gd name="connsiteX0" fmla="*/ 11655 w 8724797"/>
              <a:gd name="connsiteY0" fmla="*/ 7080865 h 7080865"/>
              <a:gd name="connsiteX1" fmla="*/ 190149 w 8724797"/>
              <a:gd name="connsiteY1" fmla="*/ 3447211 h 7080865"/>
              <a:gd name="connsiteX2" fmla="*/ 1128129 w 8724797"/>
              <a:gd name="connsiteY2" fmla="*/ 1394219 h 7080865"/>
              <a:gd name="connsiteX3" fmla="*/ 2838023 w 8724797"/>
              <a:gd name="connsiteY3" fmla="*/ 376452 h 7080865"/>
              <a:gd name="connsiteX4" fmla="*/ 5450526 w 8724797"/>
              <a:gd name="connsiteY4" fmla="*/ 79611 h 7080865"/>
              <a:gd name="connsiteX5" fmla="*/ 8724797 w 8724797"/>
              <a:gd name="connsiteY5" fmla="*/ 0 h 7080865"/>
              <a:gd name="connsiteX0" fmla="*/ -1 w 8534647"/>
              <a:gd name="connsiteY0" fmla="*/ 3447211 h 3447211"/>
              <a:gd name="connsiteX1" fmla="*/ 937979 w 8534647"/>
              <a:gd name="connsiteY1" fmla="*/ 1394219 h 3447211"/>
              <a:gd name="connsiteX2" fmla="*/ 2647873 w 8534647"/>
              <a:gd name="connsiteY2" fmla="*/ 376452 h 3447211"/>
              <a:gd name="connsiteX3" fmla="*/ 5260376 w 8534647"/>
              <a:gd name="connsiteY3" fmla="*/ 79611 h 3447211"/>
              <a:gd name="connsiteX4" fmla="*/ 8534647 w 8534647"/>
              <a:gd name="connsiteY4" fmla="*/ 0 h 3447211"/>
              <a:gd name="connsiteX0" fmla="*/ 0 w 8716784"/>
              <a:gd name="connsiteY0" fmla="*/ 5465682 h 5465682"/>
              <a:gd name="connsiteX1" fmla="*/ 1120116 w 8716784"/>
              <a:gd name="connsiteY1" fmla="*/ 1394219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716784"/>
              <a:gd name="connsiteY0" fmla="*/ 5465682 h 5465682"/>
              <a:gd name="connsiteX1" fmla="*/ 1120116 w 8716784"/>
              <a:gd name="connsiteY1" fmla="*/ 1394219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716784"/>
              <a:gd name="connsiteY0" fmla="*/ 5465682 h 5465682"/>
              <a:gd name="connsiteX1" fmla="*/ 836796 w 8716784"/>
              <a:gd name="connsiteY1" fmla="*/ 1554098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575124"/>
              <a:gd name="connsiteY0" fmla="*/ 5505651 h 5505651"/>
              <a:gd name="connsiteX1" fmla="*/ 695136 w 8575124"/>
              <a:gd name="connsiteY1" fmla="*/ 1554098 h 5505651"/>
              <a:gd name="connsiteX2" fmla="*/ 2688350 w 8575124"/>
              <a:gd name="connsiteY2" fmla="*/ 376452 h 5505651"/>
              <a:gd name="connsiteX3" fmla="*/ 5300853 w 8575124"/>
              <a:gd name="connsiteY3" fmla="*/ 79611 h 5505651"/>
              <a:gd name="connsiteX4" fmla="*/ 8575124 w 8575124"/>
              <a:gd name="connsiteY4" fmla="*/ 0 h 5505651"/>
              <a:gd name="connsiteX0" fmla="*/ 0 w 8453701"/>
              <a:gd name="connsiteY0" fmla="*/ 5525636 h 5525636"/>
              <a:gd name="connsiteX1" fmla="*/ 573713 w 8453701"/>
              <a:gd name="connsiteY1" fmla="*/ 1554098 h 5525636"/>
              <a:gd name="connsiteX2" fmla="*/ 2566927 w 8453701"/>
              <a:gd name="connsiteY2" fmla="*/ 376452 h 5525636"/>
              <a:gd name="connsiteX3" fmla="*/ 5179430 w 8453701"/>
              <a:gd name="connsiteY3" fmla="*/ 79611 h 5525636"/>
              <a:gd name="connsiteX4" fmla="*/ 8453701 w 8453701"/>
              <a:gd name="connsiteY4" fmla="*/ 0 h 5525636"/>
              <a:gd name="connsiteX0" fmla="*/ 0 w 8453701"/>
              <a:gd name="connsiteY0" fmla="*/ 5525636 h 5525636"/>
              <a:gd name="connsiteX1" fmla="*/ 573713 w 8453701"/>
              <a:gd name="connsiteY1" fmla="*/ 1554098 h 5525636"/>
              <a:gd name="connsiteX2" fmla="*/ 2566927 w 8453701"/>
              <a:gd name="connsiteY2" fmla="*/ 376452 h 5525636"/>
              <a:gd name="connsiteX3" fmla="*/ 5179430 w 8453701"/>
              <a:gd name="connsiteY3" fmla="*/ 79611 h 5525636"/>
              <a:gd name="connsiteX4" fmla="*/ 8453701 w 8453701"/>
              <a:gd name="connsiteY4" fmla="*/ 0 h 5525636"/>
              <a:gd name="connsiteX0" fmla="*/ 0 w 5179430"/>
              <a:gd name="connsiteY0" fmla="*/ 5446025 h 5446025"/>
              <a:gd name="connsiteX1" fmla="*/ 573713 w 5179430"/>
              <a:gd name="connsiteY1" fmla="*/ 1474487 h 5446025"/>
              <a:gd name="connsiteX2" fmla="*/ 2566927 w 5179430"/>
              <a:gd name="connsiteY2" fmla="*/ 296841 h 5446025"/>
              <a:gd name="connsiteX3" fmla="*/ 5179430 w 5179430"/>
              <a:gd name="connsiteY3" fmla="*/ 0 h 5446025"/>
              <a:gd name="connsiteX0" fmla="*/ 0 w 6919832"/>
              <a:gd name="connsiteY0" fmla="*/ 5406054 h 5406054"/>
              <a:gd name="connsiteX1" fmla="*/ 573713 w 6919832"/>
              <a:gd name="connsiteY1" fmla="*/ 1434516 h 5406054"/>
              <a:gd name="connsiteX2" fmla="*/ 2566927 w 6919832"/>
              <a:gd name="connsiteY2" fmla="*/ 256870 h 5406054"/>
              <a:gd name="connsiteX3" fmla="*/ 6919832 w 6919832"/>
              <a:gd name="connsiteY3" fmla="*/ 0 h 5406054"/>
              <a:gd name="connsiteX0" fmla="*/ 0 w 6919832"/>
              <a:gd name="connsiteY0" fmla="*/ 5421508 h 5421508"/>
              <a:gd name="connsiteX1" fmla="*/ 573713 w 6919832"/>
              <a:gd name="connsiteY1" fmla="*/ 1449970 h 5421508"/>
              <a:gd name="connsiteX2" fmla="*/ 2566927 w 6919832"/>
              <a:gd name="connsiteY2" fmla="*/ 272324 h 5421508"/>
              <a:gd name="connsiteX3" fmla="*/ 6919832 w 6919832"/>
              <a:gd name="connsiteY3" fmla="*/ 15454 h 5421508"/>
              <a:gd name="connsiteX0" fmla="*/ 0 w 6919832"/>
              <a:gd name="connsiteY0" fmla="*/ 5408687 h 5408687"/>
              <a:gd name="connsiteX1" fmla="*/ 573713 w 6919832"/>
              <a:gd name="connsiteY1" fmla="*/ 1437149 h 5408687"/>
              <a:gd name="connsiteX2" fmla="*/ 2566927 w 6919832"/>
              <a:gd name="connsiteY2" fmla="*/ 259503 h 5408687"/>
              <a:gd name="connsiteX3" fmla="*/ 6919832 w 6919832"/>
              <a:gd name="connsiteY3" fmla="*/ 2633 h 5408687"/>
              <a:gd name="connsiteX0" fmla="*/ 0 w 6798409"/>
              <a:gd name="connsiteY0" fmla="*/ 5389404 h 5389404"/>
              <a:gd name="connsiteX1" fmla="*/ 573713 w 6798409"/>
              <a:gd name="connsiteY1" fmla="*/ 1417866 h 5389404"/>
              <a:gd name="connsiteX2" fmla="*/ 2566927 w 6798409"/>
              <a:gd name="connsiteY2" fmla="*/ 240220 h 5389404"/>
              <a:gd name="connsiteX3" fmla="*/ 6798409 w 6798409"/>
              <a:gd name="connsiteY3" fmla="*/ 3336 h 5389404"/>
              <a:gd name="connsiteX0" fmla="*/ 0 w 6778171"/>
              <a:gd name="connsiteY0" fmla="*/ 5269495 h 5269495"/>
              <a:gd name="connsiteX1" fmla="*/ 553475 w 6778171"/>
              <a:gd name="connsiteY1" fmla="*/ 1417866 h 5269495"/>
              <a:gd name="connsiteX2" fmla="*/ 2546689 w 6778171"/>
              <a:gd name="connsiteY2" fmla="*/ 240220 h 5269495"/>
              <a:gd name="connsiteX3" fmla="*/ 6778171 w 6778171"/>
              <a:gd name="connsiteY3" fmla="*/ 3336 h 5269495"/>
              <a:gd name="connsiteX0" fmla="*/ 0 w 7122204"/>
              <a:gd name="connsiteY0" fmla="*/ 5250680 h 5250680"/>
              <a:gd name="connsiteX1" fmla="*/ 553475 w 7122204"/>
              <a:gd name="connsiteY1" fmla="*/ 1399051 h 5250680"/>
              <a:gd name="connsiteX2" fmla="*/ 2546689 w 7122204"/>
              <a:gd name="connsiteY2" fmla="*/ 221405 h 5250680"/>
              <a:gd name="connsiteX3" fmla="*/ 7122204 w 7122204"/>
              <a:gd name="connsiteY3" fmla="*/ 4428 h 5250680"/>
              <a:gd name="connsiteX0" fmla="*/ 0 w 7142441"/>
              <a:gd name="connsiteY0" fmla="*/ 4394668 h 4394668"/>
              <a:gd name="connsiteX1" fmla="*/ 573712 w 7142441"/>
              <a:gd name="connsiteY1" fmla="*/ 1399051 h 4394668"/>
              <a:gd name="connsiteX2" fmla="*/ 2566926 w 7142441"/>
              <a:gd name="connsiteY2" fmla="*/ 221405 h 4394668"/>
              <a:gd name="connsiteX3" fmla="*/ 7142441 w 7142441"/>
              <a:gd name="connsiteY3" fmla="*/ 4428 h 4394668"/>
              <a:gd name="connsiteX0" fmla="*/ 0 w 7142441"/>
              <a:gd name="connsiteY0" fmla="*/ 4394668 h 4394668"/>
              <a:gd name="connsiteX1" fmla="*/ 573712 w 7142441"/>
              <a:gd name="connsiteY1" fmla="*/ 1399051 h 4394668"/>
              <a:gd name="connsiteX2" fmla="*/ 2566926 w 7142441"/>
              <a:gd name="connsiteY2" fmla="*/ 221405 h 4394668"/>
              <a:gd name="connsiteX3" fmla="*/ 7142441 w 7142441"/>
              <a:gd name="connsiteY3" fmla="*/ 4428 h 4394668"/>
              <a:gd name="connsiteX0" fmla="*/ 0 w 7099873"/>
              <a:gd name="connsiteY0" fmla="*/ 4296962 h 4296962"/>
              <a:gd name="connsiteX1" fmla="*/ 531144 w 7099873"/>
              <a:gd name="connsiteY1" fmla="*/ 1399051 h 4296962"/>
              <a:gd name="connsiteX2" fmla="*/ 2524358 w 7099873"/>
              <a:gd name="connsiteY2" fmla="*/ 221405 h 4296962"/>
              <a:gd name="connsiteX3" fmla="*/ 7099873 w 7099873"/>
              <a:gd name="connsiteY3" fmla="*/ 4428 h 4296962"/>
              <a:gd name="connsiteX0" fmla="*/ 0 w 6210664"/>
              <a:gd name="connsiteY0" fmla="*/ 4309786 h 4309786"/>
              <a:gd name="connsiteX1" fmla="*/ 531144 w 6210664"/>
              <a:gd name="connsiteY1" fmla="*/ 1411875 h 4309786"/>
              <a:gd name="connsiteX2" fmla="*/ 2524358 w 6210664"/>
              <a:gd name="connsiteY2" fmla="*/ 234229 h 4309786"/>
              <a:gd name="connsiteX3" fmla="*/ 6210664 w 6210664"/>
              <a:gd name="connsiteY3" fmla="*/ 3627 h 4309786"/>
              <a:gd name="connsiteX0" fmla="*/ 0 w 6210664"/>
              <a:gd name="connsiteY0" fmla="*/ 3955500 h 3955500"/>
              <a:gd name="connsiteX1" fmla="*/ 531144 w 6210664"/>
              <a:gd name="connsiteY1" fmla="*/ 1411875 h 3955500"/>
              <a:gd name="connsiteX2" fmla="*/ 2524358 w 6210664"/>
              <a:gd name="connsiteY2" fmla="*/ 234229 h 3955500"/>
              <a:gd name="connsiteX3" fmla="*/ 6210664 w 6210664"/>
              <a:gd name="connsiteY3" fmla="*/ 3627 h 395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10664" h="3955500">
                <a:moveTo>
                  <a:pt x="0" y="3955500"/>
                </a:moveTo>
                <a:cubicBezTo>
                  <a:pt x="64656" y="2191373"/>
                  <a:pt x="110418" y="2032087"/>
                  <a:pt x="531144" y="1411875"/>
                </a:cubicBezTo>
                <a:cubicBezTo>
                  <a:pt x="951870" y="791663"/>
                  <a:pt x="1803958" y="443338"/>
                  <a:pt x="2524358" y="234229"/>
                </a:cubicBezTo>
                <a:cubicBezTo>
                  <a:pt x="3244758" y="25120"/>
                  <a:pt x="5047401" y="-13569"/>
                  <a:pt x="6210664" y="3627"/>
                </a:cubicBezTo>
              </a:path>
            </a:pathLst>
          </a:custGeom>
          <a:noFill/>
          <a:ln w="2159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1D12C989-65FF-45D0-6227-958AD4801A61}"/>
              </a:ext>
            </a:extLst>
          </p:cNvPr>
          <p:cNvSpPr/>
          <p:nvPr/>
        </p:nvSpPr>
        <p:spPr>
          <a:xfrm>
            <a:off x="3459916" y="855213"/>
            <a:ext cx="7929077" cy="5792635"/>
          </a:xfrm>
          <a:custGeom>
            <a:avLst/>
            <a:gdLst>
              <a:gd name="connsiteX0" fmla="*/ 89313 w 4188347"/>
              <a:gd name="connsiteY0" fmla="*/ 7011386 h 7011386"/>
              <a:gd name="connsiteX1" fmla="*/ 68292 w 4188347"/>
              <a:gd name="connsiteY1" fmla="*/ 3458889 h 7011386"/>
              <a:gd name="connsiteX2" fmla="*/ 846058 w 4188347"/>
              <a:gd name="connsiteY2" fmla="*/ 1009979 h 7011386"/>
              <a:gd name="connsiteX3" fmla="*/ 2454140 w 4188347"/>
              <a:gd name="connsiteY3" fmla="*/ 106089 h 7011386"/>
              <a:gd name="connsiteX4" fmla="*/ 4188347 w 4188347"/>
              <a:gd name="connsiteY4" fmla="*/ 53537 h 7011386"/>
              <a:gd name="connsiteX0" fmla="*/ 39089 w 4138123"/>
              <a:gd name="connsiteY0" fmla="*/ 7011386 h 7011386"/>
              <a:gd name="connsiteX1" fmla="*/ 123172 w 4138123"/>
              <a:gd name="connsiteY1" fmla="*/ 3469400 h 7011386"/>
              <a:gd name="connsiteX2" fmla="*/ 795834 w 4138123"/>
              <a:gd name="connsiteY2" fmla="*/ 1009979 h 7011386"/>
              <a:gd name="connsiteX3" fmla="*/ 2403916 w 4138123"/>
              <a:gd name="connsiteY3" fmla="*/ 106089 h 7011386"/>
              <a:gd name="connsiteX4" fmla="*/ 4138123 w 4138123"/>
              <a:gd name="connsiteY4" fmla="*/ 53537 h 7011386"/>
              <a:gd name="connsiteX0" fmla="*/ 39089 w 4138123"/>
              <a:gd name="connsiteY0" fmla="*/ 7001644 h 7001644"/>
              <a:gd name="connsiteX1" fmla="*/ 123172 w 4138123"/>
              <a:gd name="connsiteY1" fmla="*/ 3459658 h 7001644"/>
              <a:gd name="connsiteX2" fmla="*/ 795834 w 4138123"/>
              <a:gd name="connsiteY2" fmla="*/ 1000237 h 7001644"/>
              <a:gd name="connsiteX3" fmla="*/ 2340854 w 4138123"/>
              <a:gd name="connsiteY3" fmla="*/ 117367 h 7001644"/>
              <a:gd name="connsiteX4" fmla="*/ 4138123 w 4138123"/>
              <a:gd name="connsiteY4" fmla="*/ 43795 h 7001644"/>
              <a:gd name="connsiteX0" fmla="*/ 39089 w 4411392"/>
              <a:gd name="connsiteY0" fmla="*/ 7071193 h 7071193"/>
              <a:gd name="connsiteX1" fmla="*/ 123172 w 4411392"/>
              <a:gd name="connsiteY1" fmla="*/ 3529207 h 7071193"/>
              <a:gd name="connsiteX2" fmla="*/ 795834 w 4411392"/>
              <a:gd name="connsiteY2" fmla="*/ 1069786 h 7071193"/>
              <a:gd name="connsiteX3" fmla="*/ 2340854 w 4411392"/>
              <a:gd name="connsiteY3" fmla="*/ 186916 h 7071193"/>
              <a:gd name="connsiteX4" fmla="*/ 4411392 w 4411392"/>
              <a:gd name="connsiteY4" fmla="*/ 18751 h 7071193"/>
              <a:gd name="connsiteX0" fmla="*/ 39089 w 4411392"/>
              <a:gd name="connsiteY0" fmla="*/ 7052490 h 7052490"/>
              <a:gd name="connsiteX1" fmla="*/ 123172 w 4411392"/>
              <a:gd name="connsiteY1" fmla="*/ 3510504 h 7052490"/>
              <a:gd name="connsiteX2" fmla="*/ 795834 w 4411392"/>
              <a:gd name="connsiteY2" fmla="*/ 1051083 h 7052490"/>
              <a:gd name="connsiteX3" fmla="*/ 2340854 w 4411392"/>
              <a:gd name="connsiteY3" fmla="*/ 168213 h 7052490"/>
              <a:gd name="connsiteX4" fmla="*/ 4411392 w 4411392"/>
              <a:gd name="connsiteY4" fmla="*/ 48 h 7052490"/>
              <a:gd name="connsiteX0" fmla="*/ 39089 w 5914372"/>
              <a:gd name="connsiteY0" fmla="*/ 7022391 h 7022391"/>
              <a:gd name="connsiteX1" fmla="*/ 123172 w 5914372"/>
              <a:gd name="connsiteY1" fmla="*/ 3480405 h 7022391"/>
              <a:gd name="connsiteX2" fmla="*/ 795834 w 5914372"/>
              <a:gd name="connsiteY2" fmla="*/ 1020984 h 7022391"/>
              <a:gd name="connsiteX3" fmla="*/ 2340854 w 5914372"/>
              <a:gd name="connsiteY3" fmla="*/ 138114 h 7022391"/>
              <a:gd name="connsiteX4" fmla="*/ 5914372 w 5914372"/>
              <a:gd name="connsiteY4" fmla="*/ 1480 h 7022391"/>
              <a:gd name="connsiteX0" fmla="*/ 42318 w 5917601"/>
              <a:gd name="connsiteY0" fmla="*/ 7022391 h 7022391"/>
              <a:gd name="connsiteX1" fmla="*/ 115890 w 5917601"/>
              <a:gd name="connsiteY1" fmla="*/ 3343771 h 7022391"/>
              <a:gd name="connsiteX2" fmla="*/ 799063 w 5917601"/>
              <a:gd name="connsiteY2" fmla="*/ 1020984 h 7022391"/>
              <a:gd name="connsiteX3" fmla="*/ 2344083 w 5917601"/>
              <a:gd name="connsiteY3" fmla="*/ 138114 h 7022391"/>
              <a:gd name="connsiteX4" fmla="*/ 5917601 w 5917601"/>
              <a:gd name="connsiteY4" fmla="*/ 1480 h 7022391"/>
              <a:gd name="connsiteX0" fmla="*/ 30476 w 5905759"/>
              <a:gd name="connsiteY0" fmla="*/ 7022391 h 7022391"/>
              <a:gd name="connsiteX1" fmla="*/ 104048 w 5905759"/>
              <a:gd name="connsiteY1" fmla="*/ 3343771 h 7022391"/>
              <a:gd name="connsiteX2" fmla="*/ 787221 w 5905759"/>
              <a:gd name="connsiteY2" fmla="*/ 1020984 h 7022391"/>
              <a:gd name="connsiteX3" fmla="*/ 2332241 w 5905759"/>
              <a:gd name="connsiteY3" fmla="*/ 138114 h 7022391"/>
              <a:gd name="connsiteX4" fmla="*/ 5905759 w 5905759"/>
              <a:gd name="connsiteY4" fmla="*/ 1480 h 7022391"/>
              <a:gd name="connsiteX0" fmla="*/ 12176 w 5887459"/>
              <a:gd name="connsiteY0" fmla="*/ 7022391 h 7022391"/>
              <a:gd name="connsiteX1" fmla="*/ 85748 w 5887459"/>
              <a:gd name="connsiteY1" fmla="*/ 3343771 h 7022391"/>
              <a:gd name="connsiteX2" fmla="*/ 768921 w 5887459"/>
              <a:gd name="connsiteY2" fmla="*/ 1020984 h 7022391"/>
              <a:gd name="connsiteX3" fmla="*/ 2313941 w 5887459"/>
              <a:gd name="connsiteY3" fmla="*/ 138114 h 7022391"/>
              <a:gd name="connsiteX4" fmla="*/ 5887459 w 5887459"/>
              <a:gd name="connsiteY4" fmla="*/ 1480 h 7022391"/>
              <a:gd name="connsiteX0" fmla="*/ 38308 w 5913591"/>
              <a:gd name="connsiteY0" fmla="*/ 7022391 h 7022391"/>
              <a:gd name="connsiteX1" fmla="*/ 111880 w 5913591"/>
              <a:gd name="connsiteY1" fmla="*/ 3343771 h 7022391"/>
              <a:gd name="connsiteX2" fmla="*/ 1049861 w 5913591"/>
              <a:gd name="connsiteY2" fmla="*/ 1245813 h 7022391"/>
              <a:gd name="connsiteX3" fmla="*/ 2340073 w 5913591"/>
              <a:gd name="connsiteY3" fmla="*/ 138114 h 7022391"/>
              <a:gd name="connsiteX4" fmla="*/ 5913591 w 5913591"/>
              <a:gd name="connsiteY4" fmla="*/ 1480 h 7022391"/>
              <a:gd name="connsiteX0" fmla="*/ 38308 w 5913591"/>
              <a:gd name="connsiteY0" fmla="*/ 7020917 h 7020917"/>
              <a:gd name="connsiteX1" fmla="*/ 111880 w 5913591"/>
              <a:gd name="connsiteY1" fmla="*/ 3342297 h 7020917"/>
              <a:gd name="connsiteX2" fmla="*/ 1049861 w 5913591"/>
              <a:gd name="connsiteY2" fmla="*/ 1244339 h 7020917"/>
              <a:gd name="connsiteX3" fmla="*/ 2804722 w 5913591"/>
              <a:gd name="connsiteY3" fmla="*/ 256549 h 7020917"/>
              <a:gd name="connsiteX4" fmla="*/ 5913591 w 5913591"/>
              <a:gd name="connsiteY4" fmla="*/ 6 h 7020917"/>
              <a:gd name="connsiteX0" fmla="*/ 9730 w 5885013"/>
              <a:gd name="connsiteY0" fmla="*/ 7020917 h 7020917"/>
              <a:gd name="connsiteX1" fmla="*/ 188224 w 5885013"/>
              <a:gd name="connsiteY1" fmla="*/ 3387263 h 7020917"/>
              <a:gd name="connsiteX2" fmla="*/ 1021283 w 5885013"/>
              <a:gd name="connsiteY2" fmla="*/ 1244339 h 7020917"/>
              <a:gd name="connsiteX3" fmla="*/ 2776144 w 5885013"/>
              <a:gd name="connsiteY3" fmla="*/ 256549 h 7020917"/>
              <a:gd name="connsiteX4" fmla="*/ 5885013 w 5885013"/>
              <a:gd name="connsiteY4" fmla="*/ 6 h 7020917"/>
              <a:gd name="connsiteX0" fmla="*/ 11655 w 5886938"/>
              <a:gd name="connsiteY0" fmla="*/ 7020917 h 7020917"/>
              <a:gd name="connsiteX1" fmla="*/ 190149 w 5886938"/>
              <a:gd name="connsiteY1" fmla="*/ 3387263 h 7020917"/>
              <a:gd name="connsiteX2" fmla="*/ 1128129 w 5886938"/>
              <a:gd name="connsiteY2" fmla="*/ 1334271 h 7020917"/>
              <a:gd name="connsiteX3" fmla="*/ 2778069 w 5886938"/>
              <a:gd name="connsiteY3" fmla="*/ 256549 h 7020917"/>
              <a:gd name="connsiteX4" fmla="*/ 5886938 w 5886938"/>
              <a:gd name="connsiteY4" fmla="*/ 6 h 7020917"/>
              <a:gd name="connsiteX0" fmla="*/ 11655 w 5886938"/>
              <a:gd name="connsiteY0" fmla="*/ 7020915 h 7020915"/>
              <a:gd name="connsiteX1" fmla="*/ 190149 w 5886938"/>
              <a:gd name="connsiteY1" fmla="*/ 3387261 h 7020915"/>
              <a:gd name="connsiteX2" fmla="*/ 1128129 w 5886938"/>
              <a:gd name="connsiteY2" fmla="*/ 1334269 h 7020915"/>
              <a:gd name="connsiteX3" fmla="*/ 2838023 w 5886938"/>
              <a:gd name="connsiteY3" fmla="*/ 316502 h 7020915"/>
              <a:gd name="connsiteX4" fmla="*/ 5886938 w 5886938"/>
              <a:gd name="connsiteY4" fmla="*/ 4 h 7020915"/>
              <a:gd name="connsiteX0" fmla="*/ 11655 w 8724797"/>
              <a:gd name="connsiteY0" fmla="*/ 7080868 h 7080868"/>
              <a:gd name="connsiteX1" fmla="*/ 190149 w 8724797"/>
              <a:gd name="connsiteY1" fmla="*/ 3447214 h 7080868"/>
              <a:gd name="connsiteX2" fmla="*/ 1128129 w 8724797"/>
              <a:gd name="connsiteY2" fmla="*/ 1394222 h 7080868"/>
              <a:gd name="connsiteX3" fmla="*/ 2838023 w 8724797"/>
              <a:gd name="connsiteY3" fmla="*/ 376455 h 7080868"/>
              <a:gd name="connsiteX4" fmla="*/ 8724797 w 8724797"/>
              <a:gd name="connsiteY4" fmla="*/ 3 h 7080868"/>
              <a:gd name="connsiteX0" fmla="*/ 11655 w 8724797"/>
              <a:gd name="connsiteY0" fmla="*/ 7080865 h 7080865"/>
              <a:gd name="connsiteX1" fmla="*/ 190149 w 8724797"/>
              <a:gd name="connsiteY1" fmla="*/ 3447211 h 7080865"/>
              <a:gd name="connsiteX2" fmla="*/ 1128129 w 8724797"/>
              <a:gd name="connsiteY2" fmla="*/ 1394219 h 7080865"/>
              <a:gd name="connsiteX3" fmla="*/ 2838023 w 8724797"/>
              <a:gd name="connsiteY3" fmla="*/ 376452 h 7080865"/>
              <a:gd name="connsiteX4" fmla="*/ 5450526 w 8724797"/>
              <a:gd name="connsiteY4" fmla="*/ 139566 h 7080865"/>
              <a:gd name="connsiteX5" fmla="*/ 8724797 w 8724797"/>
              <a:gd name="connsiteY5" fmla="*/ 0 h 7080865"/>
              <a:gd name="connsiteX0" fmla="*/ 11655 w 8724797"/>
              <a:gd name="connsiteY0" fmla="*/ 7080865 h 7080865"/>
              <a:gd name="connsiteX1" fmla="*/ 190149 w 8724797"/>
              <a:gd name="connsiteY1" fmla="*/ 3447211 h 7080865"/>
              <a:gd name="connsiteX2" fmla="*/ 1128129 w 8724797"/>
              <a:gd name="connsiteY2" fmla="*/ 1394219 h 7080865"/>
              <a:gd name="connsiteX3" fmla="*/ 2838023 w 8724797"/>
              <a:gd name="connsiteY3" fmla="*/ 376452 h 7080865"/>
              <a:gd name="connsiteX4" fmla="*/ 5450526 w 8724797"/>
              <a:gd name="connsiteY4" fmla="*/ 79611 h 7080865"/>
              <a:gd name="connsiteX5" fmla="*/ 8724797 w 8724797"/>
              <a:gd name="connsiteY5" fmla="*/ 0 h 7080865"/>
              <a:gd name="connsiteX0" fmla="*/ 11655 w 10183696"/>
              <a:gd name="connsiteY0" fmla="*/ 7029080 h 7029080"/>
              <a:gd name="connsiteX1" fmla="*/ 190149 w 10183696"/>
              <a:gd name="connsiteY1" fmla="*/ 3395426 h 7029080"/>
              <a:gd name="connsiteX2" fmla="*/ 1128129 w 10183696"/>
              <a:gd name="connsiteY2" fmla="*/ 1342434 h 7029080"/>
              <a:gd name="connsiteX3" fmla="*/ 2838023 w 10183696"/>
              <a:gd name="connsiteY3" fmla="*/ 324667 h 7029080"/>
              <a:gd name="connsiteX4" fmla="*/ 5450526 w 10183696"/>
              <a:gd name="connsiteY4" fmla="*/ 27826 h 7029080"/>
              <a:gd name="connsiteX5" fmla="*/ 10183696 w 10183696"/>
              <a:gd name="connsiteY5" fmla="*/ 8170 h 7029080"/>
              <a:gd name="connsiteX0" fmla="*/ 11655 w 10183696"/>
              <a:gd name="connsiteY0" fmla="*/ 7040928 h 7040928"/>
              <a:gd name="connsiteX1" fmla="*/ 190149 w 10183696"/>
              <a:gd name="connsiteY1" fmla="*/ 3407274 h 7040928"/>
              <a:gd name="connsiteX2" fmla="*/ 1128129 w 10183696"/>
              <a:gd name="connsiteY2" fmla="*/ 1354282 h 7040928"/>
              <a:gd name="connsiteX3" fmla="*/ 2838023 w 10183696"/>
              <a:gd name="connsiteY3" fmla="*/ 336515 h 7040928"/>
              <a:gd name="connsiteX4" fmla="*/ 5450526 w 10183696"/>
              <a:gd name="connsiteY4" fmla="*/ 39674 h 7040928"/>
              <a:gd name="connsiteX5" fmla="*/ 10183696 w 10183696"/>
              <a:gd name="connsiteY5" fmla="*/ 20018 h 7040928"/>
              <a:gd name="connsiteX0" fmla="*/ 45169 w 10217210"/>
              <a:gd name="connsiteY0" fmla="*/ 7040928 h 7120335"/>
              <a:gd name="connsiteX1" fmla="*/ 8172 w 10217210"/>
              <a:gd name="connsiteY1" fmla="*/ 6774575 h 7120335"/>
              <a:gd name="connsiteX2" fmla="*/ 223663 w 10217210"/>
              <a:gd name="connsiteY2" fmla="*/ 3407274 h 7120335"/>
              <a:gd name="connsiteX3" fmla="*/ 1161643 w 10217210"/>
              <a:gd name="connsiteY3" fmla="*/ 1354282 h 7120335"/>
              <a:gd name="connsiteX4" fmla="*/ 2871537 w 10217210"/>
              <a:gd name="connsiteY4" fmla="*/ 336515 h 7120335"/>
              <a:gd name="connsiteX5" fmla="*/ 5484040 w 10217210"/>
              <a:gd name="connsiteY5" fmla="*/ 39674 h 7120335"/>
              <a:gd name="connsiteX6" fmla="*/ 10217210 w 10217210"/>
              <a:gd name="connsiteY6" fmla="*/ 20018 h 7120335"/>
              <a:gd name="connsiteX0" fmla="*/ 1935899 w 10209373"/>
              <a:gd name="connsiteY0" fmla="*/ 6941004 h 7082078"/>
              <a:gd name="connsiteX1" fmla="*/ 335 w 10209373"/>
              <a:gd name="connsiteY1" fmla="*/ 6774575 h 7082078"/>
              <a:gd name="connsiteX2" fmla="*/ 215826 w 10209373"/>
              <a:gd name="connsiteY2" fmla="*/ 3407274 h 7082078"/>
              <a:gd name="connsiteX3" fmla="*/ 1153806 w 10209373"/>
              <a:gd name="connsiteY3" fmla="*/ 1354282 h 7082078"/>
              <a:gd name="connsiteX4" fmla="*/ 2863700 w 10209373"/>
              <a:gd name="connsiteY4" fmla="*/ 336515 h 7082078"/>
              <a:gd name="connsiteX5" fmla="*/ 5476203 w 10209373"/>
              <a:gd name="connsiteY5" fmla="*/ 39674 h 7082078"/>
              <a:gd name="connsiteX6" fmla="*/ 10209373 w 10209373"/>
              <a:gd name="connsiteY6" fmla="*/ 20018 h 7082078"/>
              <a:gd name="connsiteX0" fmla="*/ 1935899 w 10385565"/>
              <a:gd name="connsiteY0" fmla="*/ 6961491 h 7102565"/>
              <a:gd name="connsiteX1" fmla="*/ 335 w 10385565"/>
              <a:gd name="connsiteY1" fmla="*/ 6795062 h 7102565"/>
              <a:gd name="connsiteX2" fmla="*/ 215826 w 10385565"/>
              <a:gd name="connsiteY2" fmla="*/ 3427761 h 7102565"/>
              <a:gd name="connsiteX3" fmla="*/ 1153806 w 10385565"/>
              <a:gd name="connsiteY3" fmla="*/ 1374769 h 7102565"/>
              <a:gd name="connsiteX4" fmla="*/ 2863700 w 10385565"/>
              <a:gd name="connsiteY4" fmla="*/ 357002 h 7102565"/>
              <a:gd name="connsiteX5" fmla="*/ 5476203 w 10385565"/>
              <a:gd name="connsiteY5" fmla="*/ 60161 h 7102565"/>
              <a:gd name="connsiteX6" fmla="*/ 9972811 w 10385565"/>
              <a:gd name="connsiteY6" fmla="*/ 205 h 7102565"/>
              <a:gd name="connsiteX7" fmla="*/ 10209373 w 10385565"/>
              <a:gd name="connsiteY7" fmla="*/ 40505 h 7102565"/>
              <a:gd name="connsiteX0" fmla="*/ 1935899 w 10385565"/>
              <a:gd name="connsiteY0" fmla="*/ 6961292 h 7102366"/>
              <a:gd name="connsiteX1" fmla="*/ 335 w 10385565"/>
              <a:gd name="connsiteY1" fmla="*/ 6794863 h 7102366"/>
              <a:gd name="connsiteX2" fmla="*/ 215826 w 10385565"/>
              <a:gd name="connsiteY2" fmla="*/ 3427562 h 7102366"/>
              <a:gd name="connsiteX3" fmla="*/ 1153806 w 10385565"/>
              <a:gd name="connsiteY3" fmla="*/ 1374570 h 7102366"/>
              <a:gd name="connsiteX4" fmla="*/ 2863700 w 10385565"/>
              <a:gd name="connsiteY4" fmla="*/ 356803 h 7102366"/>
              <a:gd name="connsiteX5" fmla="*/ 5476203 w 10385565"/>
              <a:gd name="connsiteY5" fmla="*/ 59962 h 7102366"/>
              <a:gd name="connsiteX6" fmla="*/ 9972811 w 10385565"/>
              <a:gd name="connsiteY6" fmla="*/ 6 h 7102366"/>
              <a:gd name="connsiteX7" fmla="*/ 10209373 w 10385565"/>
              <a:gd name="connsiteY7" fmla="*/ 1539171 h 7102366"/>
              <a:gd name="connsiteX0" fmla="*/ 0 w 10385230"/>
              <a:gd name="connsiteY0" fmla="*/ 6794863 h 6794862"/>
              <a:gd name="connsiteX1" fmla="*/ 215491 w 10385230"/>
              <a:gd name="connsiteY1" fmla="*/ 3427562 h 6794862"/>
              <a:gd name="connsiteX2" fmla="*/ 1153471 w 10385230"/>
              <a:gd name="connsiteY2" fmla="*/ 1374570 h 6794862"/>
              <a:gd name="connsiteX3" fmla="*/ 2863365 w 10385230"/>
              <a:gd name="connsiteY3" fmla="*/ 356803 h 6794862"/>
              <a:gd name="connsiteX4" fmla="*/ 5475868 w 10385230"/>
              <a:gd name="connsiteY4" fmla="*/ 59962 h 6794862"/>
              <a:gd name="connsiteX5" fmla="*/ 9972476 w 10385230"/>
              <a:gd name="connsiteY5" fmla="*/ 6 h 6794862"/>
              <a:gd name="connsiteX6" fmla="*/ 10209038 w 10385230"/>
              <a:gd name="connsiteY6" fmla="*/ 1539171 h 6794862"/>
              <a:gd name="connsiteX0" fmla="*/ 0 w 9972476"/>
              <a:gd name="connsiteY0" fmla="*/ 6794856 h 6794857"/>
              <a:gd name="connsiteX1" fmla="*/ 215491 w 9972476"/>
              <a:gd name="connsiteY1" fmla="*/ 3427555 h 6794857"/>
              <a:gd name="connsiteX2" fmla="*/ 1153471 w 9972476"/>
              <a:gd name="connsiteY2" fmla="*/ 1374563 h 6794857"/>
              <a:gd name="connsiteX3" fmla="*/ 2863365 w 9972476"/>
              <a:gd name="connsiteY3" fmla="*/ 356796 h 6794857"/>
              <a:gd name="connsiteX4" fmla="*/ 5475868 w 9972476"/>
              <a:gd name="connsiteY4" fmla="*/ 59955 h 6794857"/>
              <a:gd name="connsiteX5" fmla="*/ 9972476 w 9972476"/>
              <a:gd name="connsiteY5" fmla="*/ -1 h 6794857"/>
              <a:gd name="connsiteX0" fmla="*/ 0 w 9008823"/>
              <a:gd name="connsiteY0" fmla="*/ 6794857 h 6794857"/>
              <a:gd name="connsiteX1" fmla="*/ 215491 w 9008823"/>
              <a:gd name="connsiteY1" fmla="*/ 3427556 h 6794857"/>
              <a:gd name="connsiteX2" fmla="*/ 1153471 w 9008823"/>
              <a:gd name="connsiteY2" fmla="*/ 1374564 h 6794857"/>
              <a:gd name="connsiteX3" fmla="*/ 2863365 w 9008823"/>
              <a:gd name="connsiteY3" fmla="*/ 356797 h 6794857"/>
              <a:gd name="connsiteX4" fmla="*/ 5475868 w 9008823"/>
              <a:gd name="connsiteY4" fmla="*/ 59956 h 6794857"/>
              <a:gd name="connsiteX5" fmla="*/ 9008823 w 9008823"/>
              <a:gd name="connsiteY5" fmla="*/ 0 h 6794857"/>
              <a:gd name="connsiteX0" fmla="*/ 0 w 8964200"/>
              <a:gd name="connsiteY0" fmla="*/ 6794857 h 6794857"/>
              <a:gd name="connsiteX1" fmla="*/ 215491 w 8964200"/>
              <a:gd name="connsiteY1" fmla="*/ 3427556 h 6794857"/>
              <a:gd name="connsiteX2" fmla="*/ 1153471 w 8964200"/>
              <a:gd name="connsiteY2" fmla="*/ 1374564 h 6794857"/>
              <a:gd name="connsiteX3" fmla="*/ 2863365 w 8964200"/>
              <a:gd name="connsiteY3" fmla="*/ 356797 h 6794857"/>
              <a:gd name="connsiteX4" fmla="*/ 5475868 w 8964200"/>
              <a:gd name="connsiteY4" fmla="*/ 59956 h 6794857"/>
              <a:gd name="connsiteX5" fmla="*/ 8964200 w 8964200"/>
              <a:gd name="connsiteY5" fmla="*/ 0 h 679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64200" h="6794857">
                <a:moveTo>
                  <a:pt x="0" y="6794857"/>
                </a:moveTo>
                <a:cubicBezTo>
                  <a:pt x="29749" y="6189248"/>
                  <a:pt x="23246" y="4330938"/>
                  <a:pt x="215491" y="3427556"/>
                </a:cubicBezTo>
                <a:cubicBezTo>
                  <a:pt x="407736" y="2524174"/>
                  <a:pt x="712159" y="1886357"/>
                  <a:pt x="1153471" y="1374564"/>
                </a:cubicBezTo>
                <a:cubicBezTo>
                  <a:pt x="1594783" y="862771"/>
                  <a:pt x="2142965" y="565906"/>
                  <a:pt x="2863365" y="356797"/>
                </a:cubicBezTo>
                <a:cubicBezTo>
                  <a:pt x="3583765" y="147688"/>
                  <a:pt x="4291016" y="119422"/>
                  <a:pt x="5475868" y="59956"/>
                </a:cubicBezTo>
                <a:cubicBezTo>
                  <a:pt x="6660720" y="490"/>
                  <a:pt x="8175338" y="3276"/>
                  <a:pt x="8964200" y="0"/>
                </a:cubicBezTo>
              </a:path>
            </a:pathLst>
          </a:custGeom>
          <a:noFill/>
          <a:ln w="1016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F0E0F05C-BD06-E895-D1E7-F70BF219AE89}"/>
              </a:ext>
            </a:extLst>
          </p:cNvPr>
          <p:cNvSpPr/>
          <p:nvPr/>
        </p:nvSpPr>
        <p:spPr>
          <a:xfrm rot="21135593">
            <a:off x="6669319" y="1037620"/>
            <a:ext cx="3135395" cy="1663514"/>
          </a:xfrm>
          <a:custGeom>
            <a:avLst/>
            <a:gdLst>
              <a:gd name="connsiteX0" fmla="*/ 3151011 w 4607833"/>
              <a:gd name="connsiteY0" fmla="*/ 83675 h 1997602"/>
              <a:gd name="connsiteX1" fmla="*/ 3571425 w 4607833"/>
              <a:gd name="connsiteY1" fmla="*/ 136227 h 1997602"/>
              <a:gd name="connsiteX2" fmla="*/ 4443784 w 4607833"/>
              <a:gd name="connsiteY2" fmla="*/ 377965 h 1997602"/>
              <a:gd name="connsiteX3" fmla="*/ 4412253 w 4607833"/>
              <a:gd name="connsiteY3" fmla="*/ 1765330 h 1997602"/>
              <a:gd name="connsiteX4" fmla="*/ 2457329 w 4607833"/>
              <a:gd name="connsiteY4" fmla="*/ 1986047 h 1997602"/>
              <a:gd name="connsiteX5" fmla="*/ 187094 w 4607833"/>
              <a:gd name="connsiteY5" fmla="*/ 1649716 h 1997602"/>
              <a:gd name="connsiteX6" fmla="*/ 271177 w 4607833"/>
              <a:gd name="connsiteY6" fmla="*/ 398985 h 1997602"/>
              <a:gd name="connsiteX7" fmla="*/ 1406294 w 4607833"/>
              <a:gd name="connsiteY7" fmla="*/ 20613 h 1997602"/>
              <a:gd name="connsiteX8" fmla="*/ 3214073 w 4607833"/>
              <a:gd name="connsiteY8" fmla="*/ 83675 h 1997602"/>
              <a:gd name="connsiteX0" fmla="*/ 2509880 w 4607833"/>
              <a:gd name="connsiteY0" fmla="*/ 31124 h 1997602"/>
              <a:gd name="connsiteX1" fmla="*/ 3571425 w 4607833"/>
              <a:gd name="connsiteY1" fmla="*/ 136227 h 1997602"/>
              <a:gd name="connsiteX2" fmla="*/ 4443784 w 4607833"/>
              <a:gd name="connsiteY2" fmla="*/ 377965 h 1997602"/>
              <a:gd name="connsiteX3" fmla="*/ 4412253 w 4607833"/>
              <a:gd name="connsiteY3" fmla="*/ 1765330 h 1997602"/>
              <a:gd name="connsiteX4" fmla="*/ 2457329 w 4607833"/>
              <a:gd name="connsiteY4" fmla="*/ 1986047 h 1997602"/>
              <a:gd name="connsiteX5" fmla="*/ 187094 w 4607833"/>
              <a:gd name="connsiteY5" fmla="*/ 1649716 h 1997602"/>
              <a:gd name="connsiteX6" fmla="*/ 271177 w 4607833"/>
              <a:gd name="connsiteY6" fmla="*/ 398985 h 1997602"/>
              <a:gd name="connsiteX7" fmla="*/ 1406294 w 4607833"/>
              <a:gd name="connsiteY7" fmla="*/ 20613 h 1997602"/>
              <a:gd name="connsiteX8" fmla="*/ 3214073 w 4607833"/>
              <a:gd name="connsiteY8" fmla="*/ 83675 h 1997602"/>
              <a:gd name="connsiteX0" fmla="*/ 2509880 w 4591633"/>
              <a:gd name="connsiteY0" fmla="*/ 31124 h 1997602"/>
              <a:gd name="connsiteX1" fmla="*/ 3886735 w 4591633"/>
              <a:gd name="connsiteY1" fmla="*/ 157248 h 1997602"/>
              <a:gd name="connsiteX2" fmla="*/ 4443784 w 4591633"/>
              <a:gd name="connsiteY2" fmla="*/ 377965 h 1997602"/>
              <a:gd name="connsiteX3" fmla="*/ 4412253 w 4591633"/>
              <a:gd name="connsiteY3" fmla="*/ 1765330 h 1997602"/>
              <a:gd name="connsiteX4" fmla="*/ 2457329 w 4591633"/>
              <a:gd name="connsiteY4" fmla="*/ 1986047 h 1997602"/>
              <a:gd name="connsiteX5" fmla="*/ 187094 w 4591633"/>
              <a:gd name="connsiteY5" fmla="*/ 1649716 h 1997602"/>
              <a:gd name="connsiteX6" fmla="*/ 271177 w 4591633"/>
              <a:gd name="connsiteY6" fmla="*/ 398985 h 1997602"/>
              <a:gd name="connsiteX7" fmla="*/ 1406294 w 4591633"/>
              <a:gd name="connsiteY7" fmla="*/ 20613 h 1997602"/>
              <a:gd name="connsiteX8" fmla="*/ 3214073 w 4591633"/>
              <a:gd name="connsiteY8" fmla="*/ 83675 h 1997602"/>
              <a:gd name="connsiteX0" fmla="*/ 2509880 w 4591633"/>
              <a:gd name="connsiteY0" fmla="*/ 31124 h 1997602"/>
              <a:gd name="connsiteX1" fmla="*/ 3886735 w 4591633"/>
              <a:gd name="connsiteY1" fmla="*/ 157248 h 1997602"/>
              <a:gd name="connsiteX2" fmla="*/ 4443784 w 4591633"/>
              <a:gd name="connsiteY2" fmla="*/ 377965 h 1997602"/>
              <a:gd name="connsiteX3" fmla="*/ 4412253 w 4591633"/>
              <a:gd name="connsiteY3" fmla="*/ 1765330 h 1997602"/>
              <a:gd name="connsiteX4" fmla="*/ 2457329 w 4591633"/>
              <a:gd name="connsiteY4" fmla="*/ 1986047 h 1997602"/>
              <a:gd name="connsiteX5" fmla="*/ 187094 w 4591633"/>
              <a:gd name="connsiteY5" fmla="*/ 1649716 h 1997602"/>
              <a:gd name="connsiteX6" fmla="*/ 271177 w 4591633"/>
              <a:gd name="connsiteY6" fmla="*/ 398985 h 1997602"/>
              <a:gd name="connsiteX7" fmla="*/ 1406294 w 4591633"/>
              <a:gd name="connsiteY7" fmla="*/ 20613 h 1997602"/>
              <a:gd name="connsiteX8" fmla="*/ 3214073 w 4591633"/>
              <a:gd name="connsiteY8" fmla="*/ 83675 h 1997602"/>
              <a:gd name="connsiteX0" fmla="*/ 2509880 w 4671418"/>
              <a:gd name="connsiteY0" fmla="*/ 31124 h 1997602"/>
              <a:gd name="connsiteX1" fmla="*/ 4443784 w 4671418"/>
              <a:gd name="connsiteY1" fmla="*/ 377965 h 1997602"/>
              <a:gd name="connsiteX2" fmla="*/ 4412253 w 4671418"/>
              <a:gd name="connsiteY2" fmla="*/ 1765330 h 1997602"/>
              <a:gd name="connsiteX3" fmla="*/ 2457329 w 4671418"/>
              <a:gd name="connsiteY3" fmla="*/ 1986047 h 1997602"/>
              <a:gd name="connsiteX4" fmla="*/ 187094 w 4671418"/>
              <a:gd name="connsiteY4" fmla="*/ 1649716 h 1997602"/>
              <a:gd name="connsiteX5" fmla="*/ 271177 w 4671418"/>
              <a:gd name="connsiteY5" fmla="*/ 398985 h 1997602"/>
              <a:gd name="connsiteX6" fmla="*/ 1406294 w 4671418"/>
              <a:gd name="connsiteY6" fmla="*/ 20613 h 1997602"/>
              <a:gd name="connsiteX7" fmla="*/ 3214073 w 4671418"/>
              <a:gd name="connsiteY7" fmla="*/ 83675 h 1997602"/>
              <a:gd name="connsiteX0" fmla="*/ 2509880 w 4671418"/>
              <a:gd name="connsiteY0" fmla="*/ 23440 h 1989918"/>
              <a:gd name="connsiteX1" fmla="*/ 4443784 w 4671418"/>
              <a:gd name="connsiteY1" fmla="*/ 370281 h 1989918"/>
              <a:gd name="connsiteX2" fmla="*/ 4412253 w 4671418"/>
              <a:gd name="connsiteY2" fmla="*/ 1757646 h 1989918"/>
              <a:gd name="connsiteX3" fmla="*/ 2457329 w 4671418"/>
              <a:gd name="connsiteY3" fmla="*/ 1978363 h 1989918"/>
              <a:gd name="connsiteX4" fmla="*/ 187094 w 4671418"/>
              <a:gd name="connsiteY4" fmla="*/ 1642032 h 1989918"/>
              <a:gd name="connsiteX5" fmla="*/ 271177 w 4671418"/>
              <a:gd name="connsiteY5" fmla="*/ 391301 h 1989918"/>
              <a:gd name="connsiteX6" fmla="*/ 1406294 w 4671418"/>
              <a:gd name="connsiteY6" fmla="*/ 12929 h 1989918"/>
              <a:gd name="connsiteX7" fmla="*/ 3602956 w 4671418"/>
              <a:gd name="connsiteY7" fmla="*/ 139053 h 1989918"/>
              <a:gd name="connsiteX0" fmla="*/ 2509880 w 4671418"/>
              <a:gd name="connsiteY0" fmla="*/ 46851 h 2013329"/>
              <a:gd name="connsiteX1" fmla="*/ 4443784 w 4671418"/>
              <a:gd name="connsiteY1" fmla="*/ 393692 h 2013329"/>
              <a:gd name="connsiteX2" fmla="*/ 4412253 w 4671418"/>
              <a:gd name="connsiteY2" fmla="*/ 1781057 h 2013329"/>
              <a:gd name="connsiteX3" fmla="*/ 2457329 w 4671418"/>
              <a:gd name="connsiteY3" fmla="*/ 2001774 h 2013329"/>
              <a:gd name="connsiteX4" fmla="*/ 187094 w 4671418"/>
              <a:gd name="connsiteY4" fmla="*/ 1665443 h 2013329"/>
              <a:gd name="connsiteX5" fmla="*/ 271177 w 4671418"/>
              <a:gd name="connsiteY5" fmla="*/ 414712 h 2013329"/>
              <a:gd name="connsiteX6" fmla="*/ 1406294 w 4671418"/>
              <a:gd name="connsiteY6" fmla="*/ 36340 h 2013329"/>
              <a:gd name="connsiteX7" fmla="*/ 2509880 w 4671418"/>
              <a:gd name="connsiteY7" fmla="*/ 46850 h 2013329"/>
              <a:gd name="connsiteX0" fmla="*/ 2509880 w 4671418"/>
              <a:gd name="connsiteY0" fmla="*/ 35102 h 2001580"/>
              <a:gd name="connsiteX1" fmla="*/ 4443784 w 4671418"/>
              <a:gd name="connsiteY1" fmla="*/ 381943 h 2001580"/>
              <a:gd name="connsiteX2" fmla="*/ 4412253 w 4671418"/>
              <a:gd name="connsiteY2" fmla="*/ 1769308 h 2001580"/>
              <a:gd name="connsiteX3" fmla="*/ 2457329 w 4671418"/>
              <a:gd name="connsiteY3" fmla="*/ 1990025 h 2001580"/>
              <a:gd name="connsiteX4" fmla="*/ 187094 w 4671418"/>
              <a:gd name="connsiteY4" fmla="*/ 1653694 h 2001580"/>
              <a:gd name="connsiteX5" fmla="*/ 271177 w 4671418"/>
              <a:gd name="connsiteY5" fmla="*/ 402963 h 2001580"/>
              <a:gd name="connsiteX6" fmla="*/ 1406294 w 4671418"/>
              <a:gd name="connsiteY6" fmla="*/ 24591 h 2001580"/>
              <a:gd name="connsiteX7" fmla="*/ 2509880 w 4671418"/>
              <a:gd name="connsiteY7" fmla="*/ 35101 h 2001580"/>
              <a:gd name="connsiteX0" fmla="*/ 2509880 w 4671418"/>
              <a:gd name="connsiteY0" fmla="*/ 23482 h 1989960"/>
              <a:gd name="connsiteX1" fmla="*/ 4443784 w 4671418"/>
              <a:gd name="connsiteY1" fmla="*/ 370323 h 1989960"/>
              <a:gd name="connsiteX2" fmla="*/ 4412253 w 4671418"/>
              <a:gd name="connsiteY2" fmla="*/ 1757688 h 1989960"/>
              <a:gd name="connsiteX3" fmla="*/ 2457329 w 4671418"/>
              <a:gd name="connsiteY3" fmla="*/ 1978405 h 1989960"/>
              <a:gd name="connsiteX4" fmla="*/ 187094 w 4671418"/>
              <a:gd name="connsiteY4" fmla="*/ 1642074 h 1989960"/>
              <a:gd name="connsiteX5" fmla="*/ 271177 w 4671418"/>
              <a:gd name="connsiteY5" fmla="*/ 391343 h 1989960"/>
              <a:gd name="connsiteX6" fmla="*/ 1406294 w 4671418"/>
              <a:gd name="connsiteY6" fmla="*/ 12971 h 1989960"/>
              <a:gd name="connsiteX7" fmla="*/ 2509880 w 4671418"/>
              <a:gd name="connsiteY7" fmla="*/ 23481 h 1989960"/>
              <a:gd name="connsiteX0" fmla="*/ 2399062 w 4560600"/>
              <a:gd name="connsiteY0" fmla="*/ 23482 h 1988434"/>
              <a:gd name="connsiteX1" fmla="*/ 4332966 w 4560600"/>
              <a:gd name="connsiteY1" fmla="*/ 370323 h 1988434"/>
              <a:gd name="connsiteX2" fmla="*/ 4301435 w 4560600"/>
              <a:gd name="connsiteY2" fmla="*/ 1757688 h 1988434"/>
              <a:gd name="connsiteX3" fmla="*/ 2346511 w 4560600"/>
              <a:gd name="connsiteY3" fmla="*/ 1978405 h 1988434"/>
              <a:gd name="connsiteX4" fmla="*/ 244442 w 4560600"/>
              <a:gd name="connsiteY4" fmla="*/ 1663095 h 1988434"/>
              <a:gd name="connsiteX5" fmla="*/ 160359 w 4560600"/>
              <a:gd name="connsiteY5" fmla="*/ 391343 h 1988434"/>
              <a:gd name="connsiteX6" fmla="*/ 1295476 w 4560600"/>
              <a:gd name="connsiteY6" fmla="*/ 12971 h 1988434"/>
              <a:gd name="connsiteX7" fmla="*/ 2399062 w 4560600"/>
              <a:gd name="connsiteY7" fmla="*/ 23481 h 1988434"/>
              <a:gd name="connsiteX0" fmla="*/ 2399062 w 4560600"/>
              <a:gd name="connsiteY0" fmla="*/ 22550 h 1987502"/>
              <a:gd name="connsiteX1" fmla="*/ 4332966 w 4560600"/>
              <a:gd name="connsiteY1" fmla="*/ 369391 h 1987502"/>
              <a:gd name="connsiteX2" fmla="*/ 4301435 w 4560600"/>
              <a:gd name="connsiteY2" fmla="*/ 1756756 h 1987502"/>
              <a:gd name="connsiteX3" fmla="*/ 2346511 w 4560600"/>
              <a:gd name="connsiteY3" fmla="*/ 1977473 h 1987502"/>
              <a:gd name="connsiteX4" fmla="*/ 244442 w 4560600"/>
              <a:gd name="connsiteY4" fmla="*/ 1662163 h 1987502"/>
              <a:gd name="connsiteX5" fmla="*/ 160359 w 4560600"/>
              <a:gd name="connsiteY5" fmla="*/ 390411 h 1987502"/>
              <a:gd name="connsiteX6" fmla="*/ 1295476 w 4560600"/>
              <a:gd name="connsiteY6" fmla="*/ 12039 h 1987502"/>
              <a:gd name="connsiteX7" fmla="*/ 2399062 w 4560600"/>
              <a:gd name="connsiteY7" fmla="*/ 22549 h 1987502"/>
              <a:gd name="connsiteX0" fmla="*/ 2399062 w 4560600"/>
              <a:gd name="connsiteY0" fmla="*/ 25432 h 1990384"/>
              <a:gd name="connsiteX1" fmla="*/ 4332966 w 4560600"/>
              <a:gd name="connsiteY1" fmla="*/ 372273 h 1990384"/>
              <a:gd name="connsiteX2" fmla="*/ 4301435 w 4560600"/>
              <a:gd name="connsiteY2" fmla="*/ 1759638 h 1990384"/>
              <a:gd name="connsiteX3" fmla="*/ 2346511 w 4560600"/>
              <a:gd name="connsiteY3" fmla="*/ 1980355 h 1990384"/>
              <a:gd name="connsiteX4" fmla="*/ 244442 w 4560600"/>
              <a:gd name="connsiteY4" fmla="*/ 1665045 h 1990384"/>
              <a:gd name="connsiteX5" fmla="*/ 160359 w 4560600"/>
              <a:gd name="connsiteY5" fmla="*/ 393293 h 1990384"/>
              <a:gd name="connsiteX6" fmla="*/ 1295476 w 4560600"/>
              <a:gd name="connsiteY6" fmla="*/ 14921 h 1990384"/>
              <a:gd name="connsiteX7" fmla="*/ 2399062 w 4560600"/>
              <a:gd name="connsiteY7" fmla="*/ 25431 h 1990384"/>
              <a:gd name="connsiteX0" fmla="*/ 2399062 w 4541503"/>
              <a:gd name="connsiteY0" fmla="*/ 25432 h 1990384"/>
              <a:gd name="connsiteX1" fmla="*/ 2699047 w 4541503"/>
              <a:gd name="connsiteY1" fmla="*/ 35735 h 1990384"/>
              <a:gd name="connsiteX2" fmla="*/ 4332966 w 4541503"/>
              <a:gd name="connsiteY2" fmla="*/ 372273 h 1990384"/>
              <a:gd name="connsiteX3" fmla="*/ 4301435 w 4541503"/>
              <a:gd name="connsiteY3" fmla="*/ 1759638 h 1990384"/>
              <a:gd name="connsiteX4" fmla="*/ 2346511 w 4541503"/>
              <a:gd name="connsiteY4" fmla="*/ 1980355 h 1990384"/>
              <a:gd name="connsiteX5" fmla="*/ 244442 w 4541503"/>
              <a:gd name="connsiteY5" fmla="*/ 1665045 h 1990384"/>
              <a:gd name="connsiteX6" fmla="*/ 160359 w 4541503"/>
              <a:gd name="connsiteY6" fmla="*/ 393293 h 1990384"/>
              <a:gd name="connsiteX7" fmla="*/ 1295476 w 4541503"/>
              <a:gd name="connsiteY7" fmla="*/ 14921 h 1990384"/>
              <a:gd name="connsiteX8" fmla="*/ 2399062 w 4541503"/>
              <a:gd name="connsiteY8" fmla="*/ 25431 h 1990384"/>
              <a:gd name="connsiteX0" fmla="*/ 2399062 w 4560600"/>
              <a:gd name="connsiteY0" fmla="*/ 25432 h 1990384"/>
              <a:gd name="connsiteX1" fmla="*/ 4332966 w 4560600"/>
              <a:gd name="connsiteY1" fmla="*/ 372273 h 1990384"/>
              <a:gd name="connsiteX2" fmla="*/ 4301435 w 4560600"/>
              <a:gd name="connsiteY2" fmla="*/ 1759638 h 1990384"/>
              <a:gd name="connsiteX3" fmla="*/ 2346511 w 4560600"/>
              <a:gd name="connsiteY3" fmla="*/ 1980355 h 1990384"/>
              <a:gd name="connsiteX4" fmla="*/ 244442 w 4560600"/>
              <a:gd name="connsiteY4" fmla="*/ 1665045 h 1990384"/>
              <a:gd name="connsiteX5" fmla="*/ 160359 w 4560600"/>
              <a:gd name="connsiteY5" fmla="*/ 393293 h 1990384"/>
              <a:gd name="connsiteX6" fmla="*/ 1295476 w 4560600"/>
              <a:gd name="connsiteY6" fmla="*/ 14921 h 1990384"/>
              <a:gd name="connsiteX7" fmla="*/ 2399062 w 4560600"/>
              <a:gd name="connsiteY7" fmla="*/ 25431 h 199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60600" h="1990384">
                <a:moveTo>
                  <a:pt x="2399062" y="25432"/>
                </a:moveTo>
                <a:cubicBezTo>
                  <a:pt x="2801959" y="97691"/>
                  <a:pt x="4015904" y="83239"/>
                  <a:pt x="4332966" y="372273"/>
                </a:cubicBezTo>
                <a:cubicBezTo>
                  <a:pt x="4650028" y="661307"/>
                  <a:pt x="4632511" y="1491624"/>
                  <a:pt x="4301435" y="1759638"/>
                </a:cubicBezTo>
                <a:cubicBezTo>
                  <a:pt x="3970359" y="2027652"/>
                  <a:pt x="3022676" y="1996120"/>
                  <a:pt x="2346511" y="1980355"/>
                </a:cubicBezTo>
                <a:cubicBezTo>
                  <a:pt x="1670346" y="1964590"/>
                  <a:pt x="608800" y="1929555"/>
                  <a:pt x="244442" y="1665045"/>
                </a:cubicBezTo>
                <a:cubicBezTo>
                  <a:pt x="-119916" y="1400535"/>
                  <a:pt x="-14813" y="668314"/>
                  <a:pt x="160359" y="393293"/>
                </a:cubicBezTo>
                <a:cubicBezTo>
                  <a:pt x="335531" y="118272"/>
                  <a:pt x="804993" y="67473"/>
                  <a:pt x="1295476" y="14921"/>
                </a:cubicBezTo>
                <a:cubicBezTo>
                  <a:pt x="1828000" y="-6100"/>
                  <a:pt x="1734805" y="-6909"/>
                  <a:pt x="2399062" y="25431"/>
                </a:cubicBezTo>
              </a:path>
            </a:pathLst>
          </a:custGeom>
          <a:solidFill>
            <a:srgbClr val="F9D9E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39" name="Forme libre 138">
            <a:extLst>
              <a:ext uri="{FF2B5EF4-FFF2-40B4-BE49-F238E27FC236}">
                <a16:creationId xmlns:a16="http://schemas.microsoft.com/office/drawing/2014/main" id="{567567C8-8E39-ABE3-52E3-189DE6479953}"/>
              </a:ext>
            </a:extLst>
          </p:cNvPr>
          <p:cNvSpPr/>
          <p:nvPr/>
        </p:nvSpPr>
        <p:spPr>
          <a:xfrm rot="21135593">
            <a:off x="6740131" y="1114701"/>
            <a:ext cx="2986869" cy="1553853"/>
          </a:xfrm>
          <a:custGeom>
            <a:avLst/>
            <a:gdLst>
              <a:gd name="connsiteX0" fmla="*/ 3151011 w 4607833"/>
              <a:gd name="connsiteY0" fmla="*/ 83675 h 1997602"/>
              <a:gd name="connsiteX1" fmla="*/ 3571425 w 4607833"/>
              <a:gd name="connsiteY1" fmla="*/ 136227 h 1997602"/>
              <a:gd name="connsiteX2" fmla="*/ 4443784 w 4607833"/>
              <a:gd name="connsiteY2" fmla="*/ 377965 h 1997602"/>
              <a:gd name="connsiteX3" fmla="*/ 4412253 w 4607833"/>
              <a:gd name="connsiteY3" fmla="*/ 1765330 h 1997602"/>
              <a:gd name="connsiteX4" fmla="*/ 2457329 w 4607833"/>
              <a:gd name="connsiteY4" fmla="*/ 1986047 h 1997602"/>
              <a:gd name="connsiteX5" fmla="*/ 187094 w 4607833"/>
              <a:gd name="connsiteY5" fmla="*/ 1649716 h 1997602"/>
              <a:gd name="connsiteX6" fmla="*/ 271177 w 4607833"/>
              <a:gd name="connsiteY6" fmla="*/ 398985 h 1997602"/>
              <a:gd name="connsiteX7" fmla="*/ 1406294 w 4607833"/>
              <a:gd name="connsiteY7" fmla="*/ 20613 h 1997602"/>
              <a:gd name="connsiteX8" fmla="*/ 3214073 w 4607833"/>
              <a:gd name="connsiteY8" fmla="*/ 83675 h 1997602"/>
              <a:gd name="connsiteX0" fmla="*/ 2509880 w 4607833"/>
              <a:gd name="connsiteY0" fmla="*/ 31124 h 1997602"/>
              <a:gd name="connsiteX1" fmla="*/ 3571425 w 4607833"/>
              <a:gd name="connsiteY1" fmla="*/ 136227 h 1997602"/>
              <a:gd name="connsiteX2" fmla="*/ 4443784 w 4607833"/>
              <a:gd name="connsiteY2" fmla="*/ 377965 h 1997602"/>
              <a:gd name="connsiteX3" fmla="*/ 4412253 w 4607833"/>
              <a:gd name="connsiteY3" fmla="*/ 1765330 h 1997602"/>
              <a:gd name="connsiteX4" fmla="*/ 2457329 w 4607833"/>
              <a:gd name="connsiteY4" fmla="*/ 1986047 h 1997602"/>
              <a:gd name="connsiteX5" fmla="*/ 187094 w 4607833"/>
              <a:gd name="connsiteY5" fmla="*/ 1649716 h 1997602"/>
              <a:gd name="connsiteX6" fmla="*/ 271177 w 4607833"/>
              <a:gd name="connsiteY6" fmla="*/ 398985 h 1997602"/>
              <a:gd name="connsiteX7" fmla="*/ 1406294 w 4607833"/>
              <a:gd name="connsiteY7" fmla="*/ 20613 h 1997602"/>
              <a:gd name="connsiteX8" fmla="*/ 3214073 w 4607833"/>
              <a:gd name="connsiteY8" fmla="*/ 83675 h 1997602"/>
              <a:gd name="connsiteX0" fmla="*/ 2509880 w 4591633"/>
              <a:gd name="connsiteY0" fmla="*/ 31124 h 1997602"/>
              <a:gd name="connsiteX1" fmla="*/ 3886735 w 4591633"/>
              <a:gd name="connsiteY1" fmla="*/ 157248 h 1997602"/>
              <a:gd name="connsiteX2" fmla="*/ 4443784 w 4591633"/>
              <a:gd name="connsiteY2" fmla="*/ 377965 h 1997602"/>
              <a:gd name="connsiteX3" fmla="*/ 4412253 w 4591633"/>
              <a:gd name="connsiteY3" fmla="*/ 1765330 h 1997602"/>
              <a:gd name="connsiteX4" fmla="*/ 2457329 w 4591633"/>
              <a:gd name="connsiteY4" fmla="*/ 1986047 h 1997602"/>
              <a:gd name="connsiteX5" fmla="*/ 187094 w 4591633"/>
              <a:gd name="connsiteY5" fmla="*/ 1649716 h 1997602"/>
              <a:gd name="connsiteX6" fmla="*/ 271177 w 4591633"/>
              <a:gd name="connsiteY6" fmla="*/ 398985 h 1997602"/>
              <a:gd name="connsiteX7" fmla="*/ 1406294 w 4591633"/>
              <a:gd name="connsiteY7" fmla="*/ 20613 h 1997602"/>
              <a:gd name="connsiteX8" fmla="*/ 3214073 w 4591633"/>
              <a:gd name="connsiteY8" fmla="*/ 83675 h 1997602"/>
              <a:gd name="connsiteX0" fmla="*/ 2509880 w 4591633"/>
              <a:gd name="connsiteY0" fmla="*/ 31124 h 1997602"/>
              <a:gd name="connsiteX1" fmla="*/ 3886735 w 4591633"/>
              <a:gd name="connsiteY1" fmla="*/ 157248 h 1997602"/>
              <a:gd name="connsiteX2" fmla="*/ 4443784 w 4591633"/>
              <a:gd name="connsiteY2" fmla="*/ 377965 h 1997602"/>
              <a:gd name="connsiteX3" fmla="*/ 4412253 w 4591633"/>
              <a:gd name="connsiteY3" fmla="*/ 1765330 h 1997602"/>
              <a:gd name="connsiteX4" fmla="*/ 2457329 w 4591633"/>
              <a:gd name="connsiteY4" fmla="*/ 1986047 h 1997602"/>
              <a:gd name="connsiteX5" fmla="*/ 187094 w 4591633"/>
              <a:gd name="connsiteY5" fmla="*/ 1649716 h 1997602"/>
              <a:gd name="connsiteX6" fmla="*/ 271177 w 4591633"/>
              <a:gd name="connsiteY6" fmla="*/ 398985 h 1997602"/>
              <a:gd name="connsiteX7" fmla="*/ 1406294 w 4591633"/>
              <a:gd name="connsiteY7" fmla="*/ 20613 h 1997602"/>
              <a:gd name="connsiteX8" fmla="*/ 3214073 w 4591633"/>
              <a:gd name="connsiteY8" fmla="*/ 83675 h 1997602"/>
              <a:gd name="connsiteX0" fmla="*/ 2509880 w 4671418"/>
              <a:gd name="connsiteY0" fmla="*/ 31124 h 1997602"/>
              <a:gd name="connsiteX1" fmla="*/ 4443784 w 4671418"/>
              <a:gd name="connsiteY1" fmla="*/ 377965 h 1997602"/>
              <a:gd name="connsiteX2" fmla="*/ 4412253 w 4671418"/>
              <a:gd name="connsiteY2" fmla="*/ 1765330 h 1997602"/>
              <a:gd name="connsiteX3" fmla="*/ 2457329 w 4671418"/>
              <a:gd name="connsiteY3" fmla="*/ 1986047 h 1997602"/>
              <a:gd name="connsiteX4" fmla="*/ 187094 w 4671418"/>
              <a:gd name="connsiteY4" fmla="*/ 1649716 h 1997602"/>
              <a:gd name="connsiteX5" fmla="*/ 271177 w 4671418"/>
              <a:gd name="connsiteY5" fmla="*/ 398985 h 1997602"/>
              <a:gd name="connsiteX6" fmla="*/ 1406294 w 4671418"/>
              <a:gd name="connsiteY6" fmla="*/ 20613 h 1997602"/>
              <a:gd name="connsiteX7" fmla="*/ 3214073 w 4671418"/>
              <a:gd name="connsiteY7" fmla="*/ 83675 h 1997602"/>
              <a:gd name="connsiteX0" fmla="*/ 2509880 w 4671418"/>
              <a:gd name="connsiteY0" fmla="*/ 23440 h 1989918"/>
              <a:gd name="connsiteX1" fmla="*/ 4443784 w 4671418"/>
              <a:gd name="connsiteY1" fmla="*/ 370281 h 1989918"/>
              <a:gd name="connsiteX2" fmla="*/ 4412253 w 4671418"/>
              <a:gd name="connsiteY2" fmla="*/ 1757646 h 1989918"/>
              <a:gd name="connsiteX3" fmla="*/ 2457329 w 4671418"/>
              <a:gd name="connsiteY3" fmla="*/ 1978363 h 1989918"/>
              <a:gd name="connsiteX4" fmla="*/ 187094 w 4671418"/>
              <a:gd name="connsiteY4" fmla="*/ 1642032 h 1989918"/>
              <a:gd name="connsiteX5" fmla="*/ 271177 w 4671418"/>
              <a:gd name="connsiteY5" fmla="*/ 391301 h 1989918"/>
              <a:gd name="connsiteX6" fmla="*/ 1406294 w 4671418"/>
              <a:gd name="connsiteY6" fmla="*/ 12929 h 1989918"/>
              <a:gd name="connsiteX7" fmla="*/ 3602956 w 4671418"/>
              <a:gd name="connsiteY7" fmla="*/ 139053 h 1989918"/>
              <a:gd name="connsiteX0" fmla="*/ 2509880 w 4671418"/>
              <a:gd name="connsiteY0" fmla="*/ 46851 h 2013329"/>
              <a:gd name="connsiteX1" fmla="*/ 4443784 w 4671418"/>
              <a:gd name="connsiteY1" fmla="*/ 393692 h 2013329"/>
              <a:gd name="connsiteX2" fmla="*/ 4412253 w 4671418"/>
              <a:gd name="connsiteY2" fmla="*/ 1781057 h 2013329"/>
              <a:gd name="connsiteX3" fmla="*/ 2457329 w 4671418"/>
              <a:gd name="connsiteY3" fmla="*/ 2001774 h 2013329"/>
              <a:gd name="connsiteX4" fmla="*/ 187094 w 4671418"/>
              <a:gd name="connsiteY4" fmla="*/ 1665443 h 2013329"/>
              <a:gd name="connsiteX5" fmla="*/ 271177 w 4671418"/>
              <a:gd name="connsiteY5" fmla="*/ 414712 h 2013329"/>
              <a:gd name="connsiteX6" fmla="*/ 1406294 w 4671418"/>
              <a:gd name="connsiteY6" fmla="*/ 36340 h 2013329"/>
              <a:gd name="connsiteX7" fmla="*/ 2509880 w 4671418"/>
              <a:gd name="connsiteY7" fmla="*/ 46850 h 2013329"/>
              <a:gd name="connsiteX0" fmla="*/ 2509880 w 4671418"/>
              <a:gd name="connsiteY0" fmla="*/ 35102 h 2001580"/>
              <a:gd name="connsiteX1" fmla="*/ 4443784 w 4671418"/>
              <a:gd name="connsiteY1" fmla="*/ 381943 h 2001580"/>
              <a:gd name="connsiteX2" fmla="*/ 4412253 w 4671418"/>
              <a:gd name="connsiteY2" fmla="*/ 1769308 h 2001580"/>
              <a:gd name="connsiteX3" fmla="*/ 2457329 w 4671418"/>
              <a:gd name="connsiteY3" fmla="*/ 1990025 h 2001580"/>
              <a:gd name="connsiteX4" fmla="*/ 187094 w 4671418"/>
              <a:gd name="connsiteY4" fmla="*/ 1653694 h 2001580"/>
              <a:gd name="connsiteX5" fmla="*/ 271177 w 4671418"/>
              <a:gd name="connsiteY5" fmla="*/ 402963 h 2001580"/>
              <a:gd name="connsiteX6" fmla="*/ 1406294 w 4671418"/>
              <a:gd name="connsiteY6" fmla="*/ 24591 h 2001580"/>
              <a:gd name="connsiteX7" fmla="*/ 2509880 w 4671418"/>
              <a:gd name="connsiteY7" fmla="*/ 35101 h 2001580"/>
              <a:gd name="connsiteX0" fmla="*/ 2509880 w 4671418"/>
              <a:gd name="connsiteY0" fmla="*/ 23482 h 1989960"/>
              <a:gd name="connsiteX1" fmla="*/ 4443784 w 4671418"/>
              <a:gd name="connsiteY1" fmla="*/ 370323 h 1989960"/>
              <a:gd name="connsiteX2" fmla="*/ 4412253 w 4671418"/>
              <a:gd name="connsiteY2" fmla="*/ 1757688 h 1989960"/>
              <a:gd name="connsiteX3" fmla="*/ 2457329 w 4671418"/>
              <a:gd name="connsiteY3" fmla="*/ 1978405 h 1989960"/>
              <a:gd name="connsiteX4" fmla="*/ 187094 w 4671418"/>
              <a:gd name="connsiteY4" fmla="*/ 1642074 h 1989960"/>
              <a:gd name="connsiteX5" fmla="*/ 271177 w 4671418"/>
              <a:gd name="connsiteY5" fmla="*/ 391343 h 1989960"/>
              <a:gd name="connsiteX6" fmla="*/ 1406294 w 4671418"/>
              <a:gd name="connsiteY6" fmla="*/ 12971 h 1989960"/>
              <a:gd name="connsiteX7" fmla="*/ 2509880 w 4671418"/>
              <a:gd name="connsiteY7" fmla="*/ 23481 h 1989960"/>
              <a:gd name="connsiteX0" fmla="*/ 2399062 w 4560600"/>
              <a:gd name="connsiteY0" fmla="*/ 23482 h 1988434"/>
              <a:gd name="connsiteX1" fmla="*/ 4332966 w 4560600"/>
              <a:gd name="connsiteY1" fmla="*/ 370323 h 1988434"/>
              <a:gd name="connsiteX2" fmla="*/ 4301435 w 4560600"/>
              <a:gd name="connsiteY2" fmla="*/ 1757688 h 1988434"/>
              <a:gd name="connsiteX3" fmla="*/ 2346511 w 4560600"/>
              <a:gd name="connsiteY3" fmla="*/ 1978405 h 1988434"/>
              <a:gd name="connsiteX4" fmla="*/ 244442 w 4560600"/>
              <a:gd name="connsiteY4" fmla="*/ 1663095 h 1988434"/>
              <a:gd name="connsiteX5" fmla="*/ 160359 w 4560600"/>
              <a:gd name="connsiteY5" fmla="*/ 391343 h 1988434"/>
              <a:gd name="connsiteX6" fmla="*/ 1295476 w 4560600"/>
              <a:gd name="connsiteY6" fmla="*/ 12971 h 1988434"/>
              <a:gd name="connsiteX7" fmla="*/ 2399062 w 4560600"/>
              <a:gd name="connsiteY7" fmla="*/ 23481 h 1988434"/>
              <a:gd name="connsiteX0" fmla="*/ 2387543 w 4549081"/>
              <a:gd name="connsiteY0" fmla="*/ 855 h 1965807"/>
              <a:gd name="connsiteX1" fmla="*/ 4321447 w 4549081"/>
              <a:gd name="connsiteY1" fmla="*/ 347696 h 1965807"/>
              <a:gd name="connsiteX2" fmla="*/ 4289916 w 4549081"/>
              <a:gd name="connsiteY2" fmla="*/ 1735061 h 1965807"/>
              <a:gd name="connsiteX3" fmla="*/ 2334992 w 4549081"/>
              <a:gd name="connsiteY3" fmla="*/ 1955778 h 1965807"/>
              <a:gd name="connsiteX4" fmla="*/ 232923 w 4549081"/>
              <a:gd name="connsiteY4" fmla="*/ 1640468 h 1965807"/>
              <a:gd name="connsiteX5" fmla="*/ 148840 w 4549081"/>
              <a:gd name="connsiteY5" fmla="*/ 368716 h 1965807"/>
              <a:gd name="connsiteX6" fmla="*/ 1092747 w 4549081"/>
              <a:gd name="connsiteY6" fmla="*/ 585600 h 1965807"/>
              <a:gd name="connsiteX7" fmla="*/ 2387543 w 4549081"/>
              <a:gd name="connsiteY7" fmla="*/ 854 h 1965807"/>
              <a:gd name="connsiteX0" fmla="*/ 2387543 w 4549081"/>
              <a:gd name="connsiteY0" fmla="*/ 1 h 1964953"/>
              <a:gd name="connsiteX1" fmla="*/ 4321447 w 4549081"/>
              <a:gd name="connsiteY1" fmla="*/ 346842 h 1964953"/>
              <a:gd name="connsiteX2" fmla="*/ 4289916 w 4549081"/>
              <a:gd name="connsiteY2" fmla="*/ 1734207 h 1964953"/>
              <a:gd name="connsiteX3" fmla="*/ 2334992 w 4549081"/>
              <a:gd name="connsiteY3" fmla="*/ 1954924 h 1964953"/>
              <a:gd name="connsiteX4" fmla="*/ 232923 w 4549081"/>
              <a:gd name="connsiteY4" fmla="*/ 1639614 h 1964953"/>
              <a:gd name="connsiteX5" fmla="*/ 148840 w 4549081"/>
              <a:gd name="connsiteY5" fmla="*/ 367862 h 1964953"/>
              <a:gd name="connsiteX6" fmla="*/ 1092747 w 4549081"/>
              <a:gd name="connsiteY6" fmla="*/ 584746 h 1964953"/>
              <a:gd name="connsiteX7" fmla="*/ 1774020 w 4549081"/>
              <a:gd name="connsiteY7" fmla="*/ 188062 h 1964953"/>
              <a:gd name="connsiteX8" fmla="*/ 2387543 w 4549081"/>
              <a:gd name="connsiteY8" fmla="*/ 0 h 1964953"/>
              <a:gd name="connsiteX0" fmla="*/ 2387543 w 4549081"/>
              <a:gd name="connsiteY0" fmla="*/ 1 h 1964953"/>
              <a:gd name="connsiteX1" fmla="*/ 4321447 w 4549081"/>
              <a:gd name="connsiteY1" fmla="*/ 346842 h 1964953"/>
              <a:gd name="connsiteX2" fmla="*/ 4289916 w 4549081"/>
              <a:gd name="connsiteY2" fmla="*/ 1734207 h 1964953"/>
              <a:gd name="connsiteX3" fmla="*/ 2334992 w 4549081"/>
              <a:gd name="connsiteY3" fmla="*/ 1954924 h 1964953"/>
              <a:gd name="connsiteX4" fmla="*/ 232923 w 4549081"/>
              <a:gd name="connsiteY4" fmla="*/ 1639614 h 1964953"/>
              <a:gd name="connsiteX5" fmla="*/ 148840 w 4549081"/>
              <a:gd name="connsiteY5" fmla="*/ 367862 h 1964953"/>
              <a:gd name="connsiteX6" fmla="*/ 1092747 w 4549081"/>
              <a:gd name="connsiteY6" fmla="*/ 584746 h 1964953"/>
              <a:gd name="connsiteX7" fmla="*/ 1200392 w 4549081"/>
              <a:gd name="connsiteY7" fmla="*/ 94073 h 1964953"/>
              <a:gd name="connsiteX8" fmla="*/ 2387543 w 4549081"/>
              <a:gd name="connsiteY8" fmla="*/ 0 h 1964953"/>
              <a:gd name="connsiteX0" fmla="*/ 2387543 w 4481529"/>
              <a:gd name="connsiteY0" fmla="*/ 1 h 1977092"/>
              <a:gd name="connsiteX1" fmla="*/ 4321447 w 4481529"/>
              <a:gd name="connsiteY1" fmla="*/ 346842 h 1977092"/>
              <a:gd name="connsiteX2" fmla="*/ 4289916 w 4481529"/>
              <a:gd name="connsiteY2" fmla="*/ 1734207 h 1977092"/>
              <a:gd name="connsiteX3" fmla="*/ 3622380 w 4481529"/>
              <a:gd name="connsiteY3" fmla="*/ 1926836 h 1977092"/>
              <a:gd name="connsiteX4" fmla="*/ 2334992 w 4481529"/>
              <a:gd name="connsiteY4" fmla="*/ 1954924 h 1977092"/>
              <a:gd name="connsiteX5" fmla="*/ 232923 w 4481529"/>
              <a:gd name="connsiteY5" fmla="*/ 1639614 h 1977092"/>
              <a:gd name="connsiteX6" fmla="*/ 148840 w 4481529"/>
              <a:gd name="connsiteY6" fmla="*/ 367862 h 1977092"/>
              <a:gd name="connsiteX7" fmla="*/ 1092747 w 4481529"/>
              <a:gd name="connsiteY7" fmla="*/ 584746 h 1977092"/>
              <a:gd name="connsiteX8" fmla="*/ 1200392 w 4481529"/>
              <a:gd name="connsiteY8" fmla="*/ 94073 h 1977092"/>
              <a:gd name="connsiteX9" fmla="*/ 2387543 w 4481529"/>
              <a:gd name="connsiteY9" fmla="*/ 0 h 1977092"/>
              <a:gd name="connsiteX0" fmla="*/ 2387543 w 4488663"/>
              <a:gd name="connsiteY0" fmla="*/ 1 h 1972420"/>
              <a:gd name="connsiteX1" fmla="*/ 4321447 w 4488663"/>
              <a:gd name="connsiteY1" fmla="*/ 346842 h 1972420"/>
              <a:gd name="connsiteX2" fmla="*/ 4289916 w 4488663"/>
              <a:gd name="connsiteY2" fmla="*/ 1734207 h 1972420"/>
              <a:gd name="connsiteX3" fmla="*/ 3463039 w 4488663"/>
              <a:gd name="connsiteY3" fmla="*/ 1253258 h 1972420"/>
              <a:gd name="connsiteX4" fmla="*/ 2334992 w 4488663"/>
              <a:gd name="connsiteY4" fmla="*/ 1954924 h 1972420"/>
              <a:gd name="connsiteX5" fmla="*/ 232923 w 4488663"/>
              <a:gd name="connsiteY5" fmla="*/ 1639614 h 1972420"/>
              <a:gd name="connsiteX6" fmla="*/ 148840 w 4488663"/>
              <a:gd name="connsiteY6" fmla="*/ 367862 h 1972420"/>
              <a:gd name="connsiteX7" fmla="*/ 1092747 w 4488663"/>
              <a:gd name="connsiteY7" fmla="*/ 584746 h 1972420"/>
              <a:gd name="connsiteX8" fmla="*/ 1200392 w 4488663"/>
              <a:gd name="connsiteY8" fmla="*/ 94073 h 1972420"/>
              <a:gd name="connsiteX9" fmla="*/ 2387543 w 4488663"/>
              <a:gd name="connsiteY9" fmla="*/ 0 h 1972420"/>
              <a:gd name="connsiteX0" fmla="*/ 2387543 w 4488663"/>
              <a:gd name="connsiteY0" fmla="*/ 1 h 1956508"/>
              <a:gd name="connsiteX1" fmla="*/ 4321447 w 4488663"/>
              <a:gd name="connsiteY1" fmla="*/ 346842 h 1956508"/>
              <a:gd name="connsiteX2" fmla="*/ 4289916 w 4488663"/>
              <a:gd name="connsiteY2" fmla="*/ 1734207 h 1956508"/>
              <a:gd name="connsiteX3" fmla="*/ 3463039 w 4488663"/>
              <a:gd name="connsiteY3" fmla="*/ 1253258 h 1956508"/>
              <a:gd name="connsiteX4" fmla="*/ 2809738 w 4488663"/>
              <a:gd name="connsiteY4" fmla="*/ 1738861 h 1956508"/>
              <a:gd name="connsiteX5" fmla="*/ 2334992 w 4488663"/>
              <a:gd name="connsiteY5" fmla="*/ 1954924 h 1956508"/>
              <a:gd name="connsiteX6" fmla="*/ 232923 w 4488663"/>
              <a:gd name="connsiteY6" fmla="*/ 1639614 h 1956508"/>
              <a:gd name="connsiteX7" fmla="*/ 148840 w 4488663"/>
              <a:gd name="connsiteY7" fmla="*/ 367862 h 1956508"/>
              <a:gd name="connsiteX8" fmla="*/ 1092747 w 4488663"/>
              <a:gd name="connsiteY8" fmla="*/ 584746 h 1956508"/>
              <a:gd name="connsiteX9" fmla="*/ 1200392 w 4488663"/>
              <a:gd name="connsiteY9" fmla="*/ 94073 h 1956508"/>
              <a:gd name="connsiteX10" fmla="*/ 2387543 w 4488663"/>
              <a:gd name="connsiteY10" fmla="*/ 0 h 1956508"/>
              <a:gd name="connsiteX0" fmla="*/ 2387543 w 4488663"/>
              <a:gd name="connsiteY0" fmla="*/ 1 h 1979597"/>
              <a:gd name="connsiteX1" fmla="*/ 4321447 w 4488663"/>
              <a:gd name="connsiteY1" fmla="*/ 346842 h 1979597"/>
              <a:gd name="connsiteX2" fmla="*/ 4289916 w 4488663"/>
              <a:gd name="connsiteY2" fmla="*/ 1734207 h 1979597"/>
              <a:gd name="connsiteX3" fmla="*/ 3463039 w 4488663"/>
              <a:gd name="connsiteY3" fmla="*/ 1253258 h 1979597"/>
              <a:gd name="connsiteX4" fmla="*/ 3367433 w 4488663"/>
              <a:gd name="connsiteY4" fmla="*/ 1879843 h 1979597"/>
              <a:gd name="connsiteX5" fmla="*/ 2334992 w 4488663"/>
              <a:gd name="connsiteY5" fmla="*/ 1954924 h 1979597"/>
              <a:gd name="connsiteX6" fmla="*/ 232923 w 4488663"/>
              <a:gd name="connsiteY6" fmla="*/ 1639614 h 1979597"/>
              <a:gd name="connsiteX7" fmla="*/ 148840 w 4488663"/>
              <a:gd name="connsiteY7" fmla="*/ 367862 h 1979597"/>
              <a:gd name="connsiteX8" fmla="*/ 1092747 w 4488663"/>
              <a:gd name="connsiteY8" fmla="*/ 584746 h 1979597"/>
              <a:gd name="connsiteX9" fmla="*/ 1200392 w 4488663"/>
              <a:gd name="connsiteY9" fmla="*/ 94073 h 1979597"/>
              <a:gd name="connsiteX10" fmla="*/ 2387543 w 4488663"/>
              <a:gd name="connsiteY10" fmla="*/ 0 h 1979597"/>
              <a:gd name="connsiteX0" fmla="*/ 2387543 w 4516843"/>
              <a:gd name="connsiteY0" fmla="*/ 1 h 1979597"/>
              <a:gd name="connsiteX1" fmla="*/ 4321447 w 4516843"/>
              <a:gd name="connsiteY1" fmla="*/ 346842 h 1979597"/>
              <a:gd name="connsiteX2" fmla="*/ 4353653 w 4516843"/>
              <a:gd name="connsiteY2" fmla="*/ 1781201 h 1979597"/>
              <a:gd name="connsiteX3" fmla="*/ 3463039 w 4516843"/>
              <a:gd name="connsiteY3" fmla="*/ 1253258 h 1979597"/>
              <a:gd name="connsiteX4" fmla="*/ 3367433 w 4516843"/>
              <a:gd name="connsiteY4" fmla="*/ 1879843 h 1979597"/>
              <a:gd name="connsiteX5" fmla="*/ 2334992 w 4516843"/>
              <a:gd name="connsiteY5" fmla="*/ 1954924 h 1979597"/>
              <a:gd name="connsiteX6" fmla="*/ 232923 w 4516843"/>
              <a:gd name="connsiteY6" fmla="*/ 1639614 h 1979597"/>
              <a:gd name="connsiteX7" fmla="*/ 148840 w 4516843"/>
              <a:gd name="connsiteY7" fmla="*/ 367862 h 1979597"/>
              <a:gd name="connsiteX8" fmla="*/ 1092747 w 4516843"/>
              <a:gd name="connsiteY8" fmla="*/ 584746 h 1979597"/>
              <a:gd name="connsiteX9" fmla="*/ 1200392 w 4516843"/>
              <a:gd name="connsiteY9" fmla="*/ 94073 h 1979597"/>
              <a:gd name="connsiteX10" fmla="*/ 2387543 w 4516843"/>
              <a:gd name="connsiteY10" fmla="*/ 0 h 1979597"/>
              <a:gd name="connsiteX0" fmla="*/ 2387543 w 4495661"/>
              <a:gd name="connsiteY0" fmla="*/ 1 h 1979597"/>
              <a:gd name="connsiteX1" fmla="*/ 4321447 w 4495661"/>
              <a:gd name="connsiteY1" fmla="*/ 346842 h 1979597"/>
              <a:gd name="connsiteX2" fmla="*/ 4353653 w 4495661"/>
              <a:gd name="connsiteY2" fmla="*/ 1781201 h 1979597"/>
              <a:gd name="connsiteX3" fmla="*/ 3877325 w 4495661"/>
              <a:gd name="connsiteY3" fmla="*/ 1503891 h 1979597"/>
              <a:gd name="connsiteX4" fmla="*/ 3463039 w 4495661"/>
              <a:gd name="connsiteY4" fmla="*/ 1253258 h 1979597"/>
              <a:gd name="connsiteX5" fmla="*/ 3367433 w 4495661"/>
              <a:gd name="connsiteY5" fmla="*/ 1879843 h 1979597"/>
              <a:gd name="connsiteX6" fmla="*/ 2334992 w 4495661"/>
              <a:gd name="connsiteY6" fmla="*/ 1954924 h 1979597"/>
              <a:gd name="connsiteX7" fmla="*/ 232923 w 4495661"/>
              <a:gd name="connsiteY7" fmla="*/ 1639614 h 1979597"/>
              <a:gd name="connsiteX8" fmla="*/ 148840 w 4495661"/>
              <a:gd name="connsiteY8" fmla="*/ 367862 h 1979597"/>
              <a:gd name="connsiteX9" fmla="*/ 1092747 w 4495661"/>
              <a:gd name="connsiteY9" fmla="*/ 584746 h 1979597"/>
              <a:gd name="connsiteX10" fmla="*/ 1200392 w 4495661"/>
              <a:gd name="connsiteY10" fmla="*/ 94073 h 1979597"/>
              <a:gd name="connsiteX11" fmla="*/ 2387543 w 4495661"/>
              <a:gd name="connsiteY11" fmla="*/ 0 h 1979597"/>
              <a:gd name="connsiteX0" fmla="*/ 2387543 w 4491891"/>
              <a:gd name="connsiteY0" fmla="*/ 1 h 1979597"/>
              <a:gd name="connsiteX1" fmla="*/ 4321447 w 4491891"/>
              <a:gd name="connsiteY1" fmla="*/ 346842 h 1979597"/>
              <a:gd name="connsiteX2" fmla="*/ 4353653 w 4491891"/>
              <a:gd name="connsiteY2" fmla="*/ 1781201 h 1979597"/>
              <a:gd name="connsiteX3" fmla="*/ 3956996 w 4491891"/>
              <a:gd name="connsiteY3" fmla="*/ 1738860 h 1979597"/>
              <a:gd name="connsiteX4" fmla="*/ 3463039 w 4491891"/>
              <a:gd name="connsiteY4" fmla="*/ 1253258 h 1979597"/>
              <a:gd name="connsiteX5" fmla="*/ 3367433 w 4491891"/>
              <a:gd name="connsiteY5" fmla="*/ 1879843 h 1979597"/>
              <a:gd name="connsiteX6" fmla="*/ 2334992 w 4491891"/>
              <a:gd name="connsiteY6" fmla="*/ 1954924 h 1979597"/>
              <a:gd name="connsiteX7" fmla="*/ 232923 w 4491891"/>
              <a:gd name="connsiteY7" fmla="*/ 1639614 h 1979597"/>
              <a:gd name="connsiteX8" fmla="*/ 148840 w 4491891"/>
              <a:gd name="connsiteY8" fmla="*/ 367862 h 1979597"/>
              <a:gd name="connsiteX9" fmla="*/ 1092747 w 4491891"/>
              <a:gd name="connsiteY9" fmla="*/ 584746 h 1979597"/>
              <a:gd name="connsiteX10" fmla="*/ 1200392 w 4491891"/>
              <a:gd name="connsiteY10" fmla="*/ 94073 h 1979597"/>
              <a:gd name="connsiteX11" fmla="*/ 2387543 w 4491891"/>
              <a:gd name="connsiteY11" fmla="*/ 0 h 1979597"/>
              <a:gd name="connsiteX0" fmla="*/ 2370118 w 4474466"/>
              <a:gd name="connsiteY0" fmla="*/ 1 h 1893231"/>
              <a:gd name="connsiteX1" fmla="*/ 4304022 w 4474466"/>
              <a:gd name="connsiteY1" fmla="*/ 346842 h 1893231"/>
              <a:gd name="connsiteX2" fmla="*/ 4336228 w 4474466"/>
              <a:gd name="connsiteY2" fmla="*/ 1781201 h 1893231"/>
              <a:gd name="connsiteX3" fmla="*/ 3939571 w 4474466"/>
              <a:gd name="connsiteY3" fmla="*/ 1738860 h 1893231"/>
              <a:gd name="connsiteX4" fmla="*/ 3445614 w 4474466"/>
              <a:gd name="connsiteY4" fmla="*/ 1253258 h 1893231"/>
              <a:gd name="connsiteX5" fmla="*/ 3350008 w 4474466"/>
              <a:gd name="connsiteY5" fmla="*/ 1879843 h 1893231"/>
              <a:gd name="connsiteX6" fmla="*/ 2046687 w 4474466"/>
              <a:gd name="connsiteY6" fmla="*/ 1234350 h 1893231"/>
              <a:gd name="connsiteX7" fmla="*/ 215498 w 4474466"/>
              <a:gd name="connsiteY7" fmla="*/ 1639614 h 1893231"/>
              <a:gd name="connsiteX8" fmla="*/ 131415 w 4474466"/>
              <a:gd name="connsiteY8" fmla="*/ 367862 h 1893231"/>
              <a:gd name="connsiteX9" fmla="*/ 1075322 w 4474466"/>
              <a:gd name="connsiteY9" fmla="*/ 584746 h 1893231"/>
              <a:gd name="connsiteX10" fmla="*/ 1182967 w 4474466"/>
              <a:gd name="connsiteY10" fmla="*/ 94073 h 1893231"/>
              <a:gd name="connsiteX11" fmla="*/ 2370118 w 4474466"/>
              <a:gd name="connsiteY11" fmla="*/ 0 h 1893231"/>
              <a:gd name="connsiteX0" fmla="*/ 2370118 w 4474466"/>
              <a:gd name="connsiteY0" fmla="*/ 1 h 1893231"/>
              <a:gd name="connsiteX1" fmla="*/ 4304022 w 4474466"/>
              <a:gd name="connsiteY1" fmla="*/ 346842 h 1893231"/>
              <a:gd name="connsiteX2" fmla="*/ 4336228 w 4474466"/>
              <a:gd name="connsiteY2" fmla="*/ 1781201 h 1893231"/>
              <a:gd name="connsiteX3" fmla="*/ 3939571 w 4474466"/>
              <a:gd name="connsiteY3" fmla="*/ 1738860 h 1893231"/>
              <a:gd name="connsiteX4" fmla="*/ 3445614 w 4474466"/>
              <a:gd name="connsiteY4" fmla="*/ 1253258 h 1893231"/>
              <a:gd name="connsiteX5" fmla="*/ 3350008 w 4474466"/>
              <a:gd name="connsiteY5" fmla="*/ 1879843 h 1893231"/>
              <a:gd name="connsiteX6" fmla="*/ 2489567 w 4474466"/>
              <a:gd name="connsiteY6" fmla="*/ 1394237 h 1893231"/>
              <a:gd name="connsiteX7" fmla="*/ 2046687 w 4474466"/>
              <a:gd name="connsiteY7" fmla="*/ 1234350 h 1893231"/>
              <a:gd name="connsiteX8" fmla="*/ 215498 w 4474466"/>
              <a:gd name="connsiteY8" fmla="*/ 1639614 h 1893231"/>
              <a:gd name="connsiteX9" fmla="*/ 131415 w 4474466"/>
              <a:gd name="connsiteY9" fmla="*/ 367862 h 1893231"/>
              <a:gd name="connsiteX10" fmla="*/ 1075322 w 4474466"/>
              <a:gd name="connsiteY10" fmla="*/ 584746 h 1893231"/>
              <a:gd name="connsiteX11" fmla="*/ 1182967 w 4474466"/>
              <a:gd name="connsiteY11" fmla="*/ 94073 h 1893231"/>
              <a:gd name="connsiteX12" fmla="*/ 2370118 w 4474466"/>
              <a:gd name="connsiteY12" fmla="*/ 0 h 1893231"/>
              <a:gd name="connsiteX0" fmla="*/ 2370118 w 4474466"/>
              <a:gd name="connsiteY0" fmla="*/ 1 h 1956314"/>
              <a:gd name="connsiteX1" fmla="*/ 4304022 w 4474466"/>
              <a:gd name="connsiteY1" fmla="*/ 346842 h 1956314"/>
              <a:gd name="connsiteX2" fmla="*/ 4336228 w 4474466"/>
              <a:gd name="connsiteY2" fmla="*/ 1781201 h 1956314"/>
              <a:gd name="connsiteX3" fmla="*/ 3939571 w 4474466"/>
              <a:gd name="connsiteY3" fmla="*/ 1738860 h 1956314"/>
              <a:gd name="connsiteX4" fmla="*/ 3445614 w 4474466"/>
              <a:gd name="connsiteY4" fmla="*/ 1253258 h 1956314"/>
              <a:gd name="connsiteX5" fmla="*/ 3350008 w 4474466"/>
              <a:gd name="connsiteY5" fmla="*/ 1879843 h 1956314"/>
              <a:gd name="connsiteX6" fmla="*/ 2362094 w 4474466"/>
              <a:gd name="connsiteY6" fmla="*/ 1911169 h 1956314"/>
              <a:gd name="connsiteX7" fmla="*/ 2046687 w 4474466"/>
              <a:gd name="connsiteY7" fmla="*/ 1234350 h 1956314"/>
              <a:gd name="connsiteX8" fmla="*/ 215498 w 4474466"/>
              <a:gd name="connsiteY8" fmla="*/ 1639614 h 1956314"/>
              <a:gd name="connsiteX9" fmla="*/ 131415 w 4474466"/>
              <a:gd name="connsiteY9" fmla="*/ 367862 h 1956314"/>
              <a:gd name="connsiteX10" fmla="*/ 1075322 w 4474466"/>
              <a:gd name="connsiteY10" fmla="*/ 584746 h 1956314"/>
              <a:gd name="connsiteX11" fmla="*/ 1182967 w 4474466"/>
              <a:gd name="connsiteY11" fmla="*/ 94073 h 1956314"/>
              <a:gd name="connsiteX12" fmla="*/ 2370118 w 4474466"/>
              <a:gd name="connsiteY12" fmla="*/ 0 h 1956314"/>
              <a:gd name="connsiteX0" fmla="*/ 2346760 w 4451108"/>
              <a:gd name="connsiteY0" fmla="*/ 1 h 1956313"/>
              <a:gd name="connsiteX1" fmla="*/ 4280664 w 4451108"/>
              <a:gd name="connsiteY1" fmla="*/ 346842 h 1956313"/>
              <a:gd name="connsiteX2" fmla="*/ 4312870 w 4451108"/>
              <a:gd name="connsiteY2" fmla="*/ 1781201 h 1956313"/>
              <a:gd name="connsiteX3" fmla="*/ 3916213 w 4451108"/>
              <a:gd name="connsiteY3" fmla="*/ 1738860 h 1956313"/>
              <a:gd name="connsiteX4" fmla="*/ 3422256 w 4451108"/>
              <a:gd name="connsiteY4" fmla="*/ 1253258 h 1956313"/>
              <a:gd name="connsiteX5" fmla="*/ 3326650 w 4451108"/>
              <a:gd name="connsiteY5" fmla="*/ 1879843 h 1956313"/>
              <a:gd name="connsiteX6" fmla="*/ 2338736 w 4451108"/>
              <a:gd name="connsiteY6" fmla="*/ 1911169 h 1956313"/>
              <a:gd name="connsiteX7" fmla="*/ 2023329 w 4451108"/>
              <a:gd name="connsiteY7" fmla="*/ 1234350 h 1956313"/>
              <a:gd name="connsiteX8" fmla="*/ 1637634 w 4451108"/>
              <a:gd name="connsiteY8" fmla="*/ 1300250 h 1956313"/>
              <a:gd name="connsiteX9" fmla="*/ 192140 w 4451108"/>
              <a:gd name="connsiteY9" fmla="*/ 1639614 h 1956313"/>
              <a:gd name="connsiteX10" fmla="*/ 108057 w 4451108"/>
              <a:gd name="connsiteY10" fmla="*/ 367862 h 1956313"/>
              <a:gd name="connsiteX11" fmla="*/ 1051964 w 4451108"/>
              <a:gd name="connsiteY11" fmla="*/ 584746 h 1956313"/>
              <a:gd name="connsiteX12" fmla="*/ 1159609 w 4451108"/>
              <a:gd name="connsiteY12" fmla="*/ 94073 h 1956313"/>
              <a:gd name="connsiteX13" fmla="*/ 2346760 w 4451108"/>
              <a:gd name="connsiteY13" fmla="*/ 0 h 1956313"/>
              <a:gd name="connsiteX0" fmla="*/ 2339553 w 4443901"/>
              <a:gd name="connsiteY0" fmla="*/ 1 h 1956313"/>
              <a:gd name="connsiteX1" fmla="*/ 4273457 w 4443901"/>
              <a:gd name="connsiteY1" fmla="*/ 346842 h 1956313"/>
              <a:gd name="connsiteX2" fmla="*/ 4305663 w 4443901"/>
              <a:gd name="connsiteY2" fmla="*/ 1781201 h 1956313"/>
              <a:gd name="connsiteX3" fmla="*/ 3909006 w 4443901"/>
              <a:gd name="connsiteY3" fmla="*/ 1738860 h 1956313"/>
              <a:gd name="connsiteX4" fmla="*/ 3415049 w 4443901"/>
              <a:gd name="connsiteY4" fmla="*/ 1253258 h 1956313"/>
              <a:gd name="connsiteX5" fmla="*/ 3319443 w 4443901"/>
              <a:gd name="connsiteY5" fmla="*/ 1879843 h 1956313"/>
              <a:gd name="connsiteX6" fmla="*/ 2331529 w 4443901"/>
              <a:gd name="connsiteY6" fmla="*/ 1911169 h 1956313"/>
              <a:gd name="connsiteX7" fmla="*/ 2016122 w 4443901"/>
              <a:gd name="connsiteY7" fmla="*/ 1234350 h 1956313"/>
              <a:gd name="connsiteX8" fmla="*/ 1502954 w 4443901"/>
              <a:gd name="connsiteY8" fmla="*/ 1315916 h 1956313"/>
              <a:gd name="connsiteX9" fmla="*/ 184933 w 4443901"/>
              <a:gd name="connsiteY9" fmla="*/ 1639614 h 1956313"/>
              <a:gd name="connsiteX10" fmla="*/ 100850 w 4443901"/>
              <a:gd name="connsiteY10" fmla="*/ 367862 h 1956313"/>
              <a:gd name="connsiteX11" fmla="*/ 1044757 w 4443901"/>
              <a:gd name="connsiteY11" fmla="*/ 584746 h 1956313"/>
              <a:gd name="connsiteX12" fmla="*/ 1152402 w 4443901"/>
              <a:gd name="connsiteY12" fmla="*/ 94073 h 1956313"/>
              <a:gd name="connsiteX13" fmla="*/ 2339553 w 4443901"/>
              <a:gd name="connsiteY13" fmla="*/ 0 h 1956313"/>
              <a:gd name="connsiteX0" fmla="*/ 2347681 w 4452029"/>
              <a:gd name="connsiteY0" fmla="*/ 1 h 1956313"/>
              <a:gd name="connsiteX1" fmla="*/ 4281585 w 4452029"/>
              <a:gd name="connsiteY1" fmla="*/ 346842 h 1956313"/>
              <a:gd name="connsiteX2" fmla="*/ 4313791 w 4452029"/>
              <a:gd name="connsiteY2" fmla="*/ 1781201 h 1956313"/>
              <a:gd name="connsiteX3" fmla="*/ 3917134 w 4452029"/>
              <a:gd name="connsiteY3" fmla="*/ 1738860 h 1956313"/>
              <a:gd name="connsiteX4" fmla="*/ 3423177 w 4452029"/>
              <a:gd name="connsiteY4" fmla="*/ 1253258 h 1956313"/>
              <a:gd name="connsiteX5" fmla="*/ 3327571 w 4452029"/>
              <a:gd name="connsiteY5" fmla="*/ 1879843 h 1956313"/>
              <a:gd name="connsiteX6" fmla="*/ 2339657 w 4452029"/>
              <a:gd name="connsiteY6" fmla="*/ 1911169 h 1956313"/>
              <a:gd name="connsiteX7" fmla="*/ 2024250 w 4452029"/>
              <a:gd name="connsiteY7" fmla="*/ 1234350 h 1956313"/>
              <a:gd name="connsiteX8" fmla="*/ 1654489 w 4452029"/>
              <a:gd name="connsiteY8" fmla="*/ 1723196 h 1956313"/>
              <a:gd name="connsiteX9" fmla="*/ 193061 w 4452029"/>
              <a:gd name="connsiteY9" fmla="*/ 1639614 h 1956313"/>
              <a:gd name="connsiteX10" fmla="*/ 108978 w 4452029"/>
              <a:gd name="connsiteY10" fmla="*/ 367862 h 1956313"/>
              <a:gd name="connsiteX11" fmla="*/ 1052885 w 4452029"/>
              <a:gd name="connsiteY11" fmla="*/ 584746 h 1956313"/>
              <a:gd name="connsiteX12" fmla="*/ 1160530 w 4452029"/>
              <a:gd name="connsiteY12" fmla="*/ 94073 h 1956313"/>
              <a:gd name="connsiteX13" fmla="*/ 2347681 w 4452029"/>
              <a:gd name="connsiteY13" fmla="*/ 0 h 1956313"/>
              <a:gd name="connsiteX0" fmla="*/ 2347681 w 4452029"/>
              <a:gd name="connsiteY0" fmla="*/ 1 h 1956313"/>
              <a:gd name="connsiteX1" fmla="*/ 4281585 w 4452029"/>
              <a:gd name="connsiteY1" fmla="*/ 346842 h 1956313"/>
              <a:gd name="connsiteX2" fmla="*/ 4313791 w 4452029"/>
              <a:gd name="connsiteY2" fmla="*/ 1781201 h 1956313"/>
              <a:gd name="connsiteX3" fmla="*/ 3917134 w 4452029"/>
              <a:gd name="connsiteY3" fmla="*/ 1738860 h 1956313"/>
              <a:gd name="connsiteX4" fmla="*/ 3423177 w 4452029"/>
              <a:gd name="connsiteY4" fmla="*/ 1253258 h 1956313"/>
              <a:gd name="connsiteX5" fmla="*/ 3327571 w 4452029"/>
              <a:gd name="connsiteY5" fmla="*/ 1879843 h 1956313"/>
              <a:gd name="connsiteX6" fmla="*/ 2339657 w 4452029"/>
              <a:gd name="connsiteY6" fmla="*/ 1911169 h 1956313"/>
              <a:gd name="connsiteX7" fmla="*/ 2024250 w 4452029"/>
              <a:gd name="connsiteY7" fmla="*/ 1234350 h 1956313"/>
              <a:gd name="connsiteX8" fmla="*/ 1654489 w 4452029"/>
              <a:gd name="connsiteY8" fmla="*/ 1723196 h 1956313"/>
              <a:gd name="connsiteX9" fmla="*/ 193061 w 4452029"/>
              <a:gd name="connsiteY9" fmla="*/ 1639614 h 1956313"/>
              <a:gd name="connsiteX10" fmla="*/ 108978 w 4452029"/>
              <a:gd name="connsiteY10" fmla="*/ 367862 h 1956313"/>
              <a:gd name="connsiteX11" fmla="*/ 1052885 w 4452029"/>
              <a:gd name="connsiteY11" fmla="*/ 584746 h 1956313"/>
              <a:gd name="connsiteX12" fmla="*/ 1160530 w 4452029"/>
              <a:gd name="connsiteY12" fmla="*/ 94073 h 1956313"/>
              <a:gd name="connsiteX13" fmla="*/ 2347681 w 4452029"/>
              <a:gd name="connsiteY13" fmla="*/ 0 h 1956313"/>
              <a:gd name="connsiteX0" fmla="*/ 2351407 w 4455755"/>
              <a:gd name="connsiteY0" fmla="*/ 1 h 1956313"/>
              <a:gd name="connsiteX1" fmla="*/ 4285311 w 4455755"/>
              <a:gd name="connsiteY1" fmla="*/ 346842 h 1956313"/>
              <a:gd name="connsiteX2" fmla="*/ 4317517 w 4455755"/>
              <a:gd name="connsiteY2" fmla="*/ 1781201 h 1956313"/>
              <a:gd name="connsiteX3" fmla="*/ 3920860 w 4455755"/>
              <a:gd name="connsiteY3" fmla="*/ 1738860 h 1956313"/>
              <a:gd name="connsiteX4" fmla="*/ 3426903 w 4455755"/>
              <a:gd name="connsiteY4" fmla="*/ 1253258 h 1956313"/>
              <a:gd name="connsiteX5" fmla="*/ 3331297 w 4455755"/>
              <a:gd name="connsiteY5" fmla="*/ 1879843 h 1956313"/>
              <a:gd name="connsiteX6" fmla="*/ 2343383 w 4455755"/>
              <a:gd name="connsiteY6" fmla="*/ 1911169 h 1956313"/>
              <a:gd name="connsiteX7" fmla="*/ 2027976 w 4455755"/>
              <a:gd name="connsiteY7" fmla="*/ 1234350 h 1956313"/>
              <a:gd name="connsiteX8" fmla="*/ 1721952 w 4455755"/>
              <a:gd name="connsiteY8" fmla="*/ 1770190 h 1956313"/>
              <a:gd name="connsiteX9" fmla="*/ 196787 w 4455755"/>
              <a:gd name="connsiteY9" fmla="*/ 1639614 h 1956313"/>
              <a:gd name="connsiteX10" fmla="*/ 112704 w 4455755"/>
              <a:gd name="connsiteY10" fmla="*/ 367862 h 1956313"/>
              <a:gd name="connsiteX11" fmla="*/ 1056611 w 4455755"/>
              <a:gd name="connsiteY11" fmla="*/ 584746 h 1956313"/>
              <a:gd name="connsiteX12" fmla="*/ 1164256 w 4455755"/>
              <a:gd name="connsiteY12" fmla="*/ 94073 h 1956313"/>
              <a:gd name="connsiteX13" fmla="*/ 2351407 w 4455755"/>
              <a:gd name="connsiteY13" fmla="*/ 0 h 1956313"/>
              <a:gd name="connsiteX0" fmla="*/ 2351409 w 4455757"/>
              <a:gd name="connsiteY0" fmla="*/ 1 h 1956313"/>
              <a:gd name="connsiteX1" fmla="*/ 4285313 w 4455757"/>
              <a:gd name="connsiteY1" fmla="*/ 346842 h 1956313"/>
              <a:gd name="connsiteX2" fmla="*/ 4317519 w 4455757"/>
              <a:gd name="connsiteY2" fmla="*/ 1781201 h 1956313"/>
              <a:gd name="connsiteX3" fmla="*/ 3920862 w 4455757"/>
              <a:gd name="connsiteY3" fmla="*/ 1738860 h 1956313"/>
              <a:gd name="connsiteX4" fmla="*/ 3426905 w 4455757"/>
              <a:gd name="connsiteY4" fmla="*/ 1253258 h 1956313"/>
              <a:gd name="connsiteX5" fmla="*/ 3331299 w 4455757"/>
              <a:gd name="connsiteY5" fmla="*/ 1879843 h 1956313"/>
              <a:gd name="connsiteX6" fmla="*/ 2343385 w 4455757"/>
              <a:gd name="connsiteY6" fmla="*/ 1911169 h 1956313"/>
              <a:gd name="connsiteX7" fmla="*/ 2027978 w 4455757"/>
              <a:gd name="connsiteY7" fmla="*/ 1234350 h 1956313"/>
              <a:gd name="connsiteX8" fmla="*/ 1721954 w 4455757"/>
              <a:gd name="connsiteY8" fmla="*/ 1770190 h 1956313"/>
              <a:gd name="connsiteX9" fmla="*/ 196789 w 4455757"/>
              <a:gd name="connsiteY9" fmla="*/ 1639614 h 1956313"/>
              <a:gd name="connsiteX10" fmla="*/ 112706 w 4455757"/>
              <a:gd name="connsiteY10" fmla="*/ 367862 h 1956313"/>
              <a:gd name="connsiteX11" fmla="*/ 1056613 w 4455757"/>
              <a:gd name="connsiteY11" fmla="*/ 584746 h 1956313"/>
              <a:gd name="connsiteX12" fmla="*/ 1164258 w 4455757"/>
              <a:gd name="connsiteY12" fmla="*/ 94073 h 1956313"/>
              <a:gd name="connsiteX13" fmla="*/ 2351409 w 4455757"/>
              <a:gd name="connsiteY13" fmla="*/ 0 h 1956313"/>
              <a:gd name="connsiteX0" fmla="*/ 2351409 w 4455757"/>
              <a:gd name="connsiteY0" fmla="*/ 1 h 1956313"/>
              <a:gd name="connsiteX1" fmla="*/ 4285313 w 4455757"/>
              <a:gd name="connsiteY1" fmla="*/ 346842 h 1956313"/>
              <a:gd name="connsiteX2" fmla="*/ 4317519 w 4455757"/>
              <a:gd name="connsiteY2" fmla="*/ 1781201 h 1956313"/>
              <a:gd name="connsiteX3" fmla="*/ 3920862 w 4455757"/>
              <a:gd name="connsiteY3" fmla="*/ 1738860 h 1956313"/>
              <a:gd name="connsiteX4" fmla="*/ 3426905 w 4455757"/>
              <a:gd name="connsiteY4" fmla="*/ 1253258 h 1956313"/>
              <a:gd name="connsiteX5" fmla="*/ 3331299 w 4455757"/>
              <a:gd name="connsiteY5" fmla="*/ 1879843 h 1956313"/>
              <a:gd name="connsiteX6" fmla="*/ 2343385 w 4455757"/>
              <a:gd name="connsiteY6" fmla="*/ 1911169 h 1956313"/>
              <a:gd name="connsiteX7" fmla="*/ 2027978 w 4455757"/>
              <a:gd name="connsiteY7" fmla="*/ 1234350 h 1956313"/>
              <a:gd name="connsiteX8" fmla="*/ 1721954 w 4455757"/>
              <a:gd name="connsiteY8" fmla="*/ 1770190 h 1956313"/>
              <a:gd name="connsiteX9" fmla="*/ 196789 w 4455757"/>
              <a:gd name="connsiteY9" fmla="*/ 1639614 h 1956313"/>
              <a:gd name="connsiteX10" fmla="*/ 112706 w 4455757"/>
              <a:gd name="connsiteY10" fmla="*/ 367862 h 1956313"/>
              <a:gd name="connsiteX11" fmla="*/ 1056613 w 4455757"/>
              <a:gd name="connsiteY11" fmla="*/ 584746 h 1956313"/>
              <a:gd name="connsiteX12" fmla="*/ 1164258 w 4455757"/>
              <a:gd name="connsiteY12" fmla="*/ 94073 h 1956313"/>
              <a:gd name="connsiteX13" fmla="*/ 2351409 w 4455757"/>
              <a:gd name="connsiteY13" fmla="*/ 0 h 1956313"/>
              <a:gd name="connsiteX0" fmla="*/ 2351409 w 4455757"/>
              <a:gd name="connsiteY0" fmla="*/ 1 h 1913646"/>
              <a:gd name="connsiteX1" fmla="*/ 4285313 w 4455757"/>
              <a:gd name="connsiteY1" fmla="*/ 346842 h 1913646"/>
              <a:gd name="connsiteX2" fmla="*/ 4317519 w 4455757"/>
              <a:gd name="connsiteY2" fmla="*/ 1781201 h 1913646"/>
              <a:gd name="connsiteX3" fmla="*/ 3920862 w 4455757"/>
              <a:gd name="connsiteY3" fmla="*/ 1738860 h 1913646"/>
              <a:gd name="connsiteX4" fmla="*/ 3426905 w 4455757"/>
              <a:gd name="connsiteY4" fmla="*/ 1253258 h 1913646"/>
              <a:gd name="connsiteX5" fmla="*/ 3331299 w 4455757"/>
              <a:gd name="connsiteY5" fmla="*/ 1879843 h 1913646"/>
              <a:gd name="connsiteX6" fmla="*/ 2231848 w 4455757"/>
              <a:gd name="connsiteY6" fmla="*/ 1848509 h 1913646"/>
              <a:gd name="connsiteX7" fmla="*/ 2027978 w 4455757"/>
              <a:gd name="connsiteY7" fmla="*/ 1234350 h 1913646"/>
              <a:gd name="connsiteX8" fmla="*/ 1721954 w 4455757"/>
              <a:gd name="connsiteY8" fmla="*/ 1770190 h 1913646"/>
              <a:gd name="connsiteX9" fmla="*/ 196789 w 4455757"/>
              <a:gd name="connsiteY9" fmla="*/ 1639614 h 1913646"/>
              <a:gd name="connsiteX10" fmla="*/ 112706 w 4455757"/>
              <a:gd name="connsiteY10" fmla="*/ 367862 h 1913646"/>
              <a:gd name="connsiteX11" fmla="*/ 1056613 w 4455757"/>
              <a:gd name="connsiteY11" fmla="*/ 584746 h 1913646"/>
              <a:gd name="connsiteX12" fmla="*/ 1164258 w 4455757"/>
              <a:gd name="connsiteY12" fmla="*/ 94073 h 1913646"/>
              <a:gd name="connsiteX13" fmla="*/ 2351409 w 4455757"/>
              <a:gd name="connsiteY13" fmla="*/ 0 h 1913646"/>
              <a:gd name="connsiteX0" fmla="*/ 2335045 w 4439393"/>
              <a:gd name="connsiteY0" fmla="*/ 1 h 1913646"/>
              <a:gd name="connsiteX1" fmla="*/ 4268949 w 4439393"/>
              <a:gd name="connsiteY1" fmla="*/ 346842 h 1913646"/>
              <a:gd name="connsiteX2" fmla="*/ 4301155 w 4439393"/>
              <a:gd name="connsiteY2" fmla="*/ 1781201 h 1913646"/>
              <a:gd name="connsiteX3" fmla="*/ 3904498 w 4439393"/>
              <a:gd name="connsiteY3" fmla="*/ 1738860 h 1913646"/>
              <a:gd name="connsiteX4" fmla="*/ 3410541 w 4439393"/>
              <a:gd name="connsiteY4" fmla="*/ 1253258 h 1913646"/>
              <a:gd name="connsiteX5" fmla="*/ 3314935 w 4439393"/>
              <a:gd name="connsiteY5" fmla="*/ 1879843 h 1913646"/>
              <a:gd name="connsiteX6" fmla="*/ 2215484 w 4439393"/>
              <a:gd name="connsiteY6" fmla="*/ 1848509 h 1913646"/>
              <a:gd name="connsiteX7" fmla="*/ 2011614 w 4439393"/>
              <a:gd name="connsiteY7" fmla="*/ 1234350 h 1913646"/>
              <a:gd name="connsiteX8" fmla="*/ 1705590 w 4439393"/>
              <a:gd name="connsiteY8" fmla="*/ 1770190 h 1913646"/>
              <a:gd name="connsiteX9" fmla="*/ 180425 w 4439393"/>
              <a:gd name="connsiteY9" fmla="*/ 1639614 h 1913646"/>
              <a:gd name="connsiteX10" fmla="*/ 96342 w 4439393"/>
              <a:gd name="connsiteY10" fmla="*/ 367862 h 1913646"/>
              <a:gd name="connsiteX11" fmla="*/ 785301 w 4439393"/>
              <a:gd name="connsiteY11" fmla="*/ 616074 h 1913646"/>
              <a:gd name="connsiteX12" fmla="*/ 1147894 w 4439393"/>
              <a:gd name="connsiteY12" fmla="*/ 94073 h 1913646"/>
              <a:gd name="connsiteX13" fmla="*/ 2335045 w 4439393"/>
              <a:gd name="connsiteY13" fmla="*/ 0 h 1913646"/>
              <a:gd name="connsiteX0" fmla="*/ 2337045 w 4441393"/>
              <a:gd name="connsiteY0" fmla="*/ 1 h 1913646"/>
              <a:gd name="connsiteX1" fmla="*/ 4270949 w 4441393"/>
              <a:gd name="connsiteY1" fmla="*/ 346842 h 1913646"/>
              <a:gd name="connsiteX2" fmla="*/ 4303155 w 4441393"/>
              <a:gd name="connsiteY2" fmla="*/ 1781201 h 1913646"/>
              <a:gd name="connsiteX3" fmla="*/ 3906498 w 4441393"/>
              <a:gd name="connsiteY3" fmla="*/ 1738860 h 1913646"/>
              <a:gd name="connsiteX4" fmla="*/ 3412541 w 4441393"/>
              <a:gd name="connsiteY4" fmla="*/ 1253258 h 1913646"/>
              <a:gd name="connsiteX5" fmla="*/ 3316935 w 4441393"/>
              <a:gd name="connsiteY5" fmla="*/ 1879843 h 1913646"/>
              <a:gd name="connsiteX6" fmla="*/ 2217484 w 4441393"/>
              <a:gd name="connsiteY6" fmla="*/ 1848509 h 1913646"/>
              <a:gd name="connsiteX7" fmla="*/ 2013614 w 4441393"/>
              <a:gd name="connsiteY7" fmla="*/ 1234350 h 1913646"/>
              <a:gd name="connsiteX8" fmla="*/ 1707590 w 4441393"/>
              <a:gd name="connsiteY8" fmla="*/ 1770190 h 1913646"/>
              <a:gd name="connsiteX9" fmla="*/ 182425 w 4441393"/>
              <a:gd name="connsiteY9" fmla="*/ 1639614 h 1913646"/>
              <a:gd name="connsiteX10" fmla="*/ 98342 w 4441393"/>
              <a:gd name="connsiteY10" fmla="*/ 367862 h 1913646"/>
              <a:gd name="connsiteX11" fmla="*/ 819169 w 4441393"/>
              <a:gd name="connsiteY11" fmla="*/ 772720 h 1913646"/>
              <a:gd name="connsiteX12" fmla="*/ 1149894 w 4441393"/>
              <a:gd name="connsiteY12" fmla="*/ 94073 h 1913646"/>
              <a:gd name="connsiteX13" fmla="*/ 2337045 w 4441393"/>
              <a:gd name="connsiteY13" fmla="*/ 0 h 1913646"/>
              <a:gd name="connsiteX0" fmla="*/ 2337045 w 4441393"/>
              <a:gd name="connsiteY0" fmla="*/ 1 h 1913646"/>
              <a:gd name="connsiteX1" fmla="*/ 4270949 w 4441393"/>
              <a:gd name="connsiteY1" fmla="*/ 346842 h 1913646"/>
              <a:gd name="connsiteX2" fmla="*/ 4303155 w 4441393"/>
              <a:gd name="connsiteY2" fmla="*/ 1781201 h 1913646"/>
              <a:gd name="connsiteX3" fmla="*/ 3906498 w 4441393"/>
              <a:gd name="connsiteY3" fmla="*/ 1738860 h 1913646"/>
              <a:gd name="connsiteX4" fmla="*/ 3412541 w 4441393"/>
              <a:gd name="connsiteY4" fmla="*/ 1253258 h 1913646"/>
              <a:gd name="connsiteX5" fmla="*/ 3316935 w 4441393"/>
              <a:gd name="connsiteY5" fmla="*/ 1879843 h 1913646"/>
              <a:gd name="connsiteX6" fmla="*/ 2217484 w 4441393"/>
              <a:gd name="connsiteY6" fmla="*/ 1848509 h 1913646"/>
              <a:gd name="connsiteX7" fmla="*/ 2013614 w 4441393"/>
              <a:gd name="connsiteY7" fmla="*/ 1234350 h 1913646"/>
              <a:gd name="connsiteX8" fmla="*/ 1707590 w 4441393"/>
              <a:gd name="connsiteY8" fmla="*/ 1770190 h 1913646"/>
              <a:gd name="connsiteX9" fmla="*/ 182425 w 4441393"/>
              <a:gd name="connsiteY9" fmla="*/ 1639614 h 1913646"/>
              <a:gd name="connsiteX10" fmla="*/ 98342 w 4441393"/>
              <a:gd name="connsiteY10" fmla="*/ 367862 h 1913646"/>
              <a:gd name="connsiteX11" fmla="*/ 819169 w 4441393"/>
              <a:gd name="connsiteY11" fmla="*/ 772720 h 1913646"/>
              <a:gd name="connsiteX12" fmla="*/ 1149894 w 4441393"/>
              <a:gd name="connsiteY12" fmla="*/ 94073 h 1913646"/>
              <a:gd name="connsiteX13" fmla="*/ 2337045 w 4441393"/>
              <a:gd name="connsiteY13" fmla="*/ 0 h 1913646"/>
              <a:gd name="connsiteX0" fmla="*/ 2337045 w 4441393"/>
              <a:gd name="connsiteY0" fmla="*/ 1 h 1913646"/>
              <a:gd name="connsiteX1" fmla="*/ 4270949 w 4441393"/>
              <a:gd name="connsiteY1" fmla="*/ 346842 h 1913646"/>
              <a:gd name="connsiteX2" fmla="*/ 4303155 w 4441393"/>
              <a:gd name="connsiteY2" fmla="*/ 1781201 h 1913646"/>
              <a:gd name="connsiteX3" fmla="*/ 3906498 w 4441393"/>
              <a:gd name="connsiteY3" fmla="*/ 1738860 h 1913646"/>
              <a:gd name="connsiteX4" fmla="*/ 3412541 w 4441393"/>
              <a:gd name="connsiteY4" fmla="*/ 1253258 h 1913646"/>
              <a:gd name="connsiteX5" fmla="*/ 3316935 w 4441393"/>
              <a:gd name="connsiteY5" fmla="*/ 1879843 h 1913646"/>
              <a:gd name="connsiteX6" fmla="*/ 2217484 w 4441393"/>
              <a:gd name="connsiteY6" fmla="*/ 1848509 h 1913646"/>
              <a:gd name="connsiteX7" fmla="*/ 2013614 w 4441393"/>
              <a:gd name="connsiteY7" fmla="*/ 1234350 h 1913646"/>
              <a:gd name="connsiteX8" fmla="*/ 1707590 w 4441393"/>
              <a:gd name="connsiteY8" fmla="*/ 1770190 h 1913646"/>
              <a:gd name="connsiteX9" fmla="*/ 182425 w 4441393"/>
              <a:gd name="connsiteY9" fmla="*/ 1639614 h 1913646"/>
              <a:gd name="connsiteX10" fmla="*/ 98342 w 4441393"/>
              <a:gd name="connsiteY10" fmla="*/ 367862 h 1913646"/>
              <a:gd name="connsiteX11" fmla="*/ 819169 w 4441393"/>
              <a:gd name="connsiteY11" fmla="*/ 772720 h 1913646"/>
              <a:gd name="connsiteX12" fmla="*/ 1149894 w 4441393"/>
              <a:gd name="connsiteY12" fmla="*/ 94073 h 1913646"/>
              <a:gd name="connsiteX13" fmla="*/ 2337045 w 4441393"/>
              <a:gd name="connsiteY13" fmla="*/ 0 h 1913646"/>
              <a:gd name="connsiteX0" fmla="*/ 2337045 w 4441393"/>
              <a:gd name="connsiteY0" fmla="*/ 1 h 1913646"/>
              <a:gd name="connsiteX1" fmla="*/ 4270949 w 4441393"/>
              <a:gd name="connsiteY1" fmla="*/ 346842 h 1913646"/>
              <a:gd name="connsiteX2" fmla="*/ 4303155 w 4441393"/>
              <a:gd name="connsiteY2" fmla="*/ 1781201 h 1913646"/>
              <a:gd name="connsiteX3" fmla="*/ 3906498 w 4441393"/>
              <a:gd name="connsiteY3" fmla="*/ 1738860 h 1913646"/>
              <a:gd name="connsiteX4" fmla="*/ 3412541 w 4441393"/>
              <a:gd name="connsiteY4" fmla="*/ 1253258 h 1913646"/>
              <a:gd name="connsiteX5" fmla="*/ 3316935 w 4441393"/>
              <a:gd name="connsiteY5" fmla="*/ 1879843 h 1913646"/>
              <a:gd name="connsiteX6" fmla="*/ 2217484 w 4441393"/>
              <a:gd name="connsiteY6" fmla="*/ 1848509 h 1913646"/>
              <a:gd name="connsiteX7" fmla="*/ 2013614 w 4441393"/>
              <a:gd name="connsiteY7" fmla="*/ 1234350 h 1913646"/>
              <a:gd name="connsiteX8" fmla="*/ 1707590 w 4441393"/>
              <a:gd name="connsiteY8" fmla="*/ 1770190 h 1913646"/>
              <a:gd name="connsiteX9" fmla="*/ 182425 w 4441393"/>
              <a:gd name="connsiteY9" fmla="*/ 1639614 h 1913646"/>
              <a:gd name="connsiteX10" fmla="*/ 98342 w 4441393"/>
              <a:gd name="connsiteY10" fmla="*/ 367862 h 1913646"/>
              <a:gd name="connsiteX11" fmla="*/ 819169 w 4441393"/>
              <a:gd name="connsiteY11" fmla="*/ 772720 h 1913646"/>
              <a:gd name="connsiteX12" fmla="*/ 1149894 w 4441393"/>
              <a:gd name="connsiteY12" fmla="*/ 94073 h 1913646"/>
              <a:gd name="connsiteX13" fmla="*/ 2337045 w 4441393"/>
              <a:gd name="connsiteY13" fmla="*/ 0 h 1913646"/>
              <a:gd name="connsiteX0" fmla="*/ 2337045 w 4441393"/>
              <a:gd name="connsiteY0" fmla="*/ 1 h 1913646"/>
              <a:gd name="connsiteX1" fmla="*/ 4270949 w 4441393"/>
              <a:gd name="connsiteY1" fmla="*/ 346842 h 1913646"/>
              <a:gd name="connsiteX2" fmla="*/ 4303155 w 4441393"/>
              <a:gd name="connsiteY2" fmla="*/ 1781201 h 1913646"/>
              <a:gd name="connsiteX3" fmla="*/ 3906498 w 4441393"/>
              <a:gd name="connsiteY3" fmla="*/ 1738860 h 1913646"/>
              <a:gd name="connsiteX4" fmla="*/ 3412541 w 4441393"/>
              <a:gd name="connsiteY4" fmla="*/ 1253258 h 1913646"/>
              <a:gd name="connsiteX5" fmla="*/ 3316935 w 4441393"/>
              <a:gd name="connsiteY5" fmla="*/ 1879843 h 1913646"/>
              <a:gd name="connsiteX6" fmla="*/ 2217484 w 4441393"/>
              <a:gd name="connsiteY6" fmla="*/ 1848509 h 1913646"/>
              <a:gd name="connsiteX7" fmla="*/ 2013614 w 4441393"/>
              <a:gd name="connsiteY7" fmla="*/ 1234350 h 1913646"/>
              <a:gd name="connsiteX8" fmla="*/ 1707590 w 4441393"/>
              <a:gd name="connsiteY8" fmla="*/ 1770190 h 1913646"/>
              <a:gd name="connsiteX9" fmla="*/ 182425 w 4441393"/>
              <a:gd name="connsiteY9" fmla="*/ 1639614 h 1913646"/>
              <a:gd name="connsiteX10" fmla="*/ 98342 w 4441393"/>
              <a:gd name="connsiteY10" fmla="*/ 367862 h 1913646"/>
              <a:gd name="connsiteX11" fmla="*/ 819169 w 4441393"/>
              <a:gd name="connsiteY11" fmla="*/ 772720 h 1913646"/>
              <a:gd name="connsiteX12" fmla="*/ 1149894 w 4441393"/>
              <a:gd name="connsiteY12" fmla="*/ 94073 h 1913646"/>
              <a:gd name="connsiteX13" fmla="*/ 2337045 w 4441393"/>
              <a:gd name="connsiteY13" fmla="*/ 0 h 1913646"/>
              <a:gd name="connsiteX0" fmla="*/ 2337045 w 4441393"/>
              <a:gd name="connsiteY0" fmla="*/ 1 h 1913646"/>
              <a:gd name="connsiteX1" fmla="*/ 4270949 w 4441393"/>
              <a:gd name="connsiteY1" fmla="*/ 346842 h 1913646"/>
              <a:gd name="connsiteX2" fmla="*/ 4303155 w 4441393"/>
              <a:gd name="connsiteY2" fmla="*/ 1781201 h 1913646"/>
              <a:gd name="connsiteX3" fmla="*/ 3906498 w 4441393"/>
              <a:gd name="connsiteY3" fmla="*/ 1738860 h 1913646"/>
              <a:gd name="connsiteX4" fmla="*/ 3412541 w 4441393"/>
              <a:gd name="connsiteY4" fmla="*/ 1253258 h 1913646"/>
              <a:gd name="connsiteX5" fmla="*/ 3316935 w 4441393"/>
              <a:gd name="connsiteY5" fmla="*/ 1879843 h 1913646"/>
              <a:gd name="connsiteX6" fmla="*/ 2217484 w 4441393"/>
              <a:gd name="connsiteY6" fmla="*/ 1848509 h 1913646"/>
              <a:gd name="connsiteX7" fmla="*/ 2013614 w 4441393"/>
              <a:gd name="connsiteY7" fmla="*/ 1234350 h 1913646"/>
              <a:gd name="connsiteX8" fmla="*/ 1707590 w 4441393"/>
              <a:gd name="connsiteY8" fmla="*/ 1770190 h 1913646"/>
              <a:gd name="connsiteX9" fmla="*/ 182425 w 4441393"/>
              <a:gd name="connsiteY9" fmla="*/ 1639614 h 1913646"/>
              <a:gd name="connsiteX10" fmla="*/ 98342 w 4441393"/>
              <a:gd name="connsiteY10" fmla="*/ 367862 h 1913646"/>
              <a:gd name="connsiteX11" fmla="*/ 819169 w 4441393"/>
              <a:gd name="connsiteY11" fmla="*/ 772720 h 1913646"/>
              <a:gd name="connsiteX12" fmla="*/ 990554 w 4441393"/>
              <a:gd name="connsiteY12" fmla="*/ 376037 h 1913646"/>
              <a:gd name="connsiteX13" fmla="*/ 1149894 w 4441393"/>
              <a:gd name="connsiteY13" fmla="*/ 94073 h 1913646"/>
              <a:gd name="connsiteX14" fmla="*/ 2337045 w 4441393"/>
              <a:gd name="connsiteY14" fmla="*/ 0 h 1913646"/>
              <a:gd name="connsiteX0" fmla="*/ 2337045 w 4441393"/>
              <a:gd name="connsiteY0" fmla="*/ 1 h 1913646"/>
              <a:gd name="connsiteX1" fmla="*/ 4270949 w 4441393"/>
              <a:gd name="connsiteY1" fmla="*/ 346842 h 1913646"/>
              <a:gd name="connsiteX2" fmla="*/ 4303155 w 4441393"/>
              <a:gd name="connsiteY2" fmla="*/ 1781201 h 1913646"/>
              <a:gd name="connsiteX3" fmla="*/ 3906498 w 4441393"/>
              <a:gd name="connsiteY3" fmla="*/ 1738860 h 1913646"/>
              <a:gd name="connsiteX4" fmla="*/ 3412541 w 4441393"/>
              <a:gd name="connsiteY4" fmla="*/ 1253258 h 1913646"/>
              <a:gd name="connsiteX5" fmla="*/ 3316935 w 4441393"/>
              <a:gd name="connsiteY5" fmla="*/ 1879843 h 1913646"/>
              <a:gd name="connsiteX6" fmla="*/ 2217484 w 4441393"/>
              <a:gd name="connsiteY6" fmla="*/ 1848509 h 1913646"/>
              <a:gd name="connsiteX7" fmla="*/ 2013614 w 4441393"/>
              <a:gd name="connsiteY7" fmla="*/ 1234350 h 1913646"/>
              <a:gd name="connsiteX8" fmla="*/ 1707590 w 4441393"/>
              <a:gd name="connsiteY8" fmla="*/ 1770190 h 1913646"/>
              <a:gd name="connsiteX9" fmla="*/ 182425 w 4441393"/>
              <a:gd name="connsiteY9" fmla="*/ 1639614 h 1913646"/>
              <a:gd name="connsiteX10" fmla="*/ 98342 w 4441393"/>
              <a:gd name="connsiteY10" fmla="*/ 367862 h 1913646"/>
              <a:gd name="connsiteX11" fmla="*/ 819169 w 4441393"/>
              <a:gd name="connsiteY11" fmla="*/ 772720 h 1913646"/>
              <a:gd name="connsiteX12" fmla="*/ 799344 w 4441393"/>
              <a:gd name="connsiteY12" fmla="*/ 203726 h 1913646"/>
              <a:gd name="connsiteX13" fmla="*/ 1149894 w 4441393"/>
              <a:gd name="connsiteY13" fmla="*/ 94073 h 1913646"/>
              <a:gd name="connsiteX14" fmla="*/ 2337045 w 4441393"/>
              <a:gd name="connsiteY14" fmla="*/ 0 h 1913646"/>
              <a:gd name="connsiteX0" fmla="*/ 2337045 w 4449149"/>
              <a:gd name="connsiteY0" fmla="*/ 1 h 1939587"/>
              <a:gd name="connsiteX1" fmla="*/ 4270949 w 4449149"/>
              <a:gd name="connsiteY1" fmla="*/ 346842 h 1939587"/>
              <a:gd name="connsiteX2" fmla="*/ 4303155 w 4449149"/>
              <a:gd name="connsiteY2" fmla="*/ 1781201 h 1939587"/>
              <a:gd name="connsiteX3" fmla="*/ 3744793 w 4449149"/>
              <a:gd name="connsiteY3" fmla="*/ 1844125 h 1939587"/>
              <a:gd name="connsiteX4" fmla="*/ 3412541 w 4449149"/>
              <a:gd name="connsiteY4" fmla="*/ 1253258 h 1939587"/>
              <a:gd name="connsiteX5" fmla="*/ 3316935 w 4449149"/>
              <a:gd name="connsiteY5" fmla="*/ 1879843 h 1939587"/>
              <a:gd name="connsiteX6" fmla="*/ 2217484 w 4449149"/>
              <a:gd name="connsiteY6" fmla="*/ 1848509 h 1939587"/>
              <a:gd name="connsiteX7" fmla="*/ 2013614 w 4449149"/>
              <a:gd name="connsiteY7" fmla="*/ 1234350 h 1939587"/>
              <a:gd name="connsiteX8" fmla="*/ 1707590 w 4449149"/>
              <a:gd name="connsiteY8" fmla="*/ 1770190 h 1939587"/>
              <a:gd name="connsiteX9" fmla="*/ 182425 w 4449149"/>
              <a:gd name="connsiteY9" fmla="*/ 1639614 h 1939587"/>
              <a:gd name="connsiteX10" fmla="*/ 98342 w 4449149"/>
              <a:gd name="connsiteY10" fmla="*/ 367862 h 1939587"/>
              <a:gd name="connsiteX11" fmla="*/ 819169 w 4449149"/>
              <a:gd name="connsiteY11" fmla="*/ 772720 h 1939587"/>
              <a:gd name="connsiteX12" fmla="*/ 799344 w 4449149"/>
              <a:gd name="connsiteY12" fmla="*/ 203726 h 1939587"/>
              <a:gd name="connsiteX13" fmla="*/ 1149894 w 4449149"/>
              <a:gd name="connsiteY13" fmla="*/ 94073 h 1939587"/>
              <a:gd name="connsiteX14" fmla="*/ 2337045 w 4449149"/>
              <a:gd name="connsiteY14" fmla="*/ 0 h 1939587"/>
              <a:gd name="connsiteX0" fmla="*/ 2337045 w 4449149"/>
              <a:gd name="connsiteY0" fmla="*/ 1 h 1939587"/>
              <a:gd name="connsiteX1" fmla="*/ 4270949 w 4449149"/>
              <a:gd name="connsiteY1" fmla="*/ 346842 h 1939587"/>
              <a:gd name="connsiteX2" fmla="*/ 4303155 w 4449149"/>
              <a:gd name="connsiteY2" fmla="*/ 1781201 h 1939587"/>
              <a:gd name="connsiteX3" fmla="*/ 3744793 w 4449149"/>
              <a:gd name="connsiteY3" fmla="*/ 1844125 h 1939587"/>
              <a:gd name="connsiteX4" fmla="*/ 3412541 w 4449149"/>
              <a:gd name="connsiteY4" fmla="*/ 1253258 h 1939587"/>
              <a:gd name="connsiteX5" fmla="*/ 3316935 w 4449149"/>
              <a:gd name="connsiteY5" fmla="*/ 1879843 h 1939587"/>
              <a:gd name="connsiteX6" fmla="*/ 2217484 w 4449149"/>
              <a:gd name="connsiteY6" fmla="*/ 1848509 h 1939587"/>
              <a:gd name="connsiteX7" fmla="*/ 2013614 w 4449149"/>
              <a:gd name="connsiteY7" fmla="*/ 1234350 h 1939587"/>
              <a:gd name="connsiteX8" fmla="*/ 1707590 w 4449149"/>
              <a:gd name="connsiteY8" fmla="*/ 1770190 h 1939587"/>
              <a:gd name="connsiteX9" fmla="*/ 182425 w 4449149"/>
              <a:gd name="connsiteY9" fmla="*/ 1639614 h 1939587"/>
              <a:gd name="connsiteX10" fmla="*/ 98342 w 4449149"/>
              <a:gd name="connsiteY10" fmla="*/ 367862 h 1939587"/>
              <a:gd name="connsiteX11" fmla="*/ 819169 w 4449149"/>
              <a:gd name="connsiteY11" fmla="*/ 772720 h 1939587"/>
              <a:gd name="connsiteX12" fmla="*/ 799344 w 4449149"/>
              <a:gd name="connsiteY12" fmla="*/ 203726 h 1939587"/>
              <a:gd name="connsiteX13" fmla="*/ 1149894 w 4449149"/>
              <a:gd name="connsiteY13" fmla="*/ 94073 h 1939587"/>
              <a:gd name="connsiteX14" fmla="*/ 2337045 w 4449149"/>
              <a:gd name="connsiteY14" fmla="*/ 0 h 1939587"/>
              <a:gd name="connsiteX0" fmla="*/ 2344148 w 4456252"/>
              <a:gd name="connsiteY0" fmla="*/ 1 h 1939587"/>
              <a:gd name="connsiteX1" fmla="*/ 4278052 w 4456252"/>
              <a:gd name="connsiteY1" fmla="*/ 346842 h 1939587"/>
              <a:gd name="connsiteX2" fmla="*/ 4310258 w 4456252"/>
              <a:gd name="connsiteY2" fmla="*/ 1781201 h 1939587"/>
              <a:gd name="connsiteX3" fmla="*/ 3751896 w 4456252"/>
              <a:gd name="connsiteY3" fmla="*/ 1844125 h 1939587"/>
              <a:gd name="connsiteX4" fmla="*/ 3419644 w 4456252"/>
              <a:gd name="connsiteY4" fmla="*/ 1253258 h 1939587"/>
              <a:gd name="connsiteX5" fmla="*/ 3324038 w 4456252"/>
              <a:gd name="connsiteY5" fmla="*/ 1879843 h 1939587"/>
              <a:gd name="connsiteX6" fmla="*/ 2224587 w 4456252"/>
              <a:gd name="connsiteY6" fmla="*/ 1848509 h 1939587"/>
              <a:gd name="connsiteX7" fmla="*/ 2020717 w 4456252"/>
              <a:gd name="connsiteY7" fmla="*/ 1234350 h 1939587"/>
              <a:gd name="connsiteX8" fmla="*/ 1827887 w 4456252"/>
              <a:gd name="connsiteY8" fmla="*/ 1805277 h 1939587"/>
              <a:gd name="connsiteX9" fmla="*/ 189528 w 4456252"/>
              <a:gd name="connsiteY9" fmla="*/ 1639614 h 1939587"/>
              <a:gd name="connsiteX10" fmla="*/ 105445 w 4456252"/>
              <a:gd name="connsiteY10" fmla="*/ 367862 h 1939587"/>
              <a:gd name="connsiteX11" fmla="*/ 826272 w 4456252"/>
              <a:gd name="connsiteY11" fmla="*/ 772720 h 1939587"/>
              <a:gd name="connsiteX12" fmla="*/ 806447 w 4456252"/>
              <a:gd name="connsiteY12" fmla="*/ 203726 h 1939587"/>
              <a:gd name="connsiteX13" fmla="*/ 1156997 w 4456252"/>
              <a:gd name="connsiteY13" fmla="*/ 94073 h 1939587"/>
              <a:gd name="connsiteX14" fmla="*/ 2344148 w 4456252"/>
              <a:gd name="connsiteY14" fmla="*/ 0 h 1939587"/>
              <a:gd name="connsiteX0" fmla="*/ 2273691 w 4385795"/>
              <a:gd name="connsiteY0" fmla="*/ 1 h 1939587"/>
              <a:gd name="connsiteX1" fmla="*/ 4207595 w 4385795"/>
              <a:gd name="connsiteY1" fmla="*/ 346842 h 1939587"/>
              <a:gd name="connsiteX2" fmla="*/ 4239801 w 4385795"/>
              <a:gd name="connsiteY2" fmla="*/ 1781201 h 1939587"/>
              <a:gd name="connsiteX3" fmla="*/ 3681439 w 4385795"/>
              <a:gd name="connsiteY3" fmla="*/ 1844125 h 1939587"/>
              <a:gd name="connsiteX4" fmla="*/ 3349187 w 4385795"/>
              <a:gd name="connsiteY4" fmla="*/ 1253258 h 1939587"/>
              <a:gd name="connsiteX5" fmla="*/ 3253581 w 4385795"/>
              <a:gd name="connsiteY5" fmla="*/ 1879843 h 1939587"/>
              <a:gd name="connsiteX6" fmla="*/ 2154130 w 4385795"/>
              <a:gd name="connsiteY6" fmla="*/ 1848509 h 1939587"/>
              <a:gd name="connsiteX7" fmla="*/ 1950260 w 4385795"/>
              <a:gd name="connsiteY7" fmla="*/ 1234350 h 1939587"/>
              <a:gd name="connsiteX8" fmla="*/ 1757430 w 4385795"/>
              <a:gd name="connsiteY8" fmla="*/ 1805277 h 1939587"/>
              <a:gd name="connsiteX9" fmla="*/ 119071 w 4385795"/>
              <a:gd name="connsiteY9" fmla="*/ 1639614 h 1939587"/>
              <a:gd name="connsiteX10" fmla="*/ 196694 w 4385795"/>
              <a:gd name="connsiteY10" fmla="*/ 350319 h 1939587"/>
              <a:gd name="connsiteX11" fmla="*/ 755815 w 4385795"/>
              <a:gd name="connsiteY11" fmla="*/ 772720 h 1939587"/>
              <a:gd name="connsiteX12" fmla="*/ 735990 w 4385795"/>
              <a:gd name="connsiteY12" fmla="*/ 203726 h 1939587"/>
              <a:gd name="connsiteX13" fmla="*/ 1086540 w 4385795"/>
              <a:gd name="connsiteY13" fmla="*/ 94073 h 1939587"/>
              <a:gd name="connsiteX14" fmla="*/ 2273691 w 4385795"/>
              <a:gd name="connsiteY14" fmla="*/ 0 h 1939587"/>
              <a:gd name="connsiteX0" fmla="*/ 2318002 w 4430106"/>
              <a:gd name="connsiteY0" fmla="*/ 1 h 1939587"/>
              <a:gd name="connsiteX1" fmla="*/ 4251906 w 4430106"/>
              <a:gd name="connsiteY1" fmla="*/ 346842 h 1939587"/>
              <a:gd name="connsiteX2" fmla="*/ 4284112 w 4430106"/>
              <a:gd name="connsiteY2" fmla="*/ 1781201 h 1939587"/>
              <a:gd name="connsiteX3" fmla="*/ 3725750 w 4430106"/>
              <a:gd name="connsiteY3" fmla="*/ 1844125 h 1939587"/>
              <a:gd name="connsiteX4" fmla="*/ 3393498 w 4430106"/>
              <a:gd name="connsiteY4" fmla="*/ 1253258 h 1939587"/>
              <a:gd name="connsiteX5" fmla="*/ 3297892 w 4430106"/>
              <a:gd name="connsiteY5" fmla="*/ 1879843 h 1939587"/>
              <a:gd name="connsiteX6" fmla="*/ 2198441 w 4430106"/>
              <a:gd name="connsiteY6" fmla="*/ 1848509 h 1939587"/>
              <a:gd name="connsiteX7" fmla="*/ 1994571 w 4430106"/>
              <a:gd name="connsiteY7" fmla="*/ 1234350 h 1939587"/>
              <a:gd name="connsiteX8" fmla="*/ 1801741 w 4430106"/>
              <a:gd name="connsiteY8" fmla="*/ 1805277 h 1939587"/>
              <a:gd name="connsiteX9" fmla="*/ 163382 w 4430106"/>
              <a:gd name="connsiteY9" fmla="*/ 1639614 h 1939587"/>
              <a:gd name="connsiteX10" fmla="*/ 67140 w 4430106"/>
              <a:gd name="connsiteY10" fmla="*/ 896728 h 1939587"/>
              <a:gd name="connsiteX11" fmla="*/ 241005 w 4430106"/>
              <a:gd name="connsiteY11" fmla="*/ 350319 h 1939587"/>
              <a:gd name="connsiteX12" fmla="*/ 800126 w 4430106"/>
              <a:gd name="connsiteY12" fmla="*/ 772720 h 1939587"/>
              <a:gd name="connsiteX13" fmla="*/ 780301 w 4430106"/>
              <a:gd name="connsiteY13" fmla="*/ 203726 h 1939587"/>
              <a:gd name="connsiteX14" fmla="*/ 1130851 w 4430106"/>
              <a:gd name="connsiteY14" fmla="*/ 94073 h 1939587"/>
              <a:gd name="connsiteX15" fmla="*/ 2318002 w 4430106"/>
              <a:gd name="connsiteY15" fmla="*/ 0 h 1939587"/>
              <a:gd name="connsiteX0" fmla="*/ 2396609 w 4508713"/>
              <a:gd name="connsiteY0" fmla="*/ 1 h 1939587"/>
              <a:gd name="connsiteX1" fmla="*/ 4330513 w 4508713"/>
              <a:gd name="connsiteY1" fmla="*/ 346842 h 1939587"/>
              <a:gd name="connsiteX2" fmla="*/ 4362719 w 4508713"/>
              <a:gd name="connsiteY2" fmla="*/ 1781201 h 1939587"/>
              <a:gd name="connsiteX3" fmla="*/ 3804357 w 4508713"/>
              <a:gd name="connsiteY3" fmla="*/ 1844125 h 1939587"/>
              <a:gd name="connsiteX4" fmla="*/ 3472105 w 4508713"/>
              <a:gd name="connsiteY4" fmla="*/ 1253258 h 1939587"/>
              <a:gd name="connsiteX5" fmla="*/ 3376499 w 4508713"/>
              <a:gd name="connsiteY5" fmla="*/ 1879843 h 1939587"/>
              <a:gd name="connsiteX6" fmla="*/ 2277048 w 4508713"/>
              <a:gd name="connsiteY6" fmla="*/ 1848509 h 1939587"/>
              <a:gd name="connsiteX7" fmla="*/ 2073178 w 4508713"/>
              <a:gd name="connsiteY7" fmla="*/ 1234350 h 1939587"/>
              <a:gd name="connsiteX8" fmla="*/ 1880348 w 4508713"/>
              <a:gd name="connsiteY8" fmla="*/ 1805277 h 1939587"/>
              <a:gd name="connsiteX9" fmla="*/ 241989 w 4508713"/>
              <a:gd name="connsiteY9" fmla="*/ 1639614 h 1939587"/>
              <a:gd name="connsiteX10" fmla="*/ 16384 w 4508713"/>
              <a:gd name="connsiteY10" fmla="*/ 879185 h 1939587"/>
              <a:gd name="connsiteX11" fmla="*/ 319612 w 4508713"/>
              <a:gd name="connsiteY11" fmla="*/ 350319 h 1939587"/>
              <a:gd name="connsiteX12" fmla="*/ 878733 w 4508713"/>
              <a:gd name="connsiteY12" fmla="*/ 772720 h 1939587"/>
              <a:gd name="connsiteX13" fmla="*/ 858908 w 4508713"/>
              <a:gd name="connsiteY13" fmla="*/ 203726 h 1939587"/>
              <a:gd name="connsiteX14" fmla="*/ 1209458 w 4508713"/>
              <a:gd name="connsiteY14" fmla="*/ 94073 h 1939587"/>
              <a:gd name="connsiteX15" fmla="*/ 2396609 w 4508713"/>
              <a:gd name="connsiteY15" fmla="*/ 0 h 1939587"/>
              <a:gd name="connsiteX0" fmla="*/ 2396609 w 4508713"/>
              <a:gd name="connsiteY0" fmla="*/ 1 h 1913646"/>
              <a:gd name="connsiteX1" fmla="*/ 4330513 w 4508713"/>
              <a:gd name="connsiteY1" fmla="*/ 346842 h 1913646"/>
              <a:gd name="connsiteX2" fmla="*/ 4362719 w 4508713"/>
              <a:gd name="connsiteY2" fmla="*/ 1517035 h 1913646"/>
              <a:gd name="connsiteX3" fmla="*/ 3804357 w 4508713"/>
              <a:gd name="connsiteY3" fmla="*/ 1844125 h 1913646"/>
              <a:gd name="connsiteX4" fmla="*/ 3472105 w 4508713"/>
              <a:gd name="connsiteY4" fmla="*/ 1253258 h 1913646"/>
              <a:gd name="connsiteX5" fmla="*/ 3376499 w 4508713"/>
              <a:gd name="connsiteY5" fmla="*/ 1879843 h 1913646"/>
              <a:gd name="connsiteX6" fmla="*/ 2277048 w 4508713"/>
              <a:gd name="connsiteY6" fmla="*/ 1848509 h 1913646"/>
              <a:gd name="connsiteX7" fmla="*/ 2073178 w 4508713"/>
              <a:gd name="connsiteY7" fmla="*/ 1234350 h 1913646"/>
              <a:gd name="connsiteX8" fmla="*/ 1880348 w 4508713"/>
              <a:gd name="connsiteY8" fmla="*/ 1805277 h 1913646"/>
              <a:gd name="connsiteX9" fmla="*/ 241989 w 4508713"/>
              <a:gd name="connsiteY9" fmla="*/ 1639614 h 1913646"/>
              <a:gd name="connsiteX10" fmla="*/ 16384 w 4508713"/>
              <a:gd name="connsiteY10" fmla="*/ 879185 h 1913646"/>
              <a:gd name="connsiteX11" fmla="*/ 319612 w 4508713"/>
              <a:gd name="connsiteY11" fmla="*/ 350319 h 1913646"/>
              <a:gd name="connsiteX12" fmla="*/ 878733 w 4508713"/>
              <a:gd name="connsiteY12" fmla="*/ 772720 h 1913646"/>
              <a:gd name="connsiteX13" fmla="*/ 858908 w 4508713"/>
              <a:gd name="connsiteY13" fmla="*/ 203726 h 1913646"/>
              <a:gd name="connsiteX14" fmla="*/ 1209458 w 4508713"/>
              <a:gd name="connsiteY14" fmla="*/ 94073 h 1913646"/>
              <a:gd name="connsiteX15" fmla="*/ 2396609 w 4508713"/>
              <a:gd name="connsiteY15" fmla="*/ 0 h 1913646"/>
              <a:gd name="connsiteX0" fmla="*/ 2396609 w 4508713"/>
              <a:gd name="connsiteY0" fmla="*/ -1 h 1913644"/>
              <a:gd name="connsiteX1" fmla="*/ 4330513 w 4508713"/>
              <a:gd name="connsiteY1" fmla="*/ 346840 h 1913644"/>
              <a:gd name="connsiteX2" fmla="*/ 4362719 w 4508713"/>
              <a:gd name="connsiteY2" fmla="*/ 1517033 h 1913644"/>
              <a:gd name="connsiteX3" fmla="*/ 3804357 w 4508713"/>
              <a:gd name="connsiteY3" fmla="*/ 1844123 h 1913644"/>
              <a:gd name="connsiteX4" fmla="*/ 3472105 w 4508713"/>
              <a:gd name="connsiteY4" fmla="*/ 1253256 h 1913644"/>
              <a:gd name="connsiteX5" fmla="*/ 3376499 w 4508713"/>
              <a:gd name="connsiteY5" fmla="*/ 1879841 h 1913644"/>
              <a:gd name="connsiteX6" fmla="*/ 2277048 w 4508713"/>
              <a:gd name="connsiteY6" fmla="*/ 1848507 h 1913644"/>
              <a:gd name="connsiteX7" fmla="*/ 2073178 w 4508713"/>
              <a:gd name="connsiteY7" fmla="*/ 1234348 h 1913644"/>
              <a:gd name="connsiteX8" fmla="*/ 1880348 w 4508713"/>
              <a:gd name="connsiteY8" fmla="*/ 1805275 h 1913644"/>
              <a:gd name="connsiteX9" fmla="*/ 241989 w 4508713"/>
              <a:gd name="connsiteY9" fmla="*/ 1639612 h 1913644"/>
              <a:gd name="connsiteX10" fmla="*/ 16384 w 4508713"/>
              <a:gd name="connsiteY10" fmla="*/ 879183 h 1913644"/>
              <a:gd name="connsiteX11" fmla="*/ 319612 w 4508713"/>
              <a:gd name="connsiteY11" fmla="*/ 350317 h 1913644"/>
              <a:gd name="connsiteX12" fmla="*/ 878733 w 4508713"/>
              <a:gd name="connsiteY12" fmla="*/ 772718 h 1913644"/>
              <a:gd name="connsiteX13" fmla="*/ 858908 w 4508713"/>
              <a:gd name="connsiteY13" fmla="*/ 203724 h 1913644"/>
              <a:gd name="connsiteX14" fmla="*/ 1209458 w 4508713"/>
              <a:gd name="connsiteY14" fmla="*/ 94071 h 1913644"/>
              <a:gd name="connsiteX15" fmla="*/ 2479239 w 4508713"/>
              <a:gd name="connsiteY15" fmla="*/ 97270 h 1913644"/>
              <a:gd name="connsiteX0" fmla="*/ 2396609 w 4508713"/>
              <a:gd name="connsiteY0" fmla="*/ 1 h 1913646"/>
              <a:gd name="connsiteX1" fmla="*/ 4330513 w 4508713"/>
              <a:gd name="connsiteY1" fmla="*/ 346842 h 1913646"/>
              <a:gd name="connsiteX2" fmla="*/ 4362719 w 4508713"/>
              <a:gd name="connsiteY2" fmla="*/ 1517035 h 1913646"/>
              <a:gd name="connsiteX3" fmla="*/ 3804357 w 4508713"/>
              <a:gd name="connsiteY3" fmla="*/ 1844125 h 1913646"/>
              <a:gd name="connsiteX4" fmla="*/ 3472105 w 4508713"/>
              <a:gd name="connsiteY4" fmla="*/ 1253258 h 1913646"/>
              <a:gd name="connsiteX5" fmla="*/ 3376499 w 4508713"/>
              <a:gd name="connsiteY5" fmla="*/ 1879843 h 1913646"/>
              <a:gd name="connsiteX6" fmla="*/ 2277048 w 4508713"/>
              <a:gd name="connsiteY6" fmla="*/ 1848509 h 1913646"/>
              <a:gd name="connsiteX7" fmla="*/ 2073178 w 4508713"/>
              <a:gd name="connsiteY7" fmla="*/ 1234350 h 1913646"/>
              <a:gd name="connsiteX8" fmla="*/ 1880348 w 4508713"/>
              <a:gd name="connsiteY8" fmla="*/ 1805277 h 1913646"/>
              <a:gd name="connsiteX9" fmla="*/ 241989 w 4508713"/>
              <a:gd name="connsiteY9" fmla="*/ 1639614 h 1913646"/>
              <a:gd name="connsiteX10" fmla="*/ 16384 w 4508713"/>
              <a:gd name="connsiteY10" fmla="*/ 879185 h 1913646"/>
              <a:gd name="connsiteX11" fmla="*/ 319612 w 4508713"/>
              <a:gd name="connsiteY11" fmla="*/ 350319 h 1913646"/>
              <a:gd name="connsiteX12" fmla="*/ 878733 w 4508713"/>
              <a:gd name="connsiteY12" fmla="*/ 772720 h 1913646"/>
              <a:gd name="connsiteX13" fmla="*/ 858908 w 4508713"/>
              <a:gd name="connsiteY13" fmla="*/ 203726 h 1913646"/>
              <a:gd name="connsiteX14" fmla="*/ 1209458 w 4508713"/>
              <a:gd name="connsiteY14" fmla="*/ 94073 h 1913646"/>
              <a:gd name="connsiteX15" fmla="*/ 1976775 w 4508713"/>
              <a:gd name="connsiteY15" fmla="*/ 70999 h 1913646"/>
              <a:gd name="connsiteX0" fmla="*/ 2396609 w 4508713"/>
              <a:gd name="connsiteY0" fmla="*/ -1 h 1913644"/>
              <a:gd name="connsiteX1" fmla="*/ 4330513 w 4508713"/>
              <a:gd name="connsiteY1" fmla="*/ 346840 h 1913644"/>
              <a:gd name="connsiteX2" fmla="*/ 4362719 w 4508713"/>
              <a:gd name="connsiteY2" fmla="*/ 1517033 h 1913644"/>
              <a:gd name="connsiteX3" fmla="*/ 3804357 w 4508713"/>
              <a:gd name="connsiteY3" fmla="*/ 1844123 h 1913644"/>
              <a:gd name="connsiteX4" fmla="*/ 3472105 w 4508713"/>
              <a:gd name="connsiteY4" fmla="*/ 1253256 h 1913644"/>
              <a:gd name="connsiteX5" fmla="*/ 3376499 w 4508713"/>
              <a:gd name="connsiteY5" fmla="*/ 1879841 h 1913644"/>
              <a:gd name="connsiteX6" fmla="*/ 2277048 w 4508713"/>
              <a:gd name="connsiteY6" fmla="*/ 1848507 h 1913644"/>
              <a:gd name="connsiteX7" fmla="*/ 2073178 w 4508713"/>
              <a:gd name="connsiteY7" fmla="*/ 1234348 h 1913644"/>
              <a:gd name="connsiteX8" fmla="*/ 1880348 w 4508713"/>
              <a:gd name="connsiteY8" fmla="*/ 1805275 h 1913644"/>
              <a:gd name="connsiteX9" fmla="*/ 241989 w 4508713"/>
              <a:gd name="connsiteY9" fmla="*/ 1639612 h 1913644"/>
              <a:gd name="connsiteX10" fmla="*/ 16384 w 4508713"/>
              <a:gd name="connsiteY10" fmla="*/ 879183 h 1913644"/>
              <a:gd name="connsiteX11" fmla="*/ 319612 w 4508713"/>
              <a:gd name="connsiteY11" fmla="*/ 350317 h 1913644"/>
              <a:gd name="connsiteX12" fmla="*/ 878733 w 4508713"/>
              <a:gd name="connsiteY12" fmla="*/ 772718 h 1913644"/>
              <a:gd name="connsiteX13" fmla="*/ 858908 w 4508713"/>
              <a:gd name="connsiteY13" fmla="*/ 203724 h 1913644"/>
              <a:gd name="connsiteX14" fmla="*/ 1209458 w 4508713"/>
              <a:gd name="connsiteY14" fmla="*/ 94071 h 1913644"/>
              <a:gd name="connsiteX15" fmla="*/ 2511359 w 4508713"/>
              <a:gd name="connsiteY15" fmla="*/ 13961 h 1913644"/>
              <a:gd name="connsiteX0" fmla="*/ 2396609 w 4508713"/>
              <a:gd name="connsiteY0" fmla="*/ 1 h 1913646"/>
              <a:gd name="connsiteX1" fmla="*/ 4330513 w 4508713"/>
              <a:gd name="connsiteY1" fmla="*/ 346842 h 1913646"/>
              <a:gd name="connsiteX2" fmla="*/ 4362719 w 4508713"/>
              <a:gd name="connsiteY2" fmla="*/ 1517035 h 1913646"/>
              <a:gd name="connsiteX3" fmla="*/ 3804357 w 4508713"/>
              <a:gd name="connsiteY3" fmla="*/ 1844125 h 1913646"/>
              <a:gd name="connsiteX4" fmla="*/ 3472105 w 4508713"/>
              <a:gd name="connsiteY4" fmla="*/ 1253258 h 1913646"/>
              <a:gd name="connsiteX5" fmla="*/ 3376499 w 4508713"/>
              <a:gd name="connsiteY5" fmla="*/ 1879843 h 1913646"/>
              <a:gd name="connsiteX6" fmla="*/ 2277048 w 4508713"/>
              <a:gd name="connsiteY6" fmla="*/ 1848509 h 1913646"/>
              <a:gd name="connsiteX7" fmla="*/ 2073178 w 4508713"/>
              <a:gd name="connsiteY7" fmla="*/ 1234350 h 1913646"/>
              <a:gd name="connsiteX8" fmla="*/ 1880348 w 4508713"/>
              <a:gd name="connsiteY8" fmla="*/ 1805277 h 1913646"/>
              <a:gd name="connsiteX9" fmla="*/ 241989 w 4508713"/>
              <a:gd name="connsiteY9" fmla="*/ 1639614 h 1913646"/>
              <a:gd name="connsiteX10" fmla="*/ 16384 w 4508713"/>
              <a:gd name="connsiteY10" fmla="*/ 879185 h 1913646"/>
              <a:gd name="connsiteX11" fmla="*/ 319612 w 4508713"/>
              <a:gd name="connsiteY11" fmla="*/ 350319 h 1913646"/>
              <a:gd name="connsiteX12" fmla="*/ 878733 w 4508713"/>
              <a:gd name="connsiteY12" fmla="*/ 772720 h 1913646"/>
              <a:gd name="connsiteX13" fmla="*/ 858908 w 4508713"/>
              <a:gd name="connsiteY13" fmla="*/ 203726 h 1913646"/>
              <a:gd name="connsiteX14" fmla="*/ 1209458 w 4508713"/>
              <a:gd name="connsiteY14" fmla="*/ 94073 h 1913646"/>
              <a:gd name="connsiteX15" fmla="*/ 2364484 w 4508713"/>
              <a:gd name="connsiteY15" fmla="*/ 83303 h 1913646"/>
              <a:gd name="connsiteX0" fmla="*/ 2396609 w 4508713"/>
              <a:gd name="connsiteY0" fmla="*/ -1 h 1913644"/>
              <a:gd name="connsiteX1" fmla="*/ 4330513 w 4508713"/>
              <a:gd name="connsiteY1" fmla="*/ 346840 h 1913644"/>
              <a:gd name="connsiteX2" fmla="*/ 4362719 w 4508713"/>
              <a:gd name="connsiteY2" fmla="*/ 1517033 h 1913644"/>
              <a:gd name="connsiteX3" fmla="*/ 3804357 w 4508713"/>
              <a:gd name="connsiteY3" fmla="*/ 1844123 h 1913644"/>
              <a:gd name="connsiteX4" fmla="*/ 3472105 w 4508713"/>
              <a:gd name="connsiteY4" fmla="*/ 1253256 h 1913644"/>
              <a:gd name="connsiteX5" fmla="*/ 3376499 w 4508713"/>
              <a:gd name="connsiteY5" fmla="*/ 1879841 h 1913644"/>
              <a:gd name="connsiteX6" fmla="*/ 2277048 w 4508713"/>
              <a:gd name="connsiteY6" fmla="*/ 1848507 h 1913644"/>
              <a:gd name="connsiteX7" fmla="*/ 2073178 w 4508713"/>
              <a:gd name="connsiteY7" fmla="*/ 1234348 h 1913644"/>
              <a:gd name="connsiteX8" fmla="*/ 1880348 w 4508713"/>
              <a:gd name="connsiteY8" fmla="*/ 1805275 h 1913644"/>
              <a:gd name="connsiteX9" fmla="*/ 241989 w 4508713"/>
              <a:gd name="connsiteY9" fmla="*/ 1639612 h 1913644"/>
              <a:gd name="connsiteX10" fmla="*/ 16384 w 4508713"/>
              <a:gd name="connsiteY10" fmla="*/ 879183 h 1913644"/>
              <a:gd name="connsiteX11" fmla="*/ 319612 w 4508713"/>
              <a:gd name="connsiteY11" fmla="*/ 350317 h 1913644"/>
              <a:gd name="connsiteX12" fmla="*/ 878733 w 4508713"/>
              <a:gd name="connsiteY12" fmla="*/ 772718 h 1913644"/>
              <a:gd name="connsiteX13" fmla="*/ 858908 w 4508713"/>
              <a:gd name="connsiteY13" fmla="*/ 203724 h 1913644"/>
              <a:gd name="connsiteX14" fmla="*/ 1209458 w 4508713"/>
              <a:gd name="connsiteY14" fmla="*/ 94071 h 1913644"/>
              <a:gd name="connsiteX15" fmla="*/ 2036753 w 4508713"/>
              <a:gd name="connsiteY15" fmla="*/ 60855 h 1913644"/>
              <a:gd name="connsiteX0" fmla="*/ 2345362 w 4512381"/>
              <a:gd name="connsiteY0" fmla="*/ 32033 h 1864702"/>
              <a:gd name="connsiteX1" fmla="*/ 4330513 w 4512381"/>
              <a:gd name="connsiteY1" fmla="*/ 297898 h 1864702"/>
              <a:gd name="connsiteX2" fmla="*/ 4362719 w 4512381"/>
              <a:gd name="connsiteY2" fmla="*/ 1468091 h 1864702"/>
              <a:gd name="connsiteX3" fmla="*/ 3804357 w 4512381"/>
              <a:gd name="connsiteY3" fmla="*/ 1795181 h 1864702"/>
              <a:gd name="connsiteX4" fmla="*/ 3472105 w 4512381"/>
              <a:gd name="connsiteY4" fmla="*/ 1204314 h 1864702"/>
              <a:gd name="connsiteX5" fmla="*/ 3376499 w 4512381"/>
              <a:gd name="connsiteY5" fmla="*/ 1830899 h 1864702"/>
              <a:gd name="connsiteX6" fmla="*/ 2277048 w 4512381"/>
              <a:gd name="connsiteY6" fmla="*/ 1799565 h 1864702"/>
              <a:gd name="connsiteX7" fmla="*/ 2073178 w 4512381"/>
              <a:gd name="connsiteY7" fmla="*/ 1185406 h 1864702"/>
              <a:gd name="connsiteX8" fmla="*/ 1880348 w 4512381"/>
              <a:gd name="connsiteY8" fmla="*/ 1756333 h 1864702"/>
              <a:gd name="connsiteX9" fmla="*/ 241989 w 4512381"/>
              <a:gd name="connsiteY9" fmla="*/ 1590670 h 1864702"/>
              <a:gd name="connsiteX10" fmla="*/ 16384 w 4512381"/>
              <a:gd name="connsiteY10" fmla="*/ 830241 h 1864702"/>
              <a:gd name="connsiteX11" fmla="*/ 319612 w 4512381"/>
              <a:gd name="connsiteY11" fmla="*/ 301375 h 1864702"/>
              <a:gd name="connsiteX12" fmla="*/ 878733 w 4512381"/>
              <a:gd name="connsiteY12" fmla="*/ 723776 h 1864702"/>
              <a:gd name="connsiteX13" fmla="*/ 858908 w 4512381"/>
              <a:gd name="connsiteY13" fmla="*/ 154782 h 1864702"/>
              <a:gd name="connsiteX14" fmla="*/ 1209458 w 4512381"/>
              <a:gd name="connsiteY14" fmla="*/ 45129 h 1864702"/>
              <a:gd name="connsiteX15" fmla="*/ 2036753 w 4512381"/>
              <a:gd name="connsiteY15" fmla="*/ 11913 h 1864702"/>
              <a:gd name="connsiteX0" fmla="*/ 2345362 w 4512381"/>
              <a:gd name="connsiteY0" fmla="*/ 32031 h 1864700"/>
              <a:gd name="connsiteX1" fmla="*/ 4330513 w 4512381"/>
              <a:gd name="connsiteY1" fmla="*/ 297896 h 1864700"/>
              <a:gd name="connsiteX2" fmla="*/ 4362719 w 4512381"/>
              <a:gd name="connsiteY2" fmla="*/ 1468089 h 1864700"/>
              <a:gd name="connsiteX3" fmla="*/ 3804357 w 4512381"/>
              <a:gd name="connsiteY3" fmla="*/ 1795179 h 1864700"/>
              <a:gd name="connsiteX4" fmla="*/ 3472105 w 4512381"/>
              <a:gd name="connsiteY4" fmla="*/ 1204312 h 1864700"/>
              <a:gd name="connsiteX5" fmla="*/ 3376499 w 4512381"/>
              <a:gd name="connsiteY5" fmla="*/ 1830897 h 1864700"/>
              <a:gd name="connsiteX6" fmla="*/ 2277048 w 4512381"/>
              <a:gd name="connsiteY6" fmla="*/ 1799563 h 1864700"/>
              <a:gd name="connsiteX7" fmla="*/ 2073178 w 4512381"/>
              <a:gd name="connsiteY7" fmla="*/ 1185404 h 1864700"/>
              <a:gd name="connsiteX8" fmla="*/ 1880348 w 4512381"/>
              <a:gd name="connsiteY8" fmla="*/ 1756331 h 1864700"/>
              <a:gd name="connsiteX9" fmla="*/ 241989 w 4512381"/>
              <a:gd name="connsiteY9" fmla="*/ 1590668 h 1864700"/>
              <a:gd name="connsiteX10" fmla="*/ 16384 w 4512381"/>
              <a:gd name="connsiteY10" fmla="*/ 830239 h 1864700"/>
              <a:gd name="connsiteX11" fmla="*/ 319612 w 4512381"/>
              <a:gd name="connsiteY11" fmla="*/ 301373 h 1864700"/>
              <a:gd name="connsiteX12" fmla="*/ 878733 w 4512381"/>
              <a:gd name="connsiteY12" fmla="*/ 723774 h 1864700"/>
              <a:gd name="connsiteX13" fmla="*/ 858908 w 4512381"/>
              <a:gd name="connsiteY13" fmla="*/ 154780 h 1864700"/>
              <a:gd name="connsiteX14" fmla="*/ 1209458 w 4512381"/>
              <a:gd name="connsiteY14" fmla="*/ 45127 h 1864700"/>
              <a:gd name="connsiteX15" fmla="*/ 2036753 w 4512381"/>
              <a:gd name="connsiteY15" fmla="*/ 11911 h 1864700"/>
              <a:gd name="connsiteX0" fmla="*/ 2345362 w 4512381"/>
              <a:gd name="connsiteY0" fmla="*/ 32781 h 1865450"/>
              <a:gd name="connsiteX1" fmla="*/ 4330513 w 4512381"/>
              <a:gd name="connsiteY1" fmla="*/ 298646 h 1865450"/>
              <a:gd name="connsiteX2" fmla="*/ 4362719 w 4512381"/>
              <a:gd name="connsiteY2" fmla="*/ 1468839 h 1865450"/>
              <a:gd name="connsiteX3" fmla="*/ 3804357 w 4512381"/>
              <a:gd name="connsiteY3" fmla="*/ 1795929 h 1865450"/>
              <a:gd name="connsiteX4" fmla="*/ 3472105 w 4512381"/>
              <a:gd name="connsiteY4" fmla="*/ 1205062 h 1865450"/>
              <a:gd name="connsiteX5" fmla="*/ 3376499 w 4512381"/>
              <a:gd name="connsiteY5" fmla="*/ 1831647 h 1865450"/>
              <a:gd name="connsiteX6" fmla="*/ 2277048 w 4512381"/>
              <a:gd name="connsiteY6" fmla="*/ 1800313 h 1865450"/>
              <a:gd name="connsiteX7" fmla="*/ 2073178 w 4512381"/>
              <a:gd name="connsiteY7" fmla="*/ 1186154 h 1865450"/>
              <a:gd name="connsiteX8" fmla="*/ 1880348 w 4512381"/>
              <a:gd name="connsiteY8" fmla="*/ 1757081 h 1865450"/>
              <a:gd name="connsiteX9" fmla="*/ 241989 w 4512381"/>
              <a:gd name="connsiteY9" fmla="*/ 1591418 h 1865450"/>
              <a:gd name="connsiteX10" fmla="*/ 16384 w 4512381"/>
              <a:gd name="connsiteY10" fmla="*/ 830989 h 1865450"/>
              <a:gd name="connsiteX11" fmla="*/ 319612 w 4512381"/>
              <a:gd name="connsiteY11" fmla="*/ 302123 h 1865450"/>
              <a:gd name="connsiteX12" fmla="*/ 878733 w 4512381"/>
              <a:gd name="connsiteY12" fmla="*/ 724524 h 1865450"/>
              <a:gd name="connsiteX13" fmla="*/ 858908 w 4512381"/>
              <a:gd name="connsiteY13" fmla="*/ 155530 h 1865450"/>
              <a:gd name="connsiteX14" fmla="*/ 1209458 w 4512381"/>
              <a:gd name="connsiteY14" fmla="*/ 45877 h 1865450"/>
              <a:gd name="connsiteX15" fmla="*/ 2446182 w 4512381"/>
              <a:gd name="connsiteY15" fmla="*/ 10161 h 1865450"/>
              <a:gd name="connsiteX0" fmla="*/ 2345362 w 4512381"/>
              <a:gd name="connsiteY0" fmla="*/ 30520 h 1863189"/>
              <a:gd name="connsiteX1" fmla="*/ 4330513 w 4512381"/>
              <a:gd name="connsiteY1" fmla="*/ 296385 h 1863189"/>
              <a:gd name="connsiteX2" fmla="*/ 4362719 w 4512381"/>
              <a:gd name="connsiteY2" fmla="*/ 1466578 h 1863189"/>
              <a:gd name="connsiteX3" fmla="*/ 3804357 w 4512381"/>
              <a:gd name="connsiteY3" fmla="*/ 1793668 h 1863189"/>
              <a:gd name="connsiteX4" fmla="*/ 3472105 w 4512381"/>
              <a:gd name="connsiteY4" fmla="*/ 1202801 h 1863189"/>
              <a:gd name="connsiteX5" fmla="*/ 3376499 w 4512381"/>
              <a:gd name="connsiteY5" fmla="*/ 1829386 h 1863189"/>
              <a:gd name="connsiteX6" fmla="*/ 2277048 w 4512381"/>
              <a:gd name="connsiteY6" fmla="*/ 1798052 h 1863189"/>
              <a:gd name="connsiteX7" fmla="*/ 2073178 w 4512381"/>
              <a:gd name="connsiteY7" fmla="*/ 1183893 h 1863189"/>
              <a:gd name="connsiteX8" fmla="*/ 1880348 w 4512381"/>
              <a:gd name="connsiteY8" fmla="*/ 1754820 h 1863189"/>
              <a:gd name="connsiteX9" fmla="*/ 241989 w 4512381"/>
              <a:gd name="connsiteY9" fmla="*/ 1589157 h 1863189"/>
              <a:gd name="connsiteX10" fmla="*/ 16384 w 4512381"/>
              <a:gd name="connsiteY10" fmla="*/ 828728 h 1863189"/>
              <a:gd name="connsiteX11" fmla="*/ 319612 w 4512381"/>
              <a:gd name="connsiteY11" fmla="*/ 299862 h 1863189"/>
              <a:gd name="connsiteX12" fmla="*/ 878733 w 4512381"/>
              <a:gd name="connsiteY12" fmla="*/ 722263 h 1863189"/>
              <a:gd name="connsiteX13" fmla="*/ 858908 w 4512381"/>
              <a:gd name="connsiteY13" fmla="*/ 153269 h 1863189"/>
              <a:gd name="connsiteX14" fmla="*/ 1209458 w 4512381"/>
              <a:gd name="connsiteY14" fmla="*/ 43616 h 1863189"/>
              <a:gd name="connsiteX15" fmla="*/ 2367083 w 4512381"/>
              <a:gd name="connsiteY15" fmla="*/ 15716 h 1863189"/>
              <a:gd name="connsiteX0" fmla="*/ 2345362 w 4512381"/>
              <a:gd name="connsiteY0" fmla="*/ 30520 h 1863189"/>
              <a:gd name="connsiteX1" fmla="*/ 4330513 w 4512381"/>
              <a:gd name="connsiteY1" fmla="*/ 296385 h 1863189"/>
              <a:gd name="connsiteX2" fmla="*/ 4362719 w 4512381"/>
              <a:gd name="connsiteY2" fmla="*/ 1466578 h 1863189"/>
              <a:gd name="connsiteX3" fmla="*/ 3804357 w 4512381"/>
              <a:gd name="connsiteY3" fmla="*/ 1793668 h 1863189"/>
              <a:gd name="connsiteX4" fmla="*/ 3472105 w 4512381"/>
              <a:gd name="connsiteY4" fmla="*/ 1202801 h 1863189"/>
              <a:gd name="connsiteX5" fmla="*/ 3376499 w 4512381"/>
              <a:gd name="connsiteY5" fmla="*/ 1829386 h 1863189"/>
              <a:gd name="connsiteX6" fmla="*/ 2277048 w 4512381"/>
              <a:gd name="connsiteY6" fmla="*/ 1798052 h 1863189"/>
              <a:gd name="connsiteX7" fmla="*/ 2073178 w 4512381"/>
              <a:gd name="connsiteY7" fmla="*/ 1183893 h 1863189"/>
              <a:gd name="connsiteX8" fmla="*/ 1880348 w 4512381"/>
              <a:gd name="connsiteY8" fmla="*/ 1754820 h 1863189"/>
              <a:gd name="connsiteX9" fmla="*/ 241989 w 4512381"/>
              <a:gd name="connsiteY9" fmla="*/ 1589157 h 1863189"/>
              <a:gd name="connsiteX10" fmla="*/ 16384 w 4512381"/>
              <a:gd name="connsiteY10" fmla="*/ 828728 h 1863189"/>
              <a:gd name="connsiteX11" fmla="*/ 319612 w 4512381"/>
              <a:gd name="connsiteY11" fmla="*/ 299862 h 1863189"/>
              <a:gd name="connsiteX12" fmla="*/ 1061035 w 4512381"/>
              <a:gd name="connsiteY12" fmla="*/ 1063765 h 1863189"/>
              <a:gd name="connsiteX13" fmla="*/ 858908 w 4512381"/>
              <a:gd name="connsiteY13" fmla="*/ 153269 h 1863189"/>
              <a:gd name="connsiteX14" fmla="*/ 1209458 w 4512381"/>
              <a:gd name="connsiteY14" fmla="*/ 43616 h 1863189"/>
              <a:gd name="connsiteX15" fmla="*/ 2367083 w 4512381"/>
              <a:gd name="connsiteY15" fmla="*/ 15716 h 1863189"/>
              <a:gd name="connsiteX0" fmla="*/ 2345362 w 4512381"/>
              <a:gd name="connsiteY0" fmla="*/ 64146 h 1896815"/>
              <a:gd name="connsiteX1" fmla="*/ 4330513 w 4512381"/>
              <a:gd name="connsiteY1" fmla="*/ 330011 h 1896815"/>
              <a:gd name="connsiteX2" fmla="*/ 4362719 w 4512381"/>
              <a:gd name="connsiteY2" fmla="*/ 1500204 h 1896815"/>
              <a:gd name="connsiteX3" fmla="*/ 3804357 w 4512381"/>
              <a:gd name="connsiteY3" fmla="*/ 1827294 h 1896815"/>
              <a:gd name="connsiteX4" fmla="*/ 3472105 w 4512381"/>
              <a:gd name="connsiteY4" fmla="*/ 1236427 h 1896815"/>
              <a:gd name="connsiteX5" fmla="*/ 3376499 w 4512381"/>
              <a:gd name="connsiteY5" fmla="*/ 1863012 h 1896815"/>
              <a:gd name="connsiteX6" fmla="*/ 2277048 w 4512381"/>
              <a:gd name="connsiteY6" fmla="*/ 1831678 h 1896815"/>
              <a:gd name="connsiteX7" fmla="*/ 2073178 w 4512381"/>
              <a:gd name="connsiteY7" fmla="*/ 1217519 h 1896815"/>
              <a:gd name="connsiteX8" fmla="*/ 1880348 w 4512381"/>
              <a:gd name="connsiteY8" fmla="*/ 1788446 h 1896815"/>
              <a:gd name="connsiteX9" fmla="*/ 241989 w 4512381"/>
              <a:gd name="connsiteY9" fmla="*/ 1622783 h 1896815"/>
              <a:gd name="connsiteX10" fmla="*/ 16384 w 4512381"/>
              <a:gd name="connsiteY10" fmla="*/ 862354 h 1896815"/>
              <a:gd name="connsiteX11" fmla="*/ 319612 w 4512381"/>
              <a:gd name="connsiteY11" fmla="*/ 333488 h 1896815"/>
              <a:gd name="connsiteX12" fmla="*/ 1061035 w 4512381"/>
              <a:gd name="connsiteY12" fmla="*/ 1097391 h 1896815"/>
              <a:gd name="connsiteX13" fmla="*/ 858908 w 4512381"/>
              <a:gd name="connsiteY13" fmla="*/ 186895 h 1896815"/>
              <a:gd name="connsiteX14" fmla="*/ 1227533 w 4512381"/>
              <a:gd name="connsiteY14" fmla="*/ 34422 h 1896815"/>
              <a:gd name="connsiteX15" fmla="*/ 2367083 w 4512381"/>
              <a:gd name="connsiteY15" fmla="*/ 49342 h 1896815"/>
              <a:gd name="connsiteX0" fmla="*/ 2345362 w 4512381"/>
              <a:gd name="connsiteY0" fmla="*/ 34781 h 1867450"/>
              <a:gd name="connsiteX1" fmla="*/ 4330513 w 4512381"/>
              <a:gd name="connsiteY1" fmla="*/ 300646 h 1867450"/>
              <a:gd name="connsiteX2" fmla="*/ 4362719 w 4512381"/>
              <a:gd name="connsiteY2" fmla="*/ 1470839 h 1867450"/>
              <a:gd name="connsiteX3" fmla="*/ 3804357 w 4512381"/>
              <a:gd name="connsiteY3" fmla="*/ 1797929 h 1867450"/>
              <a:gd name="connsiteX4" fmla="*/ 3472105 w 4512381"/>
              <a:gd name="connsiteY4" fmla="*/ 1207062 h 1867450"/>
              <a:gd name="connsiteX5" fmla="*/ 3376499 w 4512381"/>
              <a:gd name="connsiteY5" fmla="*/ 1833647 h 1867450"/>
              <a:gd name="connsiteX6" fmla="*/ 2277048 w 4512381"/>
              <a:gd name="connsiteY6" fmla="*/ 1802313 h 1867450"/>
              <a:gd name="connsiteX7" fmla="*/ 2073178 w 4512381"/>
              <a:gd name="connsiteY7" fmla="*/ 1188154 h 1867450"/>
              <a:gd name="connsiteX8" fmla="*/ 1880348 w 4512381"/>
              <a:gd name="connsiteY8" fmla="*/ 1759081 h 1867450"/>
              <a:gd name="connsiteX9" fmla="*/ 241989 w 4512381"/>
              <a:gd name="connsiteY9" fmla="*/ 1593418 h 1867450"/>
              <a:gd name="connsiteX10" fmla="*/ 16384 w 4512381"/>
              <a:gd name="connsiteY10" fmla="*/ 832989 h 1867450"/>
              <a:gd name="connsiteX11" fmla="*/ 319612 w 4512381"/>
              <a:gd name="connsiteY11" fmla="*/ 304123 h 1867450"/>
              <a:gd name="connsiteX12" fmla="*/ 1061035 w 4512381"/>
              <a:gd name="connsiteY12" fmla="*/ 1068026 h 1867450"/>
              <a:gd name="connsiteX13" fmla="*/ 858908 w 4512381"/>
              <a:gd name="connsiteY13" fmla="*/ 157530 h 1867450"/>
              <a:gd name="connsiteX14" fmla="*/ 1227533 w 4512381"/>
              <a:gd name="connsiteY14" fmla="*/ 5057 h 1867450"/>
              <a:gd name="connsiteX15" fmla="*/ 2367083 w 4512381"/>
              <a:gd name="connsiteY15" fmla="*/ 19977 h 1867450"/>
              <a:gd name="connsiteX0" fmla="*/ 2345362 w 4512381"/>
              <a:gd name="connsiteY0" fmla="*/ 76426 h 1909095"/>
              <a:gd name="connsiteX1" fmla="*/ 4330513 w 4512381"/>
              <a:gd name="connsiteY1" fmla="*/ 342291 h 1909095"/>
              <a:gd name="connsiteX2" fmla="*/ 4362719 w 4512381"/>
              <a:gd name="connsiteY2" fmla="*/ 1512484 h 1909095"/>
              <a:gd name="connsiteX3" fmla="*/ 3804357 w 4512381"/>
              <a:gd name="connsiteY3" fmla="*/ 1839574 h 1909095"/>
              <a:gd name="connsiteX4" fmla="*/ 3472105 w 4512381"/>
              <a:gd name="connsiteY4" fmla="*/ 1248707 h 1909095"/>
              <a:gd name="connsiteX5" fmla="*/ 3376499 w 4512381"/>
              <a:gd name="connsiteY5" fmla="*/ 1875292 h 1909095"/>
              <a:gd name="connsiteX6" fmla="*/ 2277048 w 4512381"/>
              <a:gd name="connsiteY6" fmla="*/ 1843958 h 1909095"/>
              <a:gd name="connsiteX7" fmla="*/ 2073178 w 4512381"/>
              <a:gd name="connsiteY7" fmla="*/ 1229799 h 1909095"/>
              <a:gd name="connsiteX8" fmla="*/ 1880348 w 4512381"/>
              <a:gd name="connsiteY8" fmla="*/ 1800726 h 1909095"/>
              <a:gd name="connsiteX9" fmla="*/ 241989 w 4512381"/>
              <a:gd name="connsiteY9" fmla="*/ 1635063 h 1909095"/>
              <a:gd name="connsiteX10" fmla="*/ 16384 w 4512381"/>
              <a:gd name="connsiteY10" fmla="*/ 874634 h 1909095"/>
              <a:gd name="connsiteX11" fmla="*/ 319612 w 4512381"/>
              <a:gd name="connsiteY11" fmla="*/ 345768 h 1909095"/>
              <a:gd name="connsiteX12" fmla="*/ 1061035 w 4512381"/>
              <a:gd name="connsiteY12" fmla="*/ 1109671 h 1909095"/>
              <a:gd name="connsiteX13" fmla="*/ 858908 w 4512381"/>
              <a:gd name="connsiteY13" fmla="*/ 199175 h 1909095"/>
              <a:gd name="connsiteX14" fmla="*/ 1227533 w 4512381"/>
              <a:gd name="connsiteY14" fmla="*/ 46702 h 1909095"/>
              <a:gd name="connsiteX15" fmla="*/ 2377322 w 4512381"/>
              <a:gd name="connsiteY15" fmla="*/ 0 h 1909095"/>
              <a:gd name="connsiteX0" fmla="*/ 2684842 w 4488234"/>
              <a:gd name="connsiteY0" fmla="*/ 78306 h 1909095"/>
              <a:gd name="connsiteX1" fmla="*/ 4330513 w 4488234"/>
              <a:gd name="connsiteY1" fmla="*/ 342291 h 1909095"/>
              <a:gd name="connsiteX2" fmla="*/ 4362719 w 4488234"/>
              <a:gd name="connsiteY2" fmla="*/ 1512484 h 1909095"/>
              <a:gd name="connsiteX3" fmla="*/ 3804357 w 4488234"/>
              <a:gd name="connsiteY3" fmla="*/ 1839574 h 1909095"/>
              <a:gd name="connsiteX4" fmla="*/ 3472105 w 4488234"/>
              <a:gd name="connsiteY4" fmla="*/ 1248707 h 1909095"/>
              <a:gd name="connsiteX5" fmla="*/ 3376499 w 4488234"/>
              <a:gd name="connsiteY5" fmla="*/ 1875292 h 1909095"/>
              <a:gd name="connsiteX6" fmla="*/ 2277048 w 4488234"/>
              <a:gd name="connsiteY6" fmla="*/ 1843958 h 1909095"/>
              <a:gd name="connsiteX7" fmla="*/ 2073178 w 4488234"/>
              <a:gd name="connsiteY7" fmla="*/ 1229799 h 1909095"/>
              <a:gd name="connsiteX8" fmla="*/ 1880348 w 4488234"/>
              <a:gd name="connsiteY8" fmla="*/ 1800726 h 1909095"/>
              <a:gd name="connsiteX9" fmla="*/ 241989 w 4488234"/>
              <a:gd name="connsiteY9" fmla="*/ 1635063 h 1909095"/>
              <a:gd name="connsiteX10" fmla="*/ 16384 w 4488234"/>
              <a:gd name="connsiteY10" fmla="*/ 874634 h 1909095"/>
              <a:gd name="connsiteX11" fmla="*/ 319612 w 4488234"/>
              <a:gd name="connsiteY11" fmla="*/ 345768 h 1909095"/>
              <a:gd name="connsiteX12" fmla="*/ 1061035 w 4488234"/>
              <a:gd name="connsiteY12" fmla="*/ 1109671 h 1909095"/>
              <a:gd name="connsiteX13" fmla="*/ 858908 w 4488234"/>
              <a:gd name="connsiteY13" fmla="*/ 199175 h 1909095"/>
              <a:gd name="connsiteX14" fmla="*/ 1227533 w 4488234"/>
              <a:gd name="connsiteY14" fmla="*/ 46702 h 1909095"/>
              <a:gd name="connsiteX15" fmla="*/ 2377322 w 4488234"/>
              <a:gd name="connsiteY15" fmla="*/ 0 h 1909095"/>
              <a:gd name="connsiteX0" fmla="*/ 2375664 w 4510212"/>
              <a:gd name="connsiteY0" fmla="*/ 26000 h 1909095"/>
              <a:gd name="connsiteX1" fmla="*/ 4330513 w 4510212"/>
              <a:gd name="connsiteY1" fmla="*/ 342291 h 1909095"/>
              <a:gd name="connsiteX2" fmla="*/ 4362719 w 4510212"/>
              <a:gd name="connsiteY2" fmla="*/ 1512484 h 1909095"/>
              <a:gd name="connsiteX3" fmla="*/ 3804357 w 4510212"/>
              <a:gd name="connsiteY3" fmla="*/ 1839574 h 1909095"/>
              <a:gd name="connsiteX4" fmla="*/ 3472105 w 4510212"/>
              <a:gd name="connsiteY4" fmla="*/ 1248707 h 1909095"/>
              <a:gd name="connsiteX5" fmla="*/ 3376499 w 4510212"/>
              <a:gd name="connsiteY5" fmla="*/ 1875292 h 1909095"/>
              <a:gd name="connsiteX6" fmla="*/ 2277048 w 4510212"/>
              <a:gd name="connsiteY6" fmla="*/ 1843958 h 1909095"/>
              <a:gd name="connsiteX7" fmla="*/ 2073178 w 4510212"/>
              <a:gd name="connsiteY7" fmla="*/ 1229799 h 1909095"/>
              <a:gd name="connsiteX8" fmla="*/ 1880348 w 4510212"/>
              <a:gd name="connsiteY8" fmla="*/ 1800726 h 1909095"/>
              <a:gd name="connsiteX9" fmla="*/ 241989 w 4510212"/>
              <a:gd name="connsiteY9" fmla="*/ 1635063 h 1909095"/>
              <a:gd name="connsiteX10" fmla="*/ 16384 w 4510212"/>
              <a:gd name="connsiteY10" fmla="*/ 874634 h 1909095"/>
              <a:gd name="connsiteX11" fmla="*/ 319612 w 4510212"/>
              <a:gd name="connsiteY11" fmla="*/ 345768 h 1909095"/>
              <a:gd name="connsiteX12" fmla="*/ 1061035 w 4510212"/>
              <a:gd name="connsiteY12" fmla="*/ 1109671 h 1909095"/>
              <a:gd name="connsiteX13" fmla="*/ 858908 w 4510212"/>
              <a:gd name="connsiteY13" fmla="*/ 199175 h 1909095"/>
              <a:gd name="connsiteX14" fmla="*/ 1227533 w 4510212"/>
              <a:gd name="connsiteY14" fmla="*/ 46702 h 1909095"/>
              <a:gd name="connsiteX15" fmla="*/ 2377322 w 4510212"/>
              <a:gd name="connsiteY15" fmla="*/ 0 h 1909095"/>
              <a:gd name="connsiteX0" fmla="*/ 2375664 w 4510212"/>
              <a:gd name="connsiteY0" fmla="*/ 26000 h 1909095"/>
              <a:gd name="connsiteX1" fmla="*/ 4330513 w 4510212"/>
              <a:gd name="connsiteY1" fmla="*/ 342291 h 1909095"/>
              <a:gd name="connsiteX2" fmla="*/ 4362719 w 4510212"/>
              <a:gd name="connsiteY2" fmla="*/ 1512484 h 1909095"/>
              <a:gd name="connsiteX3" fmla="*/ 3804357 w 4510212"/>
              <a:gd name="connsiteY3" fmla="*/ 1839574 h 1909095"/>
              <a:gd name="connsiteX4" fmla="*/ 3472105 w 4510212"/>
              <a:gd name="connsiteY4" fmla="*/ 1248707 h 1909095"/>
              <a:gd name="connsiteX5" fmla="*/ 3376499 w 4510212"/>
              <a:gd name="connsiteY5" fmla="*/ 1875292 h 1909095"/>
              <a:gd name="connsiteX6" fmla="*/ 2277048 w 4510212"/>
              <a:gd name="connsiteY6" fmla="*/ 1843958 h 1909095"/>
              <a:gd name="connsiteX7" fmla="*/ 2073178 w 4510212"/>
              <a:gd name="connsiteY7" fmla="*/ 1229799 h 1909095"/>
              <a:gd name="connsiteX8" fmla="*/ 1880348 w 4510212"/>
              <a:gd name="connsiteY8" fmla="*/ 1800726 h 1909095"/>
              <a:gd name="connsiteX9" fmla="*/ 241989 w 4510212"/>
              <a:gd name="connsiteY9" fmla="*/ 1635063 h 1909095"/>
              <a:gd name="connsiteX10" fmla="*/ 16384 w 4510212"/>
              <a:gd name="connsiteY10" fmla="*/ 874634 h 1909095"/>
              <a:gd name="connsiteX11" fmla="*/ 319612 w 4510212"/>
              <a:gd name="connsiteY11" fmla="*/ 345768 h 1909095"/>
              <a:gd name="connsiteX12" fmla="*/ 1061035 w 4510212"/>
              <a:gd name="connsiteY12" fmla="*/ 1109671 h 1909095"/>
              <a:gd name="connsiteX13" fmla="*/ 818783 w 4510212"/>
              <a:gd name="connsiteY13" fmla="*/ 176783 h 1909095"/>
              <a:gd name="connsiteX14" fmla="*/ 1227533 w 4510212"/>
              <a:gd name="connsiteY14" fmla="*/ 46702 h 1909095"/>
              <a:gd name="connsiteX15" fmla="*/ 2377322 w 4510212"/>
              <a:gd name="connsiteY15" fmla="*/ 0 h 1909095"/>
              <a:gd name="connsiteX0" fmla="*/ 2375664 w 4510212"/>
              <a:gd name="connsiteY0" fmla="*/ 26000 h 1909095"/>
              <a:gd name="connsiteX1" fmla="*/ 4330513 w 4510212"/>
              <a:gd name="connsiteY1" fmla="*/ 342291 h 1909095"/>
              <a:gd name="connsiteX2" fmla="*/ 4362719 w 4510212"/>
              <a:gd name="connsiteY2" fmla="*/ 1512484 h 1909095"/>
              <a:gd name="connsiteX3" fmla="*/ 3804357 w 4510212"/>
              <a:gd name="connsiteY3" fmla="*/ 1839574 h 1909095"/>
              <a:gd name="connsiteX4" fmla="*/ 3472105 w 4510212"/>
              <a:gd name="connsiteY4" fmla="*/ 1248707 h 1909095"/>
              <a:gd name="connsiteX5" fmla="*/ 3376499 w 4510212"/>
              <a:gd name="connsiteY5" fmla="*/ 1875292 h 1909095"/>
              <a:gd name="connsiteX6" fmla="*/ 2277048 w 4510212"/>
              <a:gd name="connsiteY6" fmla="*/ 1843958 h 1909095"/>
              <a:gd name="connsiteX7" fmla="*/ 2073178 w 4510212"/>
              <a:gd name="connsiteY7" fmla="*/ 1229799 h 1909095"/>
              <a:gd name="connsiteX8" fmla="*/ 1880348 w 4510212"/>
              <a:gd name="connsiteY8" fmla="*/ 1800726 h 1909095"/>
              <a:gd name="connsiteX9" fmla="*/ 241989 w 4510212"/>
              <a:gd name="connsiteY9" fmla="*/ 1635063 h 1909095"/>
              <a:gd name="connsiteX10" fmla="*/ 16384 w 4510212"/>
              <a:gd name="connsiteY10" fmla="*/ 874634 h 1909095"/>
              <a:gd name="connsiteX11" fmla="*/ 319612 w 4510212"/>
              <a:gd name="connsiteY11" fmla="*/ 345768 h 1909095"/>
              <a:gd name="connsiteX12" fmla="*/ 1061035 w 4510212"/>
              <a:gd name="connsiteY12" fmla="*/ 1109671 h 1909095"/>
              <a:gd name="connsiteX13" fmla="*/ 818783 w 4510212"/>
              <a:gd name="connsiteY13" fmla="*/ 176783 h 1909095"/>
              <a:gd name="connsiteX14" fmla="*/ 1221159 w 4510212"/>
              <a:gd name="connsiteY14" fmla="*/ 19095 h 1909095"/>
              <a:gd name="connsiteX15" fmla="*/ 2377322 w 4510212"/>
              <a:gd name="connsiteY15" fmla="*/ 0 h 1909095"/>
              <a:gd name="connsiteX0" fmla="*/ 2375664 w 4510212"/>
              <a:gd name="connsiteY0" fmla="*/ 19931 h 1903026"/>
              <a:gd name="connsiteX1" fmla="*/ 4330513 w 4510212"/>
              <a:gd name="connsiteY1" fmla="*/ 336222 h 1903026"/>
              <a:gd name="connsiteX2" fmla="*/ 4362719 w 4510212"/>
              <a:gd name="connsiteY2" fmla="*/ 1506415 h 1903026"/>
              <a:gd name="connsiteX3" fmla="*/ 3804357 w 4510212"/>
              <a:gd name="connsiteY3" fmla="*/ 1833505 h 1903026"/>
              <a:gd name="connsiteX4" fmla="*/ 3472105 w 4510212"/>
              <a:gd name="connsiteY4" fmla="*/ 1242638 h 1903026"/>
              <a:gd name="connsiteX5" fmla="*/ 3376499 w 4510212"/>
              <a:gd name="connsiteY5" fmla="*/ 1869223 h 1903026"/>
              <a:gd name="connsiteX6" fmla="*/ 2277048 w 4510212"/>
              <a:gd name="connsiteY6" fmla="*/ 1837889 h 1903026"/>
              <a:gd name="connsiteX7" fmla="*/ 2073178 w 4510212"/>
              <a:gd name="connsiteY7" fmla="*/ 1223730 h 1903026"/>
              <a:gd name="connsiteX8" fmla="*/ 1880348 w 4510212"/>
              <a:gd name="connsiteY8" fmla="*/ 1794657 h 1903026"/>
              <a:gd name="connsiteX9" fmla="*/ 241989 w 4510212"/>
              <a:gd name="connsiteY9" fmla="*/ 1628994 h 1903026"/>
              <a:gd name="connsiteX10" fmla="*/ 16384 w 4510212"/>
              <a:gd name="connsiteY10" fmla="*/ 868565 h 1903026"/>
              <a:gd name="connsiteX11" fmla="*/ 319612 w 4510212"/>
              <a:gd name="connsiteY11" fmla="*/ 339699 h 1903026"/>
              <a:gd name="connsiteX12" fmla="*/ 1061035 w 4510212"/>
              <a:gd name="connsiteY12" fmla="*/ 1103602 h 1903026"/>
              <a:gd name="connsiteX13" fmla="*/ 818783 w 4510212"/>
              <a:gd name="connsiteY13" fmla="*/ 170714 h 1903026"/>
              <a:gd name="connsiteX14" fmla="*/ 1221159 w 4510212"/>
              <a:gd name="connsiteY14" fmla="*/ 13026 h 1903026"/>
              <a:gd name="connsiteX15" fmla="*/ 2189978 w 4510212"/>
              <a:gd name="connsiteY15" fmla="*/ 0 h 1903026"/>
              <a:gd name="connsiteX0" fmla="*/ 2375664 w 4510212"/>
              <a:gd name="connsiteY0" fmla="*/ 24033 h 1907128"/>
              <a:gd name="connsiteX1" fmla="*/ 4330513 w 4510212"/>
              <a:gd name="connsiteY1" fmla="*/ 340324 h 1907128"/>
              <a:gd name="connsiteX2" fmla="*/ 4362719 w 4510212"/>
              <a:gd name="connsiteY2" fmla="*/ 1510517 h 1907128"/>
              <a:gd name="connsiteX3" fmla="*/ 3804357 w 4510212"/>
              <a:gd name="connsiteY3" fmla="*/ 1837607 h 1907128"/>
              <a:gd name="connsiteX4" fmla="*/ 3472105 w 4510212"/>
              <a:gd name="connsiteY4" fmla="*/ 1246740 h 1907128"/>
              <a:gd name="connsiteX5" fmla="*/ 3376499 w 4510212"/>
              <a:gd name="connsiteY5" fmla="*/ 1873325 h 1907128"/>
              <a:gd name="connsiteX6" fmla="*/ 2277048 w 4510212"/>
              <a:gd name="connsiteY6" fmla="*/ 1841991 h 1907128"/>
              <a:gd name="connsiteX7" fmla="*/ 2073178 w 4510212"/>
              <a:gd name="connsiteY7" fmla="*/ 1227832 h 1907128"/>
              <a:gd name="connsiteX8" fmla="*/ 1880348 w 4510212"/>
              <a:gd name="connsiteY8" fmla="*/ 1798759 h 1907128"/>
              <a:gd name="connsiteX9" fmla="*/ 241989 w 4510212"/>
              <a:gd name="connsiteY9" fmla="*/ 1633096 h 1907128"/>
              <a:gd name="connsiteX10" fmla="*/ 16384 w 4510212"/>
              <a:gd name="connsiteY10" fmla="*/ 872667 h 1907128"/>
              <a:gd name="connsiteX11" fmla="*/ 319612 w 4510212"/>
              <a:gd name="connsiteY11" fmla="*/ 343801 h 1907128"/>
              <a:gd name="connsiteX12" fmla="*/ 1061035 w 4510212"/>
              <a:gd name="connsiteY12" fmla="*/ 1107704 h 1907128"/>
              <a:gd name="connsiteX13" fmla="*/ 818783 w 4510212"/>
              <a:gd name="connsiteY13" fmla="*/ 174816 h 1907128"/>
              <a:gd name="connsiteX14" fmla="*/ 1221159 w 4510212"/>
              <a:gd name="connsiteY14" fmla="*/ 17128 h 1907128"/>
              <a:gd name="connsiteX15" fmla="*/ 2475645 w 4510212"/>
              <a:gd name="connsiteY15" fmla="*/ -1 h 1907128"/>
              <a:gd name="connsiteX0" fmla="*/ 2375664 w 4510212"/>
              <a:gd name="connsiteY0" fmla="*/ 16427 h 1899522"/>
              <a:gd name="connsiteX1" fmla="*/ 4330513 w 4510212"/>
              <a:gd name="connsiteY1" fmla="*/ 332718 h 1899522"/>
              <a:gd name="connsiteX2" fmla="*/ 4362719 w 4510212"/>
              <a:gd name="connsiteY2" fmla="*/ 1502911 h 1899522"/>
              <a:gd name="connsiteX3" fmla="*/ 3804357 w 4510212"/>
              <a:gd name="connsiteY3" fmla="*/ 1830001 h 1899522"/>
              <a:gd name="connsiteX4" fmla="*/ 3472105 w 4510212"/>
              <a:gd name="connsiteY4" fmla="*/ 1239134 h 1899522"/>
              <a:gd name="connsiteX5" fmla="*/ 3376499 w 4510212"/>
              <a:gd name="connsiteY5" fmla="*/ 1865719 h 1899522"/>
              <a:gd name="connsiteX6" fmla="*/ 2277048 w 4510212"/>
              <a:gd name="connsiteY6" fmla="*/ 1834385 h 1899522"/>
              <a:gd name="connsiteX7" fmla="*/ 2073178 w 4510212"/>
              <a:gd name="connsiteY7" fmla="*/ 1220226 h 1899522"/>
              <a:gd name="connsiteX8" fmla="*/ 1880348 w 4510212"/>
              <a:gd name="connsiteY8" fmla="*/ 1791153 h 1899522"/>
              <a:gd name="connsiteX9" fmla="*/ 241989 w 4510212"/>
              <a:gd name="connsiteY9" fmla="*/ 1625490 h 1899522"/>
              <a:gd name="connsiteX10" fmla="*/ 16384 w 4510212"/>
              <a:gd name="connsiteY10" fmla="*/ 865061 h 1899522"/>
              <a:gd name="connsiteX11" fmla="*/ 319612 w 4510212"/>
              <a:gd name="connsiteY11" fmla="*/ 336195 h 1899522"/>
              <a:gd name="connsiteX12" fmla="*/ 1061035 w 4510212"/>
              <a:gd name="connsiteY12" fmla="*/ 1100098 h 1899522"/>
              <a:gd name="connsiteX13" fmla="*/ 818783 w 4510212"/>
              <a:gd name="connsiteY13" fmla="*/ 167210 h 1899522"/>
              <a:gd name="connsiteX14" fmla="*/ 1221159 w 4510212"/>
              <a:gd name="connsiteY14" fmla="*/ 9522 h 1899522"/>
              <a:gd name="connsiteX15" fmla="*/ 2463420 w 4510212"/>
              <a:gd name="connsiteY15" fmla="*/ 0 h 1899522"/>
              <a:gd name="connsiteX0" fmla="*/ 2218229 w 4521509"/>
              <a:gd name="connsiteY0" fmla="*/ 11063 h 1899522"/>
              <a:gd name="connsiteX1" fmla="*/ 4330513 w 4521509"/>
              <a:gd name="connsiteY1" fmla="*/ 332718 h 1899522"/>
              <a:gd name="connsiteX2" fmla="*/ 4362719 w 4521509"/>
              <a:gd name="connsiteY2" fmla="*/ 1502911 h 1899522"/>
              <a:gd name="connsiteX3" fmla="*/ 3804357 w 4521509"/>
              <a:gd name="connsiteY3" fmla="*/ 1830001 h 1899522"/>
              <a:gd name="connsiteX4" fmla="*/ 3472105 w 4521509"/>
              <a:gd name="connsiteY4" fmla="*/ 1239134 h 1899522"/>
              <a:gd name="connsiteX5" fmla="*/ 3376499 w 4521509"/>
              <a:gd name="connsiteY5" fmla="*/ 1865719 h 1899522"/>
              <a:gd name="connsiteX6" fmla="*/ 2277048 w 4521509"/>
              <a:gd name="connsiteY6" fmla="*/ 1834385 h 1899522"/>
              <a:gd name="connsiteX7" fmla="*/ 2073178 w 4521509"/>
              <a:gd name="connsiteY7" fmla="*/ 1220226 h 1899522"/>
              <a:gd name="connsiteX8" fmla="*/ 1880348 w 4521509"/>
              <a:gd name="connsiteY8" fmla="*/ 1791153 h 1899522"/>
              <a:gd name="connsiteX9" fmla="*/ 241989 w 4521509"/>
              <a:gd name="connsiteY9" fmla="*/ 1625490 h 1899522"/>
              <a:gd name="connsiteX10" fmla="*/ 16384 w 4521509"/>
              <a:gd name="connsiteY10" fmla="*/ 865061 h 1899522"/>
              <a:gd name="connsiteX11" fmla="*/ 319612 w 4521509"/>
              <a:gd name="connsiteY11" fmla="*/ 336195 h 1899522"/>
              <a:gd name="connsiteX12" fmla="*/ 1061035 w 4521509"/>
              <a:gd name="connsiteY12" fmla="*/ 1100098 h 1899522"/>
              <a:gd name="connsiteX13" fmla="*/ 818783 w 4521509"/>
              <a:gd name="connsiteY13" fmla="*/ 167210 h 1899522"/>
              <a:gd name="connsiteX14" fmla="*/ 1221159 w 4521509"/>
              <a:gd name="connsiteY14" fmla="*/ 9522 h 1899522"/>
              <a:gd name="connsiteX15" fmla="*/ 2463420 w 4521509"/>
              <a:gd name="connsiteY15" fmla="*/ 0 h 1899522"/>
              <a:gd name="connsiteX0" fmla="*/ 2218229 w 4521509"/>
              <a:gd name="connsiteY0" fmla="*/ 1541 h 1890000"/>
              <a:gd name="connsiteX1" fmla="*/ 4330513 w 4521509"/>
              <a:gd name="connsiteY1" fmla="*/ 323196 h 1890000"/>
              <a:gd name="connsiteX2" fmla="*/ 4362719 w 4521509"/>
              <a:gd name="connsiteY2" fmla="*/ 1493389 h 1890000"/>
              <a:gd name="connsiteX3" fmla="*/ 3804357 w 4521509"/>
              <a:gd name="connsiteY3" fmla="*/ 1820479 h 1890000"/>
              <a:gd name="connsiteX4" fmla="*/ 3472105 w 4521509"/>
              <a:gd name="connsiteY4" fmla="*/ 1229612 h 1890000"/>
              <a:gd name="connsiteX5" fmla="*/ 3376499 w 4521509"/>
              <a:gd name="connsiteY5" fmla="*/ 1856197 h 1890000"/>
              <a:gd name="connsiteX6" fmla="*/ 2277048 w 4521509"/>
              <a:gd name="connsiteY6" fmla="*/ 1824863 h 1890000"/>
              <a:gd name="connsiteX7" fmla="*/ 2073178 w 4521509"/>
              <a:gd name="connsiteY7" fmla="*/ 1210704 h 1890000"/>
              <a:gd name="connsiteX8" fmla="*/ 1880348 w 4521509"/>
              <a:gd name="connsiteY8" fmla="*/ 1781631 h 1890000"/>
              <a:gd name="connsiteX9" fmla="*/ 241989 w 4521509"/>
              <a:gd name="connsiteY9" fmla="*/ 1615968 h 1890000"/>
              <a:gd name="connsiteX10" fmla="*/ 16384 w 4521509"/>
              <a:gd name="connsiteY10" fmla="*/ 855539 h 1890000"/>
              <a:gd name="connsiteX11" fmla="*/ 319612 w 4521509"/>
              <a:gd name="connsiteY11" fmla="*/ 326673 h 1890000"/>
              <a:gd name="connsiteX12" fmla="*/ 1061035 w 4521509"/>
              <a:gd name="connsiteY12" fmla="*/ 1090576 h 1890000"/>
              <a:gd name="connsiteX13" fmla="*/ 818783 w 4521509"/>
              <a:gd name="connsiteY13" fmla="*/ 157688 h 1890000"/>
              <a:gd name="connsiteX14" fmla="*/ 1221159 w 4521509"/>
              <a:gd name="connsiteY14" fmla="*/ 0 h 1890000"/>
              <a:gd name="connsiteX0" fmla="*/ 2218229 w 4521509"/>
              <a:gd name="connsiteY0" fmla="*/ 1004 h 1889463"/>
              <a:gd name="connsiteX1" fmla="*/ 4330513 w 4521509"/>
              <a:gd name="connsiteY1" fmla="*/ 322659 h 1889463"/>
              <a:gd name="connsiteX2" fmla="*/ 4362719 w 4521509"/>
              <a:gd name="connsiteY2" fmla="*/ 1492852 h 1889463"/>
              <a:gd name="connsiteX3" fmla="*/ 3804357 w 4521509"/>
              <a:gd name="connsiteY3" fmla="*/ 1819942 h 1889463"/>
              <a:gd name="connsiteX4" fmla="*/ 3472105 w 4521509"/>
              <a:gd name="connsiteY4" fmla="*/ 1229075 h 1889463"/>
              <a:gd name="connsiteX5" fmla="*/ 3376499 w 4521509"/>
              <a:gd name="connsiteY5" fmla="*/ 1855660 h 1889463"/>
              <a:gd name="connsiteX6" fmla="*/ 2277048 w 4521509"/>
              <a:gd name="connsiteY6" fmla="*/ 1824326 h 1889463"/>
              <a:gd name="connsiteX7" fmla="*/ 2073178 w 4521509"/>
              <a:gd name="connsiteY7" fmla="*/ 1210167 h 1889463"/>
              <a:gd name="connsiteX8" fmla="*/ 1880348 w 4521509"/>
              <a:gd name="connsiteY8" fmla="*/ 1781094 h 1889463"/>
              <a:gd name="connsiteX9" fmla="*/ 241989 w 4521509"/>
              <a:gd name="connsiteY9" fmla="*/ 1615431 h 1889463"/>
              <a:gd name="connsiteX10" fmla="*/ 16384 w 4521509"/>
              <a:gd name="connsiteY10" fmla="*/ 855002 h 1889463"/>
              <a:gd name="connsiteX11" fmla="*/ 319612 w 4521509"/>
              <a:gd name="connsiteY11" fmla="*/ 326136 h 1889463"/>
              <a:gd name="connsiteX12" fmla="*/ 1061035 w 4521509"/>
              <a:gd name="connsiteY12" fmla="*/ 1090039 h 1889463"/>
              <a:gd name="connsiteX13" fmla="*/ 818783 w 4521509"/>
              <a:gd name="connsiteY13" fmla="*/ 157151 h 1889463"/>
              <a:gd name="connsiteX14" fmla="*/ 2245237 w 4521509"/>
              <a:gd name="connsiteY14" fmla="*/ 0 h 1889463"/>
              <a:gd name="connsiteX0" fmla="*/ 2218229 w 4521509"/>
              <a:gd name="connsiteY0" fmla="*/ 9856 h 1898315"/>
              <a:gd name="connsiteX1" fmla="*/ 4330513 w 4521509"/>
              <a:gd name="connsiteY1" fmla="*/ 331511 h 1898315"/>
              <a:gd name="connsiteX2" fmla="*/ 4362719 w 4521509"/>
              <a:gd name="connsiteY2" fmla="*/ 1501704 h 1898315"/>
              <a:gd name="connsiteX3" fmla="*/ 3804357 w 4521509"/>
              <a:gd name="connsiteY3" fmla="*/ 1828794 h 1898315"/>
              <a:gd name="connsiteX4" fmla="*/ 3472105 w 4521509"/>
              <a:gd name="connsiteY4" fmla="*/ 1237927 h 1898315"/>
              <a:gd name="connsiteX5" fmla="*/ 3376499 w 4521509"/>
              <a:gd name="connsiteY5" fmla="*/ 1864512 h 1898315"/>
              <a:gd name="connsiteX6" fmla="*/ 2277048 w 4521509"/>
              <a:gd name="connsiteY6" fmla="*/ 1833178 h 1898315"/>
              <a:gd name="connsiteX7" fmla="*/ 2073178 w 4521509"/>
              <a:gd name="connsiteY7" fmla="*/ 1219019 h 1898315"/>
              <a:gd name="connsiteX8" fmla="*/ 1880348 w 4521509"/>
              <a:gd name="connsiteY8" fmla="*/ 1789946 h 1898315"/>
              <a:gd name="connsiteX9" fmla="*/ 241989 w 4521509"/>
              <a:gd name="connsiteY9" fmla="*/ 1624283 h 1898315"/>
              <a:gd name="connsiteX10" fmla="*/ 16384 w 4521509"/>
              <a:gd name="connsiteY10" fmla="*/ 863854 h 1898315"/>
              <a:gd name="connsiteX11" fmla="*/ 319612 w 4521509"/>
              <a:gd name="connsiteY11" fmla="*/ 334988 h 1898315"/>
              <a:gd name="connsiteX12" fmla="*/ 1061035 w 4521509"/>
              <a:gd name="connsiteY12" fmla="*/ 1098891 h 1898315"/>
              <a:gd name="connsiteX13" fmla="*/ 818783 w 4521509"/>
              <a:gd name="connsiteY13" fmla="*/ 166003 h 1898315"/>
              <a:gd name="connsiteX14" fmla="*/ 2245237 w 4521509"/>
              <a:gd name="connsiteY14" fmla="*/ 8852 h 1898315"/>
              <a:gd name="connsiteX0" fmla="*/ 2218229 w 4563472"/>
              <a:gd name="connsiteY0" fmla="*/ 9856 h 1898315"/>
              <a:gd name="connsiteX1" fmla="*/ 4330513 w 4563472"/>
              <a:gd name="connsiteY1" fmla="*/ 331511 h 1898315"/>
              <a:gd name="connsiteX2" fmla="*/ 4450822 w 4563472"/>
              <a:gd name="connsiteY2" fmla="*/ 1507453 h 1898315"/>
              <a:gd name="connsiteX3" fmla="*/ 3804357 w 4563472"/>
              <a:gd name="connsiteY3" fmla="*/ 1828794 h 1898315"/>
              <a:gd name="connsiteX4" fmla="*/ 3472105 w 4563472"/>
              <a:gd name="connsiteY4" fmla="*/ 1237927 h 1898315"/>
              <a:gd name="connsiteX5" fmla="*/ 3376499 w 4563472"/>
              <a:gd name="connsiteY5" fmla="*/ 1864512 h 1898315"/>
              <a:gd name="connsiteX6" fmla="*/ 2277048 w 4563472"/>
              <a:gd name="connsiteY6" fmla="*/ 1833178 h 1898315"/>
              <a:gd name="connsiteX7" fmla="*/ 2073178 w 4563472"/>
              <a:gd name="connsiteY7" fmla="*/ 1219019 h 1898315"/>
              <a:gd name="connsiteX8" fmla="*/ 1880348 w 4563472"/>
              <a:gd name="connsiteY8" fmla="*/ 1789946 h 1898315"/>
              <a:gd name="connsiteX9" fmla="*/ 241989 w 4563472"/>
              <a:gd name="connsiteY9" fmla="*/ 1624283 h 1898315"/>
              <a:gd name="connsiteX10" fmla="*/ 16384 w 4563472"/>
              <a:gd name="connsiteY10" fmla="*/ 863854 h 1898315"/>
              <a:gd name="connsiteX11" fmla="*/ 319612 w 4563472"/>
              <a:gd name="connsiteY11" fmla="*/ 334988 h 1898315"/>
              <a:gd name="connsiteX12" fmla="*/ 1061035 w 4563472"/>
              <a:gd name="connsiteY12" fmla="*/ 1098891 h 1898315"/>
              <a:gd name="connsiteX13" fmla="*/ 818783 w 4563472"/>
              <a:gd name="connsiteY13" fmla="*/ 166003 h 1898315"/>
              <a:gd name="connsiteX14" fmla="*/ 2245237 w 4563472"/>
              <a:gd name="connsiteY14" fmla="*/ 8852 h 1898315"/>
              <a:gd name="connsiteX0" fmla="*/ 2218229 w 4587951"/>
              <a:gd name="connsiteY0" fmla="*/ 9856 h 1898315"/>
              <a:gd name="connsiteX1" fmla="*/ 4330513 w 4587951"/>
              <a:gd name="connsiteY1" fmla="*/ 331511 h 1898315"/>
              <a:gd name="connsiteX2" fmla="*/ 4494542 w 4587951"/>
              <a:gd name="connsiteY2" fmla="*/ 1512314 h 1898315"/>
              <a:gd name="connsiteX3" fmla="*/ 3804357 w 4587951"/>
              <a:gd name="connsiteY3" fmla="*/ 1828794 h 1898315"/>
              <a:gd name="connsiteX4" fmla="*/ 3472105 w 4587951"/>
              <a:gd name="connsiteY4" fmla="*/ 1237927 h 1898315"/>
              <a:gd name="connsiteX5" fmla="*/ 3376499 w 4587951"/>
              <a:gd name="connsiteY5" fmla="*/ 1864512 h 1898315"/>
              <a:gd name="connsiteX6" fmla="*/ 2277048 w 4587951"/>
              <a:gd name="connsiteY6" fmla="*/ 1833178 h 1898315"/>
              <a:gd name="connsiteX7" fmla="*/ 2073178 w 4587951"/>
              <a:gd name="connsiteY7" fmla="*/ 1219019 h 1898315"/>
              <a:gd name="connsiteX8" fmla="*/ 1880348 w 4587951"/>
              <a:gd name="connsiteY8" fmla="*/ 1789946 h 1898315"/>
              <a:gd name="connsiteX9" fmla="*/ 241989 w 4587951"/>
              <a:gd name="connsiteY9" fmla="*/ 1624283 h 1898315"/>
              <a:gd name="connsiteX10" fmla="*/ 16384 w 4587951"/>
              <a:gd name="connsiteY10" fmla="*/ 863854 h 1898315"/>
              <a:gd name="connsiteX11" fmla="*/ 319612 w 4587951"/>
              <a:gd name="connsiteY11" fmla="*/ 334988 h 1898315"/>
              <a:gd name="connsiteX12" fmla="*/ 1061035 w 4587951"/>
              <a:gd name="connsiteY12" fmla="*/ 1098891 h 1898315"/>
              <a:gd name="connsiteX13" fmla="*/ 818783 w 4587951"/>
              <a:gd name="connsiteY13" fmla="*/ 166003 h 1898315"/>
              <a:gd name="connsiteX14" fmla="*/ 2245237 w 4587951"/>
              <a:gd name="connsiteY14" fmla="*/ 8852 h 1898315"/>
              <a:gd name="connsiteX0" fmla="*/ 2218229 w 4587951"/>
              <a:gd name="connsiteY0" fmla="*/ 15789 h 1904248"/>
              <a:gd name="connsiteX1" fmla="*/ 4330513 w 4587951"/>
              <a:gd name="connsiteY1" fmla="*/ 337444 h 1904248"/>
              <a:gd name="connsiteX2" fmla="*/ 4494542 w 4587951"/>
              <a:gd name="connsiteY2" fmla="*/ 1518247 h 1904248"/>
              <a:gd name="connsiteX3" fmla="*/ 3804357 w 4587951"/>
              <a:gd name="connsiteY3" fmla="*/ 1834727 h 1904248"/>
              <a:gd name="connsiteX4" fmla="*/ 3472105 w 4587951"/>
              <a:gd name="connsiteY4" fmla="*/ 1243860 h 1904248"/>
              <a:gd name="connsiteX5" fmla="*/ 3376499 w 4587951"/>
              <a:gd name="connsiteY5" fmla="*/ 1870445 h 1904248"/>
              <a:gd name="connsiteX6" fmla="*/ 2277048 w 4587951"/>
              <a:gd name="connsiteY6" fmla="*/ 1839111 h 1904248"/>
              <a:gd name="connsiteX7" fmla="*/ 2073178 w 4587951"/>
              <a:gd name="connsiteY7" fmla="*/ 1224952 h 1904248"/>
              <a:gd name="connsiteX8" fmla="*/ 1880348 w 4587951"/>
              <a:gd name="connsiteY8" fmla="*/ 1795879 h 1904248"/>
              <a:gd name="connsiteX9" fmla="*/ 241989 w 4587951"/>
              <a:gd name="connsiteY9" fmla="*/ 1630216 h 1904248"/>
              <a:gd name="connsiteX10" fmla="*/ 16384 w 4587951"/>
              <a:gd name="connsiteY10" fmla="*/ 869787 h 1904248"/>
              <a:gd name="connsiteX11" fmla="*/ 319612 w 4587951"/>
              <a:gd name="connsiteY11" fmla="*/ 340921 h 1904248"/>
              <a:gd name="connsiteX12" fmla="*/ 1061035 w 4587951"/>
              <a:gd name="connsiteY12" fmla="*/ 1104824 h 1904248"/>
              <a:gd name="connsiteX13" fmla="*/ 763789 w 4587951"/>
              <a:gd name="connsiteY13" fmla="*/ 145586 h 1904248"/>
              <a:gd name="connsiteX14" fmla="*/ 2245237 w 4587951"/>
              <a:gd name="connsiteY14" fmla="*/ 14785 h 1904248"/>
              <a:gd name="connsiteX0" fmla="*/ 2214835 w 4584557"/>
              <a:gd name="connsiteY0" fmla="*/ 15789 h 1904248"/>
              <a:gd name="connsiteX1" fmla="*/ 4327119 w 4584557"/>
              <a:gd name="connsiteY1" fmla="*/ 337444 h 1904248"/>
              <a:gd name="connsiteX2" fmla="*/ 4491148 w 4584557"/>
              <a:gd name="connsiteY2" fmla="*/ 1518247 h 1904248"/>
              <a:gd name="connsiteX3" fmla="*/ 3800963 w 4584557"/>
              <a:gd name="connsiteY3" fmla="*/ 1834727 h 1904248"/>
              <a:gd name="connsiteX4" fmla="*/ 3468711 w 4584557"/>
              <a:gd name="connsiteY4" fmla="*/ 1243860 h 1904248"/>
              <a:gd name="connsiteX5" fmla="*/ 3373105 w 4584557"/>
              <a:gd name="connsiteY5" fmla="*/ 1870445 h 1904248"/>
              <a:gd name="connsiteX6" fmla="*/ 2273654 w 4584557"/>
              <a:gd name="connsiteY6" fmla="*/ 1839111 h 1904248"/>
              <a:gd name="connsiteX7" fmla="*/ 2069784 w 4584557"/>
              <a:gd name="connsiteY7" fmla="*/ 1224952 h 1904248"/>
              <a:gd name="connsiteX8" fmla="*/ 1876954 w 4584557"/>
              <a:gd name="connsiteY8" fmla="*/ 1795879 h 1904248"/>
              <a:gd name="connsiteX9" fmla="*/ 238595 w 4584557"/>
              <a:gd name="connsiteY9" fmla="*/ 1630216 h 1904248"/>
              <a:gd name="connsiteX10" fmla="*/ 12990 w 4584557"/>
              <a:gd name="connsiteY10" fmla="*/ 869787 h 1904248"/>
              <a:gd name="connsiteX11" fmla="*/ 270278 w 4584557"/>
              <a:gd name="connsiteY11" fmla="*/ 319625 h 1904248"/>
              <a:gd name="connsiteX12" fmla="*/ 1057641 w 4584557"/>
              <a:gd name="connsiteY12" fmla="*/ 1104824 h 1904248"/>
              <a:gd name="connsiteX13" fmla="*/ 760395 w 4584557"/>
              <a:gd name="connsiteY13" fmla="*/ 145586 h 1904248"/>
              <a:gd name="connsiteX14" fmla="*/ 2241843 w 4584557"/>
              <a:gd name="connsiteY14" fmla="*/ 14785 h 1904248"/>
              <a:gd name="connsiteX0" fmla="*/ 2247357 w 4617079"/>
              <a:gd name="connsiteY0" fmla="*/ 15789 h 1904248"/>
              <a:gd name="connsiteX1" fmla="*/ 4359641 w 4617079"/>
              <a:gd name="connsiteY1" fmla="*/ 337444 h 1904248"/>
              <a:gd name="connsiteX2" fmla="*/ 4523670 w 4617079"/>
              <a:gd name="connsiteY2" fmla="*/ 1518247 h 1904248"/>
              <a:gd name="connsiteX3" fmla="*/ 3833485 w 4617079"/>
              <a:gd name="connsiteY3" fmla="*/ 1834727 h 1904248"/>
              <a:gd name="connsiteX4" fmla="*/ 3501233 w 4617079"/>
              <a:gd name="connsiteY4" fmla="*/ 1243860 h 1904248"/>
              <a:gd name="connsiteX5" fmla="*/ 3405627 w 4617079"/>
              <a:gd name="connsiteY5" fmla="*/ 1870445 h 1904248"/>
              <a:gd name="connsiteX6" fmla="*/ 2306176 w 4617079"/>
              <a:gd name="connsiteY6" fmla="*/ 1839111 h 1904248"/>
              <a:gd name="connsiteX7" fmla="*/ 2102306 w 4617079"/>
              <a:gd name="connsiteY7" fmla="*/ 1224952 h 1904248"/>
              <a:gd name="connsiteX8" fmla="*/ 1909476 w 4617079"/>
              <a:gd name="connsiteY8" fmla="*/ 1795879 h 1904248"/>
              <a:gd name="connsiteX9" fmla="*/ 271117 w 4617079"/>
              <a:gd name="connsiteY9" fmla="*/ 1630216 h 1904248"/>
              <a:gd name="connsiteX10" fmla="*/ 5329 w 4617079"/>
              <a:gd name="connsiteY10" fmla="*/ 873413 h 1904248"/>
              <a:gd name="connsiteX11" fmla="*/ 302800 w 4617079"/>
              <a:gd name="connsiteY11" fmla="*/ 319625 h 1904248"/>
              <a:gd name="connsiteX12" fmla="*/ 1090163 w 4617079"/>
              <a:gd name="connsiteY12" fmla="*/ 1104824 h 1904248"/>
              <a:gd name="connsiteX13" fmla="*/ 792917 w 4617079"/>
              <a:gd name="connsiteY13" fmla="*/ 145586 h 1904248"/>
              <a:gd name="connsiteX14" fmla="*/ 2274365 w 4617079"/>
              <a:gd name="connsiteY14" fmla="*/ 14785 h 1904248"/>
              <a:gd name="connsiteX0" fmla="*/ 2247216 w 4616938"/>
              <a:gd name="connsiteY0" fmla="*/ 15789 h 1904248"/>
              <a:gd name="connsiteX1" fmla="*/ 4359500 w 4616938"/>
              <a:gd name="connsiteY1" fmla="*/ 337444 h 1904248"/>
              <a:gd name="connsiteX2" fmla="*/ 4523529 w 4616938"/>
              <a:gd name="connsiteY2" fmla="*/ 1518247 h 1904248"/>
              <a:gd name="connsiteX3" fmla="*/ 3833344 w 4616938"/>
              <a:gd name="connsiteY3" fmla="*/ 1834727 h 1904248"/>
              <a:gd name="connsiteX4" fmla="*/ 3501092 w 4616938"/>
              <a:gd name="connsiteY4" fmla="*/ 1243860 h 1904248"/>
              <a:gd name="connsiteX5" fmla="*/ 3405486 w 4616938"/>
              <a:gd name="connsiteY5" fmla="*/ 1870445 h 1904248"/>
              <a:gd name="connsiteX6" fmla="*/ 2306035 w 4616938"/>
              <a:gd name="connsiteY6" fmla="*/ 1839111 h 1904248"/>
              <a:gd name="connsiteX7" fmla="*/ 2102165 w 4616938"/>
              <a:gd name="connsiteY7" fmla="*/ 1224952 h 1904248"/>
              <a:gd name="connsiteX8" fmla="*/ 1903391 w 4616938"/>
              <a:gd name="connsiteY8" fmla="*/ 1831642 h 1904248"/>
              <a:gd name="connsiteX9" fmla="*/ 270976 w 4616938"/>
              <a:gd name="connsiteY9" fmla="*/ 1630216 h 1904248"/>
              <a:gd name="connsiteX10" fmla="*/ 5188 w 4616938"/>
              <a:gd name="connsiteY10" fmla="*/ 873413 h 1904248"/>
              <a:gd name="connsiteX11" fmla="*/ 302659 w 4616938"/>
              <a:gd name="connsiteY11" fmla="*/ 319625 h 1904248"/>
              <a:gd name="connsiteX12" fmla="*/ 1090022 w 4616938"/>
              <a:gd name="connsiteY12" fmla="*/ 1104824 h 1904248"/>
              <a:gd name="connsiteX13" fmla="*/ 792776 w 4616938"/>
              <a:gd name="connsiteY13" fmla="*/ 145586 h 1904248"/>
              <a:gd name="connsiteX14" fmla="*/ 2274224 w 4616938"/>
              <a:gd name="connsiteY14" fmla="*/ 14785 h 1904248"/>
              <a:gd name="connsiteX0" fmla="*/ 2247216 w 4616938"/>
              <a:gd name="connsiteY0" fmla="*/ 15789 h 1903179"/>
              <a:gd name="connsiteX1" fmla="*/ 4359500 w 4616938"/>
              <a:gd name="connsiteY1" fmla="*/ 337444 h 1903179"/>
              <a:gd name="connsiteX2" fmla="*/ 4523529 w 4616938"/>
              <a:gd name="connsiteY2" fmla="*/ 1518247 h 1903179"/>
              <a:gd name="connsiteX3" fmla="*/ 3833344 w 4616938"/>
              <a:gd name="connsiteY3" fmla="*/ 1834727 h 1903179"/>
              <a:gd name="connsiteX4" fmla="*/ 3501092 w 4616938"/>
              <a:gd name="connsiteY4" fmla="*/ 1243860 h 1903179"/>
              <a:gd name="connsiteX5" fmla="*/ 3405486 w 4616938"/>
              <a:gd name="connsiteY5" fmla="*/ 1870445 h 1903179"/>
              <a:gd name="connsiteX6" fmla="*/ 2306035 w 4616938"/>
              <a:gd name="connsiteY6" fmla="*/ 1839111 h 1903179"/>
              <a:gd name="connsiteX7" fmla="*/ 1698922 w 4616938"/>
              <a:gd name="connsiteY7" fmla="*/ 1240973 h 1903179"/>
              <a:gd name="connsiteX8" fmla="*/ 1903391 w 4616938"/>
              <a:gd name="connsiteY8" fmla="*/ 1831642 h 1903179"/>
              <a:gd name="connsiteX9" fmla="*/ 270976 w 4616938"/>
              <a:gd name="connsiteY9" fmla="*/ 1630216 h 1903179"/>
              <a:gd name="connsiteX10" fmla="*/ 5188 w 4616938"/>
              <a:gd name="connsiteY10" fmla="*/ 873413 h 1903179"/>
              <a:gd name="connsiteX11" fmla="*/ 302659 w 4616938"/>
              <a:gd name="connsiteY11" fmla="*/ 319625 h 1903179"/>
              <a:gd name="connsiteX12" fmla="*/ 1090022 w 4616938"/>
              <a:gd name="connsiteY12" fmla="*/ 1104824 h 1903179"/>
              <a:gd name="connsiteX13" fmla="*/ 792776 w 4616938"/>
              <a:gd name="connsiteY13" fmla="*/ 145586 h 1903179"/>
              <a:gd name="connsiteX14" fmla="*/ 2274224 w 4616938"/>
              <a:gd name="connsiteY14" fmla="*/ 14785 h 1903179"/>
              <a:gd name="connsiteX0" fmla="*/ 2242406 w 4612128"/>
              <a:gd name="connsiteY0" fmla="*/ 15789 h 1903179"/>
              <a:gd name="connsiteX1" fmla="*/ 4354690 w 4612128"/>
              <a:gd name="connsiteY1" fmla="*/ 337444 h 1903179"/>
              <a:gd name="connsiteX2" fmla="*/ 4518719 w 4612128"/>
              <a:gd name="connsiteY2" fmla="*/ 1518247 h 1903179"/>
              <a:gd name="connsiteX3" fmla="*/ 3828534 w 4612128"/>
              <a:gd name="connsiteY3" fmla="*/ 1834727 h 1903179"/>
              <a:gd name="connsiteX4" fmla="*/ 3496282 w 4612128"/>
              <a:gd name="connsiteY4" fmla="*/ 1243860 h 1903179"/>
              <a:gd name="connsiteX5" fmla="*/ 3400676 w 4612128"/>
              <a:gd name="connsiteY5" fmla="*/ 1870445 h 1903179"/>
              <a:gd name="connsiteX6" fmla="*/ 2301225 w 4612128"/>
              <a:gd name="connsiteY6" fmla="*/ 1839111 h 1903179"/>
              <a:gd name="connsiteX7" fmla="*/ 1694112 w 4612128"/>
              <a:gd name="connsiteY7" fmla="*/ 1240973 h 1903179"/>
              <a:gd name="connsiteX8" fmla="*/ 1338012 w 4612128"/>
              <a:gd name="connsiteY8" fmla="*/ 1830169 h 1903179"/>
              <a:gd name="connsiteX9" fmla="*/ 266166 w 4612128"/>
              <a:gd name="connsiteY9" fmla="*/ 1630216 h 1903179"/>
              <a:gd name="connsiteX10" fmla="*/ 378 w 4612128"/>
              <a:gd name="connsiteY10" fmla="*/ 873413 h 1903179"/>
              <a:gd name="connsiteX11" fmla="*/ 297849 w 4612128"/>
              <a:gd name="connsiteY11" fmla="*/ 319625 h 1903179"/>
              <a:gd name="connsiteX12" fmla="*/ 1085212 w 4612128"/>
              <a:gd name="connsiteY12" fmla="*/ 1104824 h 1903179"/>
              <a:gd name="connsiteX13" fmla="*/ 787966 w 4612128"/>
              <a:gd name="connsiteY13" fmla="*/ 145586 h 1903179"/>
              <a:gd name="connsiteX14" fmla="*/ 2269414 w 4612128"/>
              <a:gd name="connsiteY14" fmla="*/ 14785 h 1903179"/>
              <a:gd name="connsiteX0" fmla="*/ 2242406 w 4612128"/>
              <a:gd name="connsiteY0" fmla="*/ 15789 h 1957020"/>
              <a:gd name="connsiteX1" fmla="*/ 4354690 w 4612128"/>
              <a:gd name="connsiteY1" fmla="*/ 337444 h 1957020"/>
              <a:gd name="connsiteX2" fmla="*/ 4518719 w 4612128"/>
              <a:gd name="connsiteY2" fmla="*/ 1518247 h 1957020"/>
              <a:gd name="connsiteX3" fmla="*/ 3828534 w 4612128"/>
              <a:gd name="connsiteY3" fmla="*/ 1834727 h 1957020"/>
              <a:gd name="connsiteX4" fmla="*/ 3496282 w 4612128"/>
              <a:gd name="connsiteY4" fmla="*/ 1243860 h 1957020"/>
              <a:gd name="connsiteX5" fmla="*/ 3400676 w 4612128"/>
              <a:gd name="connsiteY5" fmla="*/ 1870445 h 1957020"/>
              <a:gd name="connsiteX6" fmla="*/ 1612732 w 4612128"/>
              <a:gd name="connsiteY6" fmla="*/ 1884271 h 1957020"/>
              <a:gd name="connsiteX7" fmla="*/ 1694112 w 4612128"/>
              <a:gd name="connsiteY7" fmla="*/ 1240973 h 1957020"/>
              <a:gd name="connsiteX8" fmla="*/ 1338012 w 4612128"/>
              <a:gd name="connsiteY8" fmla="*/ 1830169 h 1957020"/>
              <a:gd name="connsiteX9" fmla="*/ 266166 w 4612128"/>
              <a:gd name="connsiteY9" fmla="*/ 1630216 h 1957020"/>
              <a:gd name="connsiteX10" fmla="*/ 378 w 4612128"/>
              <a:gd name="connsiteY10" fmla="*/ 873413 h 1957020"/>
              <a:gd name="connsiteX11" fmla="*/ 297849 w 4612128"/>
              <a:gd name="connsiteY11" fmla="*/ 319625 h 1957020"/>
              <a:gd name="connsiteX12" fmla="*/ 1085212 w 4612128"/>
              <a:gd name="connsiteY12" fmla="*/ 1104824 h 1957020"/>
              <a:gd name="connsiteX13" fmla="*/ 787966 w 4612128"/>
              <a:gd name="connsiteY13" fmla="*/ 145586 h 1957020"/>
              <a:gd name="connsiteX14" fmla="*/ 2269414 w 4612128"/>
              <a:gd name="connsiteY14" fmla="*/ 14785 h 1957020"/>
              <a:gd name="connsiteX0" fmla="*/ 2242406 w 4612128"/>
              <a:gd name="connsiteY0" fmla="*/ 15789 h 1940962"/>
              <a:gd name="connsiteX1" fmla="*/ 4354690 w 4612128"/>
              <a:gd name="connsiteY1" fmla="*/ 337444 h 1940962"/>
              <a:gd name="connsiteX2" fmla="*/ 4518719 w 4612128"/>
              <a:gd name="connsiteY2" fmla="*/ 1518247 h 1940962"/>
              <a:gd name="connsiteX3" fmla="*/ 3828534 w 4612128"/>
              <a:gd name="connsiteY3" fmla="*/ 1834727 h 1940962"/>
              <a:gd name="connsiteX4" fmla="*/ 3496282 w 4612128"/>
              <a:gd name="connsiteY4" fmla="*/ 1243860 h 1940962"/>
              <a:gd name="connsiteX5" fmla="*/ 3400676 w 4612128"/>
              <a:gd name="connsiteY5" fmla="*/ 1870445 h 1940962"/>
              <a:gd name="connsiteX6" fmla="*/ 1612732 w 4612128"/>
              <a:gd name="connsiteY6" fmla="*/ 1884271 h 1940962"/>
              <a:gd name="connsiteX7" fmla="*/ 1694112 w 4612128"/>
              <a:gd name="connsiteY7" fmla="*/ 1240973 h 1940962"/>
              <a:gd name="connsiteX8" fmla="*/ 1338012 w 4612128"/>
              <a:gd name="connsiteY8" fmla="*/ 1830169 h 1940962"/>
              <a:gd name="connsiteX9" fmla="*/ 266166 w 4612128"/>
              <a:gd name="connsiteY9" fmla="*/ 1630216 h 1940962"/>
              <a:gd name="connsiteX10" fmla="*/ 378 w 4612128"/>
              <a:gd name="connsiteY10" fmla="*/ 873413 h 1940962"/>
              <a:gd name="connsiteX11" fmla="*/ 297849 w 4612128"/>
              <a:gd name="connsiteY11" fmla="*/ 319625 h 1940962"/>
              <a:gd name="connsiteX12" fmla="*/ 1085212 w 4612128"/>
              <a:gd name="connsiteY12" fmla="*/ 1104824 h 1940962"/>
              <a:gd name="connsiteX13" fmla="*/ 787966 w 4612128"/>
              <a:gd name="connsiteY13" fmla="*/ 145586 h 1940962"/>
              <a:gd name="connsiteX14" fmla="*/ 2269414 w 4612128"/>
              <a:gd name="connsiteY14" fmla="*/ 14785 h 1940962"/>
              <a:gd name="connsiteX0" fmla="*/ 2242406 w 4612128"/>
              <a:gd name="connsiteY0" fmla="*/ 15789 h 1960959"/>
              <a:gd name="connsiteX1" fmla="*/ 4354690 w 4612128"/>
              <a:gd name="connsiteY1" fmla="*/ 337444 h 1960959"/>
              <a:gd name="connsiteX2" fmla="*/ 4518719 w 4612128"/>
              <a:gd name="connsiteY2" fmla="*/ 1518247 h 1960959"/>
              <a:gd name="connsiteX3" fmla="*/ 3828534 w 4612128"/>
              <a:gd name="connsiteY3" fmla="*/ 1834727 h 1960959"/>
              <a:gd name="connsiteX4" fmla="*/ 3496282 w 4612128"/>
              <a:gd name="connsiteY4" fmla="*/ 1243860 h 1960959"/>
              <a:gd name="connsiteX5" fmla="*/ 3400676 w 4612128"/>
              <a:gd name="connsiteY5" fmla="*/ 1870445 h 1960959"/>
              <a:gd name="connsiteX6" fmla="*/ 1664338 w 4612128"/>
              <a:gd name="connsiteY6" fmla="*/ 1918096 h 1960959"/>
              <a:gd name="connsiteX7" fmla="*/ 1694112 w 4612128"/>
              <a:gd name="connsiteY7" fmla="*/ 1240973 h 1960959"/>
              <a:gd name="connsiteX8" fmla="*/ 1338012 w 4612128"/>
              <a:gd name="connsiteY8" fmla="*/ 1830169 h 1960959"/>
              <a:gd name="connsiteX9" fmla="*/ 266166 w 4612128"/>
              <a:gd name="connsiteY9" fmla="*/ 1630216 h 1960959"/>
              <a:gd name="connsiteX10" fmla="*/ 378 w 4612128"/>
              <a:gd name="connsiteY10" fmla="*/ 873413 h 1960959"/>
              <a:gd name="connsiteX11" fmla="*/ 297849 w 4612128"/>
              <a:gd name="connsiteY11" fmla="*/ 319625 h 1960959"/>
              <a:gd name="connsiteX12" fmla="*/ 1085212 w 4612128"/>
              <a:gd name="connsiteY12" fmla="*/ 1104824 h 1960959"/>
              <a:gd name="connsiteX13" fmla="*/ 787966 w 4612128"/>
              <a:gd name="connsiteY13" fmla="*/ 145586 h 1960959"/>
              <a:gd name="connsiteX14" fmla="*/ 2269414 w 4612128"/>
              <a:gd name="connsiteY14" fmla="*/ 14785 h 1960959"/>
              <a:gd name="connsiteX0" fmla="*/ 2242406 w 4612128"/>
              <a:gd name="connsiteY0" fmla="*/ 15789 h 1975112"/>
              <a:gd name="connsiteX1" fmla="*/ 4354690 w 4612128"/>
              <a:gd name="connsiteY1" fmla="*/ 337444 h 1975112"/>
              <a:gd name="connsiteX2" fmla="*/ 4518719 w 4612128"/>
              <a:gd name="connsiteY2" fmla="*/ 1518247 h 1975112"/>
              <a:gd name="connsiteX3" fmla="*/ 3828534 w 4612128"/>
              <a:gd name="connsiteY3" fmla="*/ 1834727 h 1975112"/>
              <a:gd name="connsiteX4" fmla="*/ 3496282 w 4612128"/>
              <a:gd name="connsiteY4" fmla="*/ 1243860 h 1975112"/>
              <a:gd name="connsiteX5" fmla="*/ 3400676 w 4612128"/>
              <a:gd name="connsiteY5" fmla="*/ 1870445 h 1975112"/>
              <a:gd name="connsiteX6" fmla="*/ 1664338 w 4612128"/>
              <a:gd name="connsiteY6" fmla="*/ 1918096 h 1975112"/>
              <a:gd name="connsiteX7" fmla="*/ 1593518 w 4612128"/>
              <a:gd name="connsiteY7" fmla="*/ 1295324 h 1975112"/>
              <a:gd name="connsiteX8" fmla="*/ 1338012 w 4612128"/>
              <a:gd name="connsiteY8" fmla="*/ 1830169 h 1975112"/>
              <a:gd name="connsiteX9" fmla="*/ 266166 w 4612128"/>
              <a:gd name="connsiteY9" fmla="*/ 1630216 h 1975112"/>
              <a:gd name="connsiteX10" fmla="*/ 378 w 4612128"/>
              <a:gd name="connsiteY10" fmla="*/ 873413 h 1975112"/>
              <a:gd name="connsiteX11" fmla="*/ 297849 w 4612128"/>
              <a:gd name="connsiteY11" fmla="*/ 319625 h 1975112"/>
              <a:gd name="connsiteX12" fmla="*/ 1085212 w 4612128"/>
              <a:gd name="connsiteY12" fmla="*/ 1104824 h 1975112"/>
              <a:gd name="connsiteX13" fmla="*/ 787966 w 4612128"/>
              <a:gd name="connsiteY13" fmla="*/ 145586 h 1975112"/>
              <a:gd name="connsiteX14" fmla="*/ 2269414 w 4612128"/>
              <a:gd name="connsiteY14" fmla="*/ 14785 h 1975112"/>
              <a:gd name="connsiteX0" fmla="*/ 2242418 w 4612140"/>
              <a:gd name="connsiteY0" fmla="*/ 15789 h 1975112"/>
              <a:gd name="connsiteX1" fmla="*/ 4354702 w 4612140"/>
              <a:gd name="connsiteY1" fmla="*/ 337444 h 1975112"/>
              <a:gd name="connsiteX2" fmla="*/ 4518731 w 4612140"/>
              <a:gd name="connsiteY2" fmla="*/ 1518247 h 1975112"/>
              <a:gd name="connsiteX3" fmla="*/ 3828546 w 4612140"/>
              <a:gd name="connsiteY3" fmla="*/ 1834727 h 1975112"/>
              <a:gd name="connsiteX4" fmla="*/ 3496294 w 4612140"/>
              <a:gd name="connsiteY4" fmla="*/ 1243860 h 1975112"/>
              <a:gd name="connsiteX5" fmla="*/ 3400688 w 4612140"/>
              <a:gd name="connsiteY5" fmla="*/ 1870445 h 1975112"/>
              <a:gd name="connsiteX6" fmla="*/ 1664350 w 4612140"/>
              <a:gd name="connsiteY6" fmla="*/ 1918096 h 1975112"/>
              <a:gd name="connsiteX7" fmla="*/ 1593530 w 4612140"/>
              <a:gd name="connsiteY7" fmla="*/ 1295324 h 1975112"/>
              <a:gd name="connsiteX8" fmla="*/ 1349535 w 4612140"/>
              <a:gd name="connsiteY8" fmla="*/ 1864216 h 1975112"/>
              <a:gd name="connsiteX9" fmla="*/ 266178 w 4612140"/>
              <a:gd name="connsiteY9" fmla="*/ 1630216 h 1975112"/>
              <a:gd name="connsiteX10" fmla="*/ 390 w 4612140"/>
              <a:gd name="connsiteY10" fmla="*/ 873413 h 1975112"/>
              <a:gd name="connsiteX11" fmla="*/ 297861 w 4612140"/>
              <a:gd name="connsiteY11" fmla="*/ 319625 h 1975112"/>
              <a:gd name="connsiteX12" fmla="*/ 1085224 w 4612140"/>
              <a:gd name="connsiteY12" fmla="*/ 1104824 h 1975112"/>
              <a:gd name="connsiteX13" fmla="*/ 787978 w 4612140"/>
              <a:gd name="connsiteY13" fmla="*/ 145586 h 1975112"/>
              <a:gd name="connsiteX14" fmla="*/ 2269426 w 4612140"/>
              <a:gd name="connsiteY14" fmla="*/ 14785 h 1975112"/>
              <a:gd name="connsiteX0" fmla="*/ 2242418 w 4612140"/>
              <a:gd name="connsiteY0" fmla="*/ 15789 h 1956964"/>
              <a:gd name="connsiteX1" fmla="*/ 4354702 w 4612140"/>
              <a:gd name="connsiteY1" fmla="*/ 337444 h 1956964"/>
              <a:gd name="connsiteX2" fmla="*/ 4518731 w 4612140"/>
              <a:gd name="connsiteY2" fmla="*/ 1518247 h 1956964"/>
              <a:gd name="connsiteX3" fmla="*/ 3828546 w 4612140"/>
              <a:gd name="connsiteY3" fmla="*/ 1834727 h 1956964"/>
              <a:gd name="connsiteX4" fmla="*/ 3496294 w 4612140"/>
              <a:gd name="connsiteY4" fmla="*/ 1243860 h 1956964"/>
              <a:gd name="connsiteX5" fmla="*/ 3400688 w 4612140"/>
              <a:gd name="connsiteY5" fmla="*/ 1870445 h 1956964"/>
              <a:gd name="connsiteX6" fmla="*/ 1623217 w 4612140"/>
              <a:gd name="connsiteY6" fmla="*/ 1890117 h 1956964"/>
              <a:gd name="connsiteX7" fmla="*/ 1593530 w 4612140"/>
              <a:gd name="connsiteY7" fmla="*/ 1295324 h 1956964"/>
              <a:gd name="connsiteX8" fmla="*/ 1349535 w 4612140"/>
              <a:gd name="connsiteY8" fmla="*/ 1864216 h 1956964"/>
              <a:gd name="connsiteX9" fmla="*/ 266178 w 4612140"/>
              <a:gd name="connsiteY9" fmla="*/ 1630216 h 1956964"/>
              <a:gd name="connsiteX10" fmla="*/ 390 w 4612140"/>
              <a:gd name="connsiteY10" fmla="*/ 873413 h 1956964"/>
              <a:gd name="connsiteX11" fmla="*/ 297861 w 4612140"/>
              <a:gd name="connsiteY11" fmla="*/ 319625 h 1956964"/>
              <a:gd name="connsiteX12" fmla="*/ 1085224 w 4612140"/>
              <a:gd name="connsiteY12" fmla="*/ 1104824 h 1956964"/>
              <a:gd name="connsiteX13" fmla="*/ 787978 w 4612140"/>
              <a:gd name="connsiteY13" fmla="*/ 145586 h 1956964"/>
              <a:gd name="connsiteX14" fmla="*/ 2269426 w 4612140"/>
              <a:gd name="connsiteY14" fmla="*/ 14785 h 1956964"/>
              <a:gd name="connsiteX0" fmla="*/ 2242418 w 4612140"/>
              <a:gd name="connsiteY0" fmla="*/ 15789 h 1944251"/>
              <a:gd name="connsiteX1" fmla="*/ 4354702 w 4612140"/>
              <a:gd name="connsiteY1" fmla="*/ 337444 h 1944251"/>
              <a:gd name="connsiteX2" fmla="*/ 4518731 w 4612140"/>
              <a:gd name="connsiteY2" fmla="*/ 1518247 h 1944251"/>
              <a:gd name="connsiteX3" fmla="*/ 3828546 w 4612140"/>
              <a:gd name="connsiteY3" fmla="*/ 1834727 h 1944251"/>
              <a:gd name="connsiteX4" fmla="*/ 3496294 w 4612140"/>
              <a:gd name="connsiteY4" fmla="*/ 1243860 h 1944251"/>
              <a:gd name="connsiteX5" fmla="*/ 3400688 w 4612140"/>
              <a:gd name="connsiteY5" fmla="*/ 1870445 h 1944251"/>
              <a:gd name="connsiteX6" fmla="*/ 1623217 w 4612140"/>
              <a:gd name="connsiteY6" fmla="*/ 1890117 h 1944251"/>
              <a:gd name="connsiteX7" fmla="*/ 1593530 w 4612140"/>
              <a:gd name="connsiteY7" fmla="*/ 1295324 h 1944251"/>
              <a:gd name="connsiteX8" fmla="*/ 1349535 w 4612140"/>
              <a:gd name="connsiteY8" fmla="*/ 1864216 h 1944251"/>
              <a:gd name="connsiteX9" fmla="*/ 266178 w 4612140"/>
              <a:gd name="connsiteY9" fmla="*/ 1630216 h 1944251"/>
              <a:gd name="connsiteX10" fmla="*/ 390 w 4612140"/>
              <a:gd name="connsiteY10" fmla="*/ 873413 h 1944251"/>
              <a:gd name="connsiteX11" fmla="*/ 297861 w 4612140"/>
              <a:gd name="connsiteY11" fmla="*/ 319625 h 1944251"/>
              <a:gd name="connsiteX12" fmla="*/ 1085224 w 4612140"/>
              <a:gd name="connsiteY12" fmla="*/ 1104824 h 1944251"/>
              <a:gd name="connsiteX13" fmla="*/ 787978 w 4612140"/>
              <a:gd name="connsiteY13" fmla="*/ 145586 h 1944251"/>
              <a:gd name="connsiteX14" fmla="*/ 2269426 w 4612140"/>
              <a:gd name="connsiteY14" fmla="*/ 14785 h 1944251"/>
              <a:gd name="connsiteX0" fmla="*/ 2242418 w 4612140"/>
              <a:gd name="connsiteY0" fmla="*/ 15789 h 1938621"/>
              <a:gd name="connsiteX1" fmla="*/ 4354702 w 4612140"/>
              <a:gd name="connsiteY1" fmla="*/ 337444 h 1938621"/>
              <a:gd name="connsiteX2" fmla="*/ 4518731 w 4612140"/>
              <a:gd name="connsiteY2" fmla="*/ 1518247 h 1938621"/>
              <a:gd name="connsiteX3" fmla="*/ 3828546 w 4612140"/>
              <a:gd name="connsiteY3" fmla="*/ 1834727 h 1938621"/>
              <a:gd name="connsiteX4" fmla="*/ 3496294 w 4612140"/>
              <a:gd name="connsiteY4" fmla="*/ 1243860 h 1938621"/>
              <a:gd name="connsiteX5" fmla="*/ 3400688 w 4612140"/>
              <a:gd name="connsiteY5" fmla="*/ 1870445 h 1938621"/>
              <a:gd name="connsiteX6" fmla="*/ 1623217 w 4612140"/>
              <a:gd name="connsiteY6" fmla="*/ 1890117 h 1938621"/>
              <a:gd name="connsiteX7" fmla="*/ 1489585 w 4612140"/>
              <a:gd name="connsiteY7" fmla="*/ 1587511 h 1938621"/>
              <a:gd name="connsiteX8" fmla="*/ 1593530 w 4612140"/>
              <a:gd name="connsiteY8" fmla="*/ 1295324 h 1938621"/>
              <a:gd name="connsiteX9" fmla="*/ 1349535 w 4612140"/>
              <a:gd name="connsiteY9" fmla="*/ 1864216 h 1938621"/>
              <a:gd name="connsiteX10" fmla="*/ 266178 w 4612140"/>
              <a:gd name="connsiteY10" fmla="*/ 1630216 h 1938621"/>
              <a:gd name="connsiteX11" fmla="*/ 390 w 4612140"/>
              <a:gd name="connsiteY11" fmla="*/ 873413 h 1938621"/>
              <a:gd name="connsiteX12" fmla="*/ 297861 w 4612140"/>
              <a:gd name="connsiteY12" fmla="*/ 319625 h 1938621"/>
              <a:gd name="connsiteX13" fmla="*/ 1085224 w 4612140"/>
              <a:gd name="connsiteY13" fmla="*/ 1104824 h 1938621"/>
              <a:gd name="connsiteX14" fmla="*/ 787978 w 4612140"/>
              <a:gd name="connsiteY14" fmla="*/ 145586 h 1938621"/>
              <a:gd name="connsiteX15" fmla="*/ 2269426 w 4612140"/>
              <a:gd name="connsiteY15" fmla="*/ 14785 h 1938621"/>
              <a:gd name="connsiteX0" fmla="*/ 2242418 w 4612140"/>
              <a:gd name="connsiteY0" fmla="*/ 15789 h 1937765"/>
              <a:gd name="connsiteX1" fmla="*/ 4354702 w 4612140"/>
              <a:gd name="connsiteY1" fmla="*/ 337444 h 1937765"/>
              <a:gd name="connsiteX2" fmla="*/ 4518731 w 4612140"/>
              <a:gd name="connsiteY2" fmla="*/ 1518247 h 1937765"/>
              <a:gd name="connsiteX3" fmla="*/ 3828546 w 4612140"/>
              <a:gd name="connsiteY3" fmla="*/ 1834727 h 1937765"/>
              <a:gd name="connsiteX4" fmla="*/ 3496294 w 4612140"/>
              <a:gd name="connsiteY4" fmla="*/ 1243860 h 1937765"/>
              <a:gd name="connsiteX5" fmla="*/ 3400688 w 4612140"/>
              <a:gd name="connsiteY5" fmla="*/ 1870445 h 1937765"/>
              <a:gd name="connsiteX6" fmla="*/ 1623217 w 4612140"/>
              <a:gd name="connsiteY6" fmla="*/ 1890117 h 1937765"/>
              <a:gd name="connsiteX7" fmla="*/ 1538625 w 4612140"/>
              <a:gd name="connsiteY7" fmla="*/ 1602326 h 1937765"/>
              <a:gd name="connsiteX8" fmla="*/ 1593530 w 4612140"/>
              <a:gd name="connsiteY8" fmla="*/ 1295324 h 1937765"/>
              <a:gd name="connsiteX9" fmla="*/ 1349535 w 4612140"/>
              <a:gd name="connsiteY9" fmla="*/ 1864216 h 1937765"/>
              <a:gd name="connsiteX10" fmla="*/ 266178 w 4612140"/>
              <a:gd name="connsiteY10" fmla="*/ 1630216 h 1937765"/>
              <a:gd name="connsiteX11" fmla="*/ 390 w 4612140"/>
              <a:gd name="connsiteY11" fmla="*/ 873413 h 1937765"/>
              <a:gd name="connsiteX12" fmla="*/ 297861 w 4612140"/>
              <a:gd name="connsiteY12" fmla="*/ 319625 h 1937765"/>
              <a:gd name="connsiteX13" fmla="*/ 1085224 w 4612140"/>
              <a:gd name="connsiteY13" fmla="*/ 1104824 h 1937765"/>
              <a:gd name="connsiteX14" fmla="*/ 787978 w 4612140"/>
              <a:gd name="connsiteY14" fmla="*/ 145586 h 1937765"/>
              <a:gd name="connsiteX15" fmla="*/ 2269426 w 4612140"/>
              <a:gd name="connsiteY15" fmla="*/ 14785 h 1937765"/>
              <a:gd name="connsiteX0" fmla="*/ 2242418 w 4612140"/>
              <a:gd name="connsiteY0" fmla="*/ 15789 h 1937765"/>
              <a:gd name="connsiteX1" fmla="*/ 4354702 w 4612140"/>
              <a:gd name="connsiteY1" fmla="*/ 337444 h 1937765"/>
              <a:gd name="connsiteX2" fmla="*/ 4518731 w 4612140"/>
              <a:gd name="connsiteY2" fmla="*/ 1518247 h 1937765"/>
              <a:gd name="connsiteX3" fmla="*/ 3828546 w 4612140"/>
              <a:gd name="connsiteY3" fmla="*/ 1834727 h 1937765"/>
              <a:gd name="connsiteX4" fmla="*/ 3496294 w 4612140"/>
              <a:gd name="connsiteY4" fmla="*/ 1243860 h 1937765"/>
              <a:gd name="connsiteX5" fmla="*/ 3400688 w 4612140"/>
              <a:gd name="connsiteY5" fmla="*/ 1870445 h 1937765"/>
              <a:gd name="connsiteX6" fmla="*/ 1623217 w 4612140"/>
              <a:gd name="connsiteY6" fmla="*/ 1890117 h 1937765"/>
              <a:gd name="connsiteX7" fmla="*/ 1538625 w 4612140"/>
              <a:gd name="connsiteY7" fmla="*/ 1602326 h 1937765"/>
              <a:gd name="connsiteX8" fmla="*/ 1593530 w 4612140"/>
              <a:gd name="connsiteY8" fmla="*/ 1295324 h 1937765"/>
              <a:gd name="connsiteX9" fmla="*/ 1349535 w 4612140"/>
              <a:gd name="connsiteY9" fmla="*/ 1864216 h 1937765"/>
              <a:gd name="connsiteX10" fmla="*/ 266178 w 4612140"/>
              <a:gd name="connsiteY10" fmla="*/ 1630216 h 1937765"/>
              <a:gd name="connsiteX11" fmla="*/ 390 w 4612140"/>
              <a:gd name="connsiteY11" fmla="*/ 873413 h 1937765"/>
              <a:gd name="connsiteX12" fmla="*/ 297861 w 4612140"/>
              <a:gd name="connsiteY12" fmla="*/ 319625 h 1937765"/>
              <a:gd name="connsiteX13" fmla="*/ 1085224 w 4612140"/>
              <a:gd name="connsiteY13" fmla="*/ 1104824 h 1937765"/>
              <a:gd name="connsiteX14" fmla="*/ 787978 w 4612140"/>
              <a:gd name="connsiteY14" fmla="*/ 145586 h 1937765"/>
              <a:gd name="connsiteX15" fmla="*/ 2269426 w 4612140"/>
              <a:gd name="connsiteY15" fmla="*/ 14785 h 1937765"/>
              <a:gd name="connsiteX0" fmla="*/ 2242418 w 4612140"/>
              <a:gd name="connsiteY0" fmla="*/ 15789 h 1937765"/>
              <a:gd name="connsiteX1" fmla="*/ 4354702 w 4612140"/>
              <a:gd name="connsiteY1" fmla="*/ 337444 h 1937765"/>
              <a:gd name="connsiteX2" fmla="*/ 4518731 w 4612140"/>
              <a:gd name="connsiteY2" fmla="*/ 1518247 h 1937765"/>
              <a:gd name="connsiteX3" fmla="*/ 3828546 w 4612140"/>
              <a:gd name="connsiteY3" fmla="*/ 1834727 h 1937765"/>
              <a:gd name="connsiteX4" fmla="*/ 3496294 w 4612140"/>
              <a:gd name="connsiteY4" fmla="*/ 1243860 h 1937765"/>
              <a:gd name="connsiteX5" fmla="*/ 3400688 w 4612140"/>
              <a:gd name="connsiteY5" fmla="*/ 1870445 h 1937765"/>
              <a:gd name="connsiteX6" fmla="*/ 1623217 w 4612140"/>
              <a:gd name="connsiteY6" fmla="*/ 1890117 h 1937765"/>
              <a:gd name="connsiteX7" fmla="*/ 1538625 w 4612140"/>
              <a:gd name="connsiteY7" fmla="*/ 1602326 h 1937765"/>
              <a:gd name="connsiteX8" fmla="*/ 1593530 w 4612140"/>
              <a:gd name="connsiteY8" fmla="*/ 1295324 h 1937765"/>
              <a:gd name="connsiteX9" fmla="*/ 1349535 w 4612140"/>
              <a:gd name="connsiteY9" fmla="*/ 1864216 h 1937765"/>
              <a:gd name="connsiteX10" fmla="*/ 266178 w 4612140"/>
              <a:gd name="connsiteY10" fmla="*/ 1630216 h 1937765"/>
              <a:gd name="connsiteX11" fmla="*/ 390 w 4612140"/>
              <a:gd name="connsiteY11" fmla="*/ 873413 h 1937765"/>
              <a:gd name="connsiteX12" fmla="*/ 297861 w 4612140"/>
              <a:gd name="connsiteY12" fmla="*/ 319625 h 1937765"/>
              <a:gd name="connsiteX13" fmla="*/ 1085224 w 4612140"/>
              <a:gd name="connsiteY13" fmla="*/ 1104824 h 1937765"/>
              <a:gd name="connsiteX14" fmla="*/ 787978 w 4612140"/>
              <a:gd name="connsiteY14" fmla="*/ 145586 h 1937765"/>
              <a:gd name="connsiteX15" fmla="*/ 2269426 w 4612140"/>
              <a:gd name="connsiteY15" fmla="*/ 14785 h 1937765"/>
              <a:gd name="connsiteX0" fmla="*/ 2242418 w 4612140"/>
              <a:gd name="connsiteY0" fmla="*/ 15789 h 1951804"/>
              <a:gd name="connsiteX1" fmla="*/ 4354702 w 4612140"/>
              <a:gd name="connsiteY1" fmla="*/ 337444 h 1951804"/>
              <a:gd name="connsiteX2" fmla="*/ 4518731 w 4612140"/>
              <a:gd name="connsiteY2" fmla="*/ 1518247 h 1951804"/>
              <a:gd name="connsiteX3" fmla="*/ 3828546 w 4612140"/>
              <a:gd name="connsiteY3" fmla="*/ 1834727 h 1951804"/>
              <a:gd name="connsiteX4" fmla="*/ 3496294 w 4612140"/>
              <a:gd name="connsiteY4" fmla="*/ 1243860 h 1951804"/>
              <a:gd name="connsiteX5" fmla="*/ 3400688 w 4612140"/>
              <a:gd name="connsiteY5" fmla="*/ 1870445 h 1951804"/>
              <a:gd name="connsiteX6" fmla="*/ 1623217 w 4612140"/>
              <a:gd name="connsiteY6" fmla="*/ 1890117 h 1951804"/>
              <a:gd name="connsiteX7" fmla="*/ 1538625 w 4612140"/>
              <a:gd name="connsiteY7" fmla="*/ 1602326 h 1951804"/>
              <a:gd name="connsiteX8" fmla="*/ 1593530 w 4612140"/>
              <a:gd name="connsiteY8" fmla="*/ 1295324 h 1951804"/>
              <a:gd name="connsiteX9" fmla="*/ 1349535 w 4612140"/>
              <a:gd name="connsiteY9" fmla="*/ 1864216 h 1951804"/>
              <a:gd name="connsiteX10" fmla="*/ 266178 w 4612140"/>
              <a:gd name="connsiteY10" fmla="*/ 1630216 h 1951804"/>
              <a:gd name="connsiteX11" fmla="*/ 390 w 4612140"/>
              <a:gd name="connsiteY11" fmla="*/ 873413 h 1951804"/>
              <a:gd name="connsiteX12" fmla="*/ 297861 w 4612140"/>
              <a:gd name="connsiteY12" fmla="*/ 319625 h 1951804"/>
              <a:gd name="connsiteX13" fmla="*/ 1085224 w 4612140"/>
              <a:gd name="connsiteY13" fmla="*/ 1104824 h 1951804"/>
              <a:gd name="connsiteX14" fmla="*/ 787978 w 4612140"/>
              <a:gd name="connsiteY14" fmla="*/ 145586 h 1951804"/>
              <a:gd name="connsiteX15" fmla="*/ 2269426 w 4612140"/>
              <a:gd name="connsiteY15" fmla="*/ 14785 h 1951804"/>
              <a:gd name="connsiteX0" fmla="*/ 2242418 w 4612140"/>
              <a:gd name="connsiteY0" fmla="*/ 15789 h 1951804"/>
              <a:gd name="connsiteX1" fmla="*/ 4354702 w 4612140"/>
              <a:gd name="connsiteY1" fmla="*/ 337444 h 1951804"/>
              <a:gd name="connsiteX2" fmla="*/ 4518731 w 4612140"/>
              <a:gd name="connsiteY2" fmla="*/ 1518247 h 1951804"/>
              <a:gd name="connsiteX3" fmla="*/ 3828546 w 4612140"/>
              <a:gd name="connsiteY3" fmla="*/ 1834727 h 1951804"/>
              <a:gd name="connsiteX4" fmla="*/ 3496294 w 4612140"/>
              <a:gd name="connsiteY4" fmla="*/ 1243860 h 1951804"/>
              <a:gd name="connsiteX5" fmla="*/ 3400688 w 4612140"/>
              <a:gd name="connsiteY5" fmla="*/ 1870445 h 1951804"/>
              <a:gd name="connsiteX6" fmla="*/ 1623217 w 4612140"/>
              <a:gd name="connsiteY6" fmla="*/ 1890117 h 1951804"/>
              <a:gd name="connsiteX7" fmla="*/ 1538625 w 4612140"/>
              <a:gd name="connsiteY7" fmla="*/ 1602326 h 1951804"/>
              <a:gd name="connsiteX8" fmla="*/ 1511812 w 4612140"/>
              <a:gd name="connsiteY8" fmla="*/ 1304961 h 1951804"/>
              <a:gd name="connsiteX9" fmla="*/ 1349535 w 4612140"/>
              <a:gd name="connsiteY9" fmla="*/ 1864216 h 1951804"/>
              <a:gd name="connsiteX10" fmla="*/ 266178 w 4612140"/>
              <a:gd name="connsiteY10" fmla="*/ 1630216 h 1951804"/>
              <a:gd name="connsiteX11" fmla="*/ 390 w 4612140"/>
              <a:gd name="connsiteY11" fmla="*/ 873413 h 1951804"/>
              <a:gd name="connsiteX12" fmla="*/ 297861 w 4612140"/>
              <a:gd name="connsiteY12" fmla="*/ 319625 h 1951804"/>
              <a:gd name="connsiteX13" fmla="*/ 1085224 w 4612140"/>
              <a:gd name="connsiteY13" fmla="*/ 1104824 h 1951804"/>
              <a:gd name="connsiteX14" fmla="*/ 787978 w 4612140"/>
              <a:gd name="connsiteY14" fmla="*/ 145586 h 1951804"/>
              <a:gd name="connsiteX15" fmla="*/ 2269426 w 4612140"/>
              <a:gd name="connsiteY15" fmla="*/ 14785 h 1951804"/>
              <a:gd name="connsiteX0" fmla="*/ 2242418 w 4612140"/>
              <a:gd name="connsiteY0" fmla="*/ 15789 h 1951804"/>
              <a:gd name="connsiteX1" fmla="*/ 4354702 w 4612140"/>
              <a:gd name="connsiteY1" fmla="*/ 337444 h 1951804"/>
              <a:gd name="connsiteX2" fmla="*/ 4518731 w 4612140"/>
              <a:gd name="connsiteY2" fmla="*/ 1518247 h 1951804"/>
              <a:gd name="connsiteX3" fmla="*/ 3828546 w 4612140"/>
              <a:gd name="connsiteY3" fmla="*/ 1834727 h 1951804"/>
              <a:gd name="connsiteX4" fmla="*/ 3496294 w 4612140"/>
              <a:gd name="connsiteY4" fmla="*/ 1243860 h 1951804"/>
              <a:gd name="connsiteX5" fmla="*/ 3400688 w 4612140"/>
              <a:gd name="connsiteY5" fmla="*/ 1870445 h 1951804"/>
              <a:gd name="connsiteX6" fmla="*/ 1623217 w 4612140"/>
              <a:gd name="connsiteY6" fmla="*/ 1890117 h 1951804"/>
              <a:gd name="connsiteX7" fmla="*/ 1538625 w 4612140"/>
              <a:gd name="connsiteY7" fmla="*/ 1602326 h 1951804"/>
              <a:gd name="connsiteX8" fmla="*/ 1511812 w 4612140"/>
              <a:gd name="connsiteY8" fmla="*/ 1304961 h 1951804"/>
              <a:gd name="connsiteX9" fmla="*/ 1349535 w 4612140"/>
              <a:gd name="connsiteY9" fmla="*/ 1864216 h 1951804"/>
              <a:gd name="connsiteX10" fmla="*/ 266178 w 4612140"/>
              <a:gd name="connsiteY10" fmla="*/ 1630216 h 1951804"/>
              <a:gd name="connsiteX11" fmla="*/ 390 w 4612140"/>
              <a:gd name="connsiteY11" fmla="*/ 873413 h 1951804"/>
              <a:gd name="connsiteX12" fmla="*/ 297861 w 4612140"/>
              <a:gd name="connsiteY12" fmla="*/ 319625 h 1951804"/>
              <a:gd name="connsiteX13" fmla="*/ 1085224 w 4612140"/>
              <a:gd name="connsiteY13" fmla="*/ 1104824 h 1951804"/>
              <a:gd name="connsiteX14" fmla="*/ 787978 w 4612140"/>
              <a:gd name="connsiteY14" fmla="*/ 145586 h 1951804"/>
              <a:gd name="connsiteX15" fmla="*/ 2269426 w 4612140"/>
              <a:gd name="connsiteY15" fmla="*/ 14785 h 1951804"/>
              <a:gd name="connsiteX0" fmla="*/ 2242418 w 4612140"/>
              <a:gd name="connsiteY0" fmla="*/ 15789 h 1951804"/>
              <a:gd name="connsiteX1" fmla="*/ 4354702 w 4612140"/>
              <a:gd name="connsiteY1" fmla="*/ 337444 h 1951804"/>
              <a:gd name="connsiteX2" fmla="*/ 4518731 w 4612140"/>
              <a:gd name="connsiteY2" fmla="*/ 1518247 h 1951804"/>
              <a:gd name="connsiteX3" fmla="*/ 3828546 w 4612140"/>
              <a:gd name="connsiteY3" fmla="*/ 1834727 h 1951804"/>
              <a:gd name="connsiteX4" fmla="*/ 3496294 w 4612140"/>
              <a:gd name="connsiteY4" fmla="*/ 1243860 h 1951804"/>
              <a:gd name="connsiteX5" fmla="*/ 3400688 w 4612140"/>
              <a:gd name="connsiteY5" fmla="*/ 1870445 h 1951804"/>
              <a:gd name="connsiteX6" fmla="*/ 1623217 w 4612140"/>
              <a:gd name="connsiteY6" fmla="*/ 1890117 h 1951804"/>
              <a:gd name="connsiteX7" fmla="*/ 1538625 w 4612140"/>
              <a:gd name="connsiteY7" fmla="*/ 1602326 h 1951804"/>
              <a:gd name="connsiteX8" fmla="*/ 1511812 w 4612140"/>
              <a:gd name="connsiteY8" fmla="*/ 1304961 h 1951804"/>
              <a:gd name="connsiteX9" fmla="*/ 1349535 w 4612140"/>
              <a:gd name="connsiteY9" fmla="*/ 1864216 h 1951804"/>
              <a:gd name="connsiteX10" fmla="*/ 266178 w 4612140"/>
              <a:gd name="connsiteY10" fmla="*/ 1630216 h 1951804"/>
              <a:gd name="connsiteX11" fmla="*/ 390 w 4612140"/>
              <a:gd name="connsiteY11" fmla="*/ 873413 h 1951804"/>
              <a:gd name="connsiteX12" fmla="*/ 297861 w 4612140"/>
              <a:gd name="connsiteY12" fmla="*/ 319625 h 1951804"/>
              <a:gd name="connsiteX13" fmla="*/ 1085224 w 4612140"/>
              <a:gd name="connsiteY13" fmla="*/ 1104824 h 1951804"/>
              <a:gd name="connsiteX14" fmla="*/ 787978 w 4612140"/>
              <a:gd name="connsiteY14" fmla="*/ 145586 h 1951804"/>
              <a:gd name="connsiteX15" fmla="*/ 2269426 w 4612140"/>
              <a:gd name="connsiteY15" fmla="*/ 14785 h 1951804"/>
              <a:gd name="connsiteX0" fmla="*/ 2242418 w 4612140"/>
              <a:gd name="connsiteY0" fmla="*/ 15789 h 1951804"/>
              <a:gd name="connsiteX1" fmla="*/ 4354702 w 4612140"/>
              <a:gd name="connsiteY1" fmla="*/ 337444 h 1951804"/>
              <a:gd name="connsiteX2" fmla="*/ 4518731 w 4612140"/>
              <a:gd name="connsiteY2" fmla="*/ 1518247 h 1951804"/>
              <a:gd name="connsiteX3" fmla="*/ 3828546 w 4612140"/>
              <a:gd name="connsiteY3" fmla="*/ 1834727 h 1951804"/>
              <a:gd name="connsiteX4" fmla="*/ 3496294 w 4612140"/>
              <a:gd name="connsiteY4" fmla="*/ 1243860 h 1951804"/>
              <a:gd name="connsiteX5" fmla="*/ 3400688 w 4612140"/>
              <a:gd name="connsiteY5" fmla="*/ 1870445 h 1951804"/>
              <a:gd name="connsiteX6" fmla="*/ 1623217 w 4612140"/>
              <a:gd name="connsiteY6" fmla="*/ 1890117 h 1951804"/>
              <a:gd name="connsiteX7" fmla="*/ 1538625 w 4612140"/>
              <a:gd name="connsiteY7" fmla="*/ 1602326 h 1951804"/>
              <a:gd name="connsiteX8" fmla="*/ 1511812 w 4612140"/>
              <a:gd name="connsiteY8" fmla="*/ 1304961 h 1951804"/>
              <a:gd name="connsiteX9" fmla="*/ 1349535 w 4612140"/>
              <a:gd name="connsiteY9" fmla="*/ 1864216 h 1951804"/>
              <a:gd name="connsiteX10" fmla="*/ 266178 w 4612140"/>
              <a:gd name="connsiteY10" fmla="*/ 1630216 h 1951804"/>
              <a:gd name="connsiteX11" fmla="*/ 390 w 4612140"/>
              <a:gd name="connsiteY11" fmla="*/ 873413 h 1951804"/>
              <a:gd name="connsiteX12" fmla="*/ 297861 w 4612140"/>
              <a:gd name="connsiteY12" fmla="*/ 319625 h 1951804"/>
              <a:gd name="connsiteX13" fmla="*/ 1085224 w 4612140"/>
              <a:gd name="connsiteY13" fmla="*/ 1104824 h 1951804"/>
              <a:gd name="connsiteX14" fmla="*/ 787978 w 4612140"/>
              <a:gd name="connsiteY14" fmla="*/ 145586 h 1951804"/>
              <a:gd name="connsiteX15" fmla="*/ 2269426 w 4612140"/>
              <a:gd name="connsiteY15" fmla="*/ 14785 h 1951804"/>
              <a:gd name="connsiteX0" fmla="*/ 2242418 w 4612140"/>
              <a:gd name="connsiteY0" fmla="*/ 15789 h 1951804"/>
              <a:gd name="connsiteX1" fmla="*/ 4354702 w 4612140"/>
              <a:gd name="connsiteY1" fmla="*/ 337444 h 1951804"/>
              <a:gd name="connsiteX2" fmla="*/ 4518731 w 4612140"/>
              <a:gd name="connsiteY2" fmla="*/ 1518247 h 1951804"/>
              <a:gd name="connsiteX3" fmla="*/ 3828546 w 4612140"/>
              <a:gd name="connsiteY3" fmla="*/ 1834727 h 1951804"/>
              <a:gd name="connsiteX4" fmla="*/ 3496294 w 4612140"/>
              <a:gd name="connsiteY4" fmla="*/ 1243860 h 1951804"/>
              <a:gd name="connsiteX5" fmla="*/ 3400688 w 4612140"/>
              <a:gd name="connsiteY5" fmla="*/ 1870445 h 1951804"/>
              <a:gd name="connsiteX6" fmla="*/ 1623217 w 4612140"/>
              <a:gd name="connsiteY6" fmla="*/ 1890117 h 1951804"/>
              <a:gd name="connsiteX7" fmla="*/ 1538625 w 4612140"/>
              <a:gd name="connsiteY7" fmla="*/ 1602326 h 1951804"/>
              <a:gd name="connsiteX8" fmla="*/ 1511812 w 4612140"/>
              <a:gd name="connsiteY8" fmla="*/ 1304961 h 1951804"/>
              <a:gd name="connsiteX9" fmla="*/ 1349535 w 4612140"/>
              <a:gd name="connsiteY9" fmla="*/ 1864216 h 1951804"/>
              <a:gd name="connsiteX10" fmla="*/ 266178 w 4612140"/>
              <a:gd name="connsiteY10" fmla="*/ 1630216 h 1951804"/>
              <a:gd name="connsiteX11" fmla="*/ 390 w 4612140"/>
              <a:gd name="connsiteY11" fmla="*/ 873413 h 1951804"/>
              <a:gd name="connsiteX12" fmla="*/ 297861 w 4612140"/>
              <a:gd name="connsiteY12" fmla="*/ 319625 h 1951804"/>
              <a:gd name="connsiteX13" fmla="*/ 1085224 w 4612140"/>
              <a:gd name="connsiteY13" fmla="*/ 1104824 h 1951804"/>
              <a:gd name="connsiteX14" fmla="*/ 787978 w 4612140"/>
              <a:gd name="connsiteY14" fmla="*/ 145586 h 1951804"/>
              <a:gd name="connsiteX15" fmla="*/ 2269426 w 4612140"/>
              <a:gd name="connsiteY15" fmla="*/ 14785 h 1951804"/>
              <a:gd name="connsiteX0" fmla="*/ 2242418 w 4612140"/>
              <a:gd name="connsiteY0" fmla="*/ 15789 h 1951804"/>
              <a:gd name="connsiteX1" fmla="*/ 4354702 w 4612140"/>
              <a:gd name="connsiteY1" fmla="*/ 337444 h 1951804"/>
              <a:gd name="connsiteX2" fmla="*/ 4518731 w 4612140"/>
              <a:gd name="connsiteY2" fmla="*/ 1518247 h 1951804"/>
              <a:gd name="connsiteX3" fmla="*/ 3828546 w 4612140"/>
              <a:gd name="connsiteY3" fmla="*/ 1834727 h 1951804"/>
              <a:gd name="connsiteX4" fmla="*/ 3496294 w 4612140"/>
              <a:gd name="connsiteY4" fmla="*/ 1243860 h 1951804"/>
              <a:gd name="connsiteX5" fmla="*/ 3400688 w 4612140"/>
              <a:gd name="connsiteY5" fmla="*/ 1870445 h 1951804"/>
              <a:gd name="connsiteX6" fmla="*/ 1623217 w 4612140"/>
              <a:gd name="connsiteY6" fmla="*/ 1890117 h 1951804"/>
              <a:gd name="connsiteX7" fmla="*/ 1538625 w 4612140"/>
              <a:gd name="connsiteY7" fmla="*/ 1602326 h 1951804"/>
              <a:gd name="connsiteX8" fmla="*/ 1511812 w 4612140"/>
              <a:gd name="connsiteY8" fmla="*/ 1304961 h 1951804"/>
              <a:gd name="connsiteX9" fmla="*/ 1349535 w 4612140"/>
              <a:gd name="connsiteY9" fmla="*/ 1864216 h 1951804"/>
              <a:gd name="connsiteX10" fmla="*/ 266178 w 4612140"/>
              <a:gd name="connsiteY10" fmla="*/ 1630216 h 1951804"/>
              <a:gd name="connsiteX11" fmla="*/ 390 w 4612140"/>
              <a:gd name="connsiteY11" fmla="*/ 873413 h 1951804"/>
              <a:gd name="connsiteX12" fmla="*/ 297861 w 4612140"/>
              <a:gd name="connsiteY12" fmla="*/ 319625 h 1951804"/>
              <a:gd name="connsiteX13" fmla="*/ 1085224 w 4612140"/>
              <a:gd name="connsiteY13" fmla="*/ 1104824 h 1951804"/>
              <a:gd name="connsiteX14" fmla="*/ 787978 w 4612140"/>
              <a:gd name="connsiteY14" fmla="*/ 145586 h 1951804"/>
              <a:gd name="connsiteX15" fmla="*/ 2269426 w 4612140"/>
              <a:gd name="connsiteY15" fmla="*/ 14785 h 1951804"/>
              <a:gd name="connsiteX0" fmla="*/ 2242418 w 4612140"/>
              <a:gd name="connsiteY0" fmla="*/ 15789 h 1956325"/>
              <a:gd name="connsiteX1" fmla="*/ 4354702 w 4612140"/>
              <a:gd name="connsiteY1" fmla="*/ 337444 h 1956325"/>
              <a:gd name="connsiteX2" fmla="*/ 4518731 w 4612140"/>
              <a:gd name="connsiteY2" fmla="*/ 1518247 h 1956325"/>
              <a:gd name="connsiteX3" fmla="*/ 3828546 w 4612140"/>
              <a:gd name="connsiteY3" fmla="*/ 1834727 h 1956325"/>
              <a:gd name="connsiteX4" fmla="*/ 3496294 w 4612140"/>
              <a:gd name="connsiteY4" fmla="*/ 1243860 h 1956325"/>
              <a:gd name="connsiteX5" fmla="*/ 3400688 w 4612140"/>
              <a:gd name="connsiteY5" fmla="*/ 1870445 h 1956325"/>
              <a:gd name="connsiteX6" fmla="*/ 1623217 w 4612140"/>
              <a:gd name="connsiteY6" fmla="*/ 1890117 h 1956325"/>
              <a:gd name="connsiteX7" fmla="*/ 1511812 w 4612140"/>
              <a:gd name="connsiteY7" fmla="*/ 1304961 h 1956325"/>
              <a:gd name="connsiteX8" fmla="*/ 1349535 w 4612140"/>
              <a:gd name="connsiteY8" fmla="*/ 1864216 h 1956325"/>
              <a:gd name="connsiteX9" fmla="*/ 266178 w 4612140"/>
              <a:gd name="connsiteY9" fmla="*/ 1630216 h 1956325"/>
              <a:gd name="connsiteX10" fmla="*/ 390 w 4612140"/>
              <a:gd name="connsiteY10" fmla="*/ 873413 h 1956325"/>
              <a:gd name="connsiteX11" fmla="*/ 297861 w 4612140"/>
              <a:gd name="connsiteY11" fmla="*/ 319625 h 1956325"/>
              <a:gd name="connsiteX12" fmla="*/ 1085224 w 4612140"/>
              <a:gd name="connsiteY12" fmla="*/ 1104824 h 1956325"/>
              <a:gd name="connsiteX13" fmla="*/ 787978 w 4612140"/>
              <a:gd name="connsiteY13" fmla="*/ 145586 h 1956325"/>
              <a:gd name="connsiteX14" fmla="*/ 2269426 w 4612140"/>
              <a:gd name="connsiteY14" fmla="*/ 14785 h 1956325"/>
              <a:gd name="connsiteX0" fmla="*/ 2242418 w 4612140"/>
              <a:gd name="connsiteY0" fmla="*/ 15789 h 1962644"/>
              <a:gd name="connsiteX1" fmla="*/ 4354702 w 4612140"/>
              <a:gd name="connsiteY1" fmla="*/ 337444 h 1962644"/>
              <a:gd name="connsiteX2" fmla="*/ 4518731 w 4612140"/>
              <a:gd name="connsiteY2" fmla="*/ 1518247 h 1962644"/>
              <a:gd name="connsiteX3" fmla="*/ 3828546 w 4612140"/>
              <a:gd name="connsiteY3" fmla="*/ 1834727 h 1962644"/>
              <a:gd name="connsiteX4" fmla="*/ 3496294 w 4612140"/>
              <a:gd name="connsiteY4" fmla="*/ 1243860 h 1962644"/>
              <a:gd name="connsiteX5" fmla="*/ 3400688 w 4612140"/>
              <a:gd name="connsiteY5" fmla="*/ 1870445 h 1962644"/>
              <a:gd name="connsiteX6" fmla="*/ 1623217 w 4612140"/>
              <a:gd name="connsiteY6" fmla="*/ 1890117 h 1962644"/>
              <a:gd name="connsiteX7" fmla="*/ 1511812 w 4612140"/>
              <a:gd name="connsiteY7" fmla="*/ 1304961 h 1962644"/>
              <a:gd name="connsiteX8" fmla="*/ 1349535 w 4612140"/>
              <a:gd name="connsiteY8" fmla="*/ 1864216 h 1962644"/>
              <a:gd name="connsiteX9" fmla="*/ 266178 w 4612140"/>
              <a:gd name="connsiteY9" fmla="*/ 1630216 h 1962644"/>
              <a:gd name="connsiteX10" fmla="*/ 390 w 4612140"/>
              <a:gd name="connsiteY10" fmla="*/ 873413 h 1962644"/>
              <a:gd name="connsiteX11" fmla="*/ 297861 w 4612140"/>
              <a:gd name="connsiteY11" fmla="*/ 319625 h 1962644"/>
              <a:gd name="connsiteX12" fmla="*/ 1085224 w 4612140"/>
              <a:gd name="connsiteY12" fmla="*/ 1104824 h 1962644"/>
              <a:gd name="connsiteX13" fmla="*/ 787978 w 4612140"/>
              <a:gd name="connsiteY13" fmla="*/ 145586 h 1962644"/>
              <a:gd name="connsiteX14" fmla="*/ 2269426 w 4612140"/>
              <a:gd name="connsiteY14" fmla="*/ 14785 h 1962644"/>
              <a:gd name="connsiteX0" fmla="*/ 2242372 w 4612094"/>
              <a:gd name="connsiteY0" fmla="*/ 15789 h 1962644"/>
              <a:gd name="connsiteX1" fmla="*/ 4354656 w 4612094"/>
              <a:gd name="connsiteY1" fmla="*/ 337444 h 1962644"/>
              <a:gd name="connsiteX2" fmla="*/ 4518685 w 4612094"/>
              <a:gd name="connsiteY2" fmla="*/ 1518247 h 1962644"/>
              <a:gd name="connsiteX3" fmla="*/ 3828500 w 4612094"/>
              <a:gd name="connsiteY3" fmla="*/ 1834727 h 1962644"/>
              <a:gd name="connsiteX4" fmla="*/ 3496248 w 4612094"/>
              <a:gd name="connsiteY4" fmla="*/ 1243860 h 1962644"/>
              <a:gd name="connsiteX5" fmla="*/ 3400642 w 4612094"/>
              <a:gd name="connsiteY5" fmla="*/ 1870445 h 1962644"/>
              <a:gd name="connsiteX6" fmla="*/ 1623171 w 4612094"/>
              <a:gd name="connsiteY6" fmla="*/ 1890117 h 1962644"/>
              <a:gd name="connsiteX7" fmla="*/ 1511766 w 4612094"/>
              <a:gd name="connsiteY7" fmla="*/ 1304961 h 1962644"/>
              <a:gd name="connsiteX8" fmla="*/ 1302247 w 4612094"/>
              <a:gd name="connsiteY8" fmla="*/ 1873007 h 1962644"/>
              <a:gd name="connsiteX9" fmla="*/ 266132 w 4612094"/>
              <a:gd name="connsiteY9" fmla="*/ 1630216 h 1962644"/>
              <a:gd name="connsiteX10" fmla="*/ 344 w 4612094"/>
              <a:gd name="connsiteY10" fmla="*/ 873413 h 1962644"/>
              <a:gd name="connsiteX11" fmla="*/ 297815 w 4612094"/>
              <a:gd name="connsiteY11" fmla="*/ 319625 h 1962644"/>
              <a:gd name="connsiteX12" fmla="*/ 1085178 w 4612094"/>
              <a:gd name="connsiteY12" fmla="*/ 1104824 h 1962644"/>
              <a:gd name="connsiteX13" fmla="*/ 787932 w 4612094"/>
              <a:gd name="connsiteY13" fmla="*/ 145586 h 1962644"/>
              <a:gd name="connsiteX14" fmla="*/ 2269380 w 4612094"/>
              <a:gd name="connsiteY14" fmla="*/ 14785 h 1962644"/>
              <a:gd name="connsiteX0" fmla="*/ 2242372 w 4612094"/>
              <a:gd name="connsiteY0" fmla="*/ 15789 h 1962644"/>
              <a:gd name="connsiteX1" fmla="*/ 4354656 w 4612094"/>
              <a:gd name="connsiteY1" fmla="*/ 337444 h 1962644"/>
              <a:gd name="connsiteX2" fmla="*/ 4518685 w 4612094"/>
              <a:gd name="connsiteY2" fmla="*/ 1518247 h 1962644"/>
              <a:gd name="connsiteX3" fmla="*/ 3828500 w 4612094"/>
              <a:gd name="connsiteY3" fmla="*/ 1834727 h 1962644"/>
              <a:gd name="connsiteX4" fmla="*/ 3496248 w 4612094"/>
              <a:gd name="connsiteY4" fmla="*/ 1243860 h 1962644"/>
              <a:gd name="connsiteX5" fmla="*/ 3400642 w 4612094"/>
              <a:gd name="connsiteY5" fmla="*/ 1870445 h 1962644"/>
              <a:gd name="connsiteX6" fmla="*/ 1623171 w 4612094"/>
              <a:gd name="connsiteY6" fmla="*/ 1890117 h 1962644"/>
              <a:gd name="connsiteX7" fmla="*/ 1511766 w 4612094"/>
              <a:gd name="connsiteY7" fmla="*/ 1304961 h 1962644"/>
              <a:gd name="connsiteX8" fmla="*/ 1302247 w 4612094"/>
              <a:gd name="connsiteY8" fmla="*/ 1873007 h 1962644"/>
              <a:gd name="connsiteX9" fmla="*/ 266132 w 4612094"/>
              <a:gd name="connsiteY9" fmla="*/ 1630216 h 1962644"/>
              <a:gd name="connsiteX10" fmla="*/ 344 w 4612094"/>
              <a:gd name="connsiteY10" fmla="*/ 873413 h 1962644"/>
              <a:gd name="connsiteX11" fmla="*/ 297815 w 4612094"/>
              <a:gd name="connsiteY11" fmla="*/ 319625 h 1962644"/>
              <a:gd name="connsiteX12" fmla="*/ 1085178 w 4612094"/>
              <a:gd name="connsiteY12" fmla="*/ 1104824 h 1962644"/>
              <a:gd name="connsiteX13" fmla="*/ 787932 w 4612094"/>
              <a:gd name="connsiteY13" fmla="*/ 145586 h 1962644"/>
              <a:gd name="connsiteX14" fmla="*/ 2269380 w 4612094"/>
              <a:gd name="connsiteY14" fmla="*/ 14785 h 1962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12094" h="1962644">
                <a:moveTo>
                  <a:pt x="2242372" y="15789"/>
                </a:moveTo>
                <a:cubicBezTo>
                  <a:pt x="2732169" y="28850"/>
                  <a:pt x="3975271" y="87034"/>
                  <a:pt x="4354656" y="337444"/>
                </a:cubicBezTo>
                <a:cubicBezTo>
                  <a:pt x="4734041" y="587854"/>
                  <a:pt x="4606378" y="1268700"/>
                  <a:pt x="4518685" y="1518247"/>
                </a:cubicBezTo>
                <a:cubicBezTo>
                  <a:pt x="4430992" y="1767794"/>
                  <a:pt x="3998906" y="1880458"/>
                  <a:pt x="3828500" y="1834727"/>
                </a:cubicBezTo>
                <a:cubicBezTo>
                  <a:pt x="3658094" y="1788996"/>
                  <a:pt x="3581230" y="1181201"/>
                  <a:pt x="3496248" y="1243860"/>
                </a:cubicBezTo>
                <a:cubicBezTo>
                  <a:pt x="3411266" y="1306519"/>
                  <a:pt x="3712821" y="1762736"/>
                  <a:pt x="3400642" y="1870445"/>
                </a:cubicBezTo>
                <a:cubicBezTo>
                  <a:pt x="3088463" y="1978154"/>
                  <a:pt x="1826644" y="2000071"/>
                  <a:pt x="1623171" y="1890117"/>
                </a:cubicBezTo>
                <a:cubicBezTo>
                  <a:pt x="1419698" y="1780163"/>
                  <a:pt x="1565253" y="1307813"/>
                  <a:pt x="1511766" y="1304961"/>
                </a:cubicBezTo>
                <a:cubicBezTo>
                  <a:pt x="1458279" y="1302109"/>
                  <a:pt x="1416233" y="1476505"/>
                  <a:pt x="1302247" y="1873007"/>
                </a:cubicBezTo>
                <a:cubicBezTo>
                  <a:pt x="846540" y="1850970"/>
                  <a:pt x="483116" y="1796815"/>
                  <a:pt x="266132" y="1630216"/>
                </a:cubicBezTo>
                <a:cubicBezTo>
                  <a:pt x="49148" y="1463617"/>
                  <a:pt x="-4936" y="1091845"/>
                  <a:pt x="344" y="873413"/>
                </a:cubicBezTo>
                <a:cubicBezTo>
                  <a:pt x="5624" y="654981"/>
                  <a:pt x="117009" y="281057"/>
                  <a:pt x="297815" y="319625"/>
                </a:cubicBezTo>
                <a:cubicBezTo>
                  <a:pt x="478621" y="358193"/>
                  <a:pt x="1003492" y="1133831"/>
                  <a:pt x="1085178" y="1104824"/>
                </a:cubicBezTo>
                <a:cubicBezTo>
                  <a:pt x="1166864" y="1075817"/>
                  <a:pt x="590565" y="327259"/>
                  <a:pt x="787932" y="145586"/>
                </a:cubicBezTo>
                <a:cubicBezTo>
                  <a:pt x="985299" y="-36087"/>
                  <a:pt x="1969408" y="-3791"/>
                  <a:pt x="2269380" y="14785"/>
                </a:cubicBezTo>
              </a:path>
            </a:pathLst>
          </a:custGeom>
          <a:solidFill>
            <a:srgbClr val="FEECEE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5389" name="Text Box 115">
            <a:extLst>
              <a:ext uri="{FF2B5EF4-FFF2-40B4-BE49-F238E27FC236}">
                <a16:creationId xmlns:a16="http://schemas.microsoft.com/office/drawing/2014/main" id="{7E3CFE45-492F-D067-D898-3F3E633CD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989" y="4779032"/>
            <a:ext cx="35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fr-FR" altLang="fr-FR" sz="1400" b="1" baseline="30000"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</a:p>
        </p:txBody>
      </p:sp>
      <p:sp>
        <p:nvSpPr>
          <p:cNvPr id="159" name="Arc 158">
            <a:extLst>
              <a:ext uri="{FF2B5EF4-FFF2-40B4-BE49-F238E27FC236}">
                <a16:creationId xmlns:a16="http://schemas.microsoft.com/office/drawing/2014/main" id="{16FD01CC-F4B9-EE70-D61A-0CE4D1BFFA54}"/>
              </a:ext>
            </a:extLst>
          </p:cNvPr>
          <p:cNvSpPr/>
          <p:nvPr/>
        </p:nvSpPr>
        <p:spPr>
          <a:xfrm rot="16200000" flipV="1">
            <a:off x="8270766" y="4310053"/>
            <a:ext cx="1716524" cy="929982"/>
          </a:xfrm>
          <a:prstGeom prst="arc">
            <a:avLst>
              <a:gd name="adj1" fmla="val 11744811"/>
              <a:gd name="adj2" fmla="val 19594533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472" name="Text Box 115">
            <a:extLst>
              <a:ext uri="{FF2B5EF4-FFF2-40B4-BE49-F238E27FC236}">
                <a16:creationId xmlns:a16="http://schemas.microsoft.com/office/drawing/2014/main" id="{5611758E-37A8-CB8D-CCE4-70DBC5EE3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6859" y="6165272"/>
            <a:ext cx="6640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Rubisco</a:t>
            </a:r>
            <a:endParaRPr lang="fr-FR" altLang="fr-FR" sz="1200" b="1" baseline="30000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948E613-5FB1-C009-C02B-4FD06FC5E850}"/>
              </a:ext>
            </a:extLst>
          </p:cNvPr>
          <p:cNvSpPr>
            <a:spLocks noChangeAspect="1"/>
          </p:cNvSpPr>
          <p:nvPr/>
        </p:nvSpPr>
        <p:spPr>
          <a:xfrm>
            <a:off x="6994959" y="4220114"/>
            <a:ext cx="490751" cy="471527"/>
          </a:xfrm>
          <a:prstGeom prst="ellipse">
            <a:avLst/>
          </a:prstGeom>
          <a:solidFill>
            <a:srgbClr val="92D05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100" dirty="0">
              <a:solidFill>
                <a:schemeClr val="accent1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404" name="Text Box 115">
            <a:extLst>
              <a:ext uri="{FF2B5EF4-FFF2-40B4-BE49-F238E27FC236}">
                <a16:creationId xmlns:a16="http://schemas.microsoft.com/office/drawing/2014/main" id="{9D2E93D9-0640-B00F-877A-54428D198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202" y="3928132"/>
            <a:ext cx="354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fr-FR" altLang="fr-FR" sz="1400" b="1" baseline="30000"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</a:p>
        </p:txBody>
      </p:sp>
      <p:sp>
        <p:nvSpPr>
          <p:cNvPr id="15405" name="Text Box 115">
            <a:extLst>
              <a:ext uri="{FF2B5EF4-FFF2-40B4-BE49-F238E27FC236}">
                <a16:creationId xmlns:a16="http://schemas.microsoft.com/office/drawing/2014/main" id="{44084C15-9729-62B6-8111-33F5E1384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998" y="4218645"/>
            <a:ext cx="5191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CEF &amp;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PCEF</a:t>
            </a:r>
          </a:p>
        </p:txBody>
      </p:sp>
      <p:sp>
        <p:nvSpPr>
          <p:cNvPr id="231" name="Arc 230">
            <a:extLst>
              <a:ext uri="{FF2B5EF4-FFF2-40B4-BE49-F238E27FC236}">
                <a16:creationId xmlns:a16="http://schemas.microsoft.com/office/drawing/2014/main" id="{665FC402-D099-1F03-3796-F50E232FE5A5}"/>
              </a:ext>
            </a:extLst>
          </p:cNvPr>
          <p:cNvSpPr/>
          <p:nvPr/>
        </p:nvSpPr>
        <p:spPr>
          <a:xfrm rot="9300033" flipV="1">
            <a:off x="7356527" y="4477407"/>
            <a:ext cx="781050" cy="522287"/>
          </a:xfrm>
          <a:prstGeom prst="arc">
            <a:avLst>
              <a:gd name="adj1" fmla="val 12350295"/>
              <a:gd name="adj2" fmla="val 20962326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F49FDA15-23C7-361A-2371-94561D0D4A38}"/>
              </a:ext>
            </a:extLst>
          </p:cNvPr>
          <p:cNvSpPr>
            <a:spLocks noChangeAspect="1"/>
          </p:cNvSpPr>
          <p:nvPr/>
        </p:nvSpPr>
        <p:spPr>
          <a:xfrm>
            <a:off x="7442505" y="3994239"/>
            <a:ext cx="490751" cy="471527"/>
          </a:xfrm>
          <a:prstGeom prst="ellipse">
            <a:avLst/>
          </a:prstGeom>
          <a:solidFill>
            <a:srgbClr val="92D05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100" dirty="0">
              <a:solidFill>
                <a:schemeClr val="accent1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410" name="Text Box 115">
            <a:extLst>
              <a:ext uri="{FF2B5EF4-FFF2-40B4-BE49-F238E27FC236}">
                <a16:creationId xmlns:a16="http://schemas.microsoft.com/office/drawing/2014/main" id="{C073E0DB-0F4A-2001-E97E-C2C66E0D6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3940" y="4114283"/>
            <a:ext cx="377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LEF</a:t>
            </a:r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8012FAAE-88B9-FCB1-0F54-9CC4FEBD78A0}"/>
              </a:ext>
            </a:extLst>
          </p:cNvPr>
          <p:cNvSpPr/>
          <p:nvPr/>
        </p:nvSpPr>
        <p:spPr>
          <a:xfrm rot="515769" flipV="1">
            <a:off x="7658153" y="3640793"/>
            <a:ext cx="395287" cy="381000"/>
          </a:xfrm>
          <a:prstGeom prst="arc">
            <a:avLst>
              <a:gd name="adj1" fmla="val 11833966"/>
              <a:gd name="adj2" fmla="val 19829531"/>
            </a:avLst>
          </a:prstGeom>
          <a:ln w="1905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412" name="Text Box 115">
            <a:extLst>
              <a:ext uri="{FF2B5EF4-FFF2-40B4-BE49-F238E27FC236}">
                <a16:creationId xmlns:a16="http://schemas.microsoft.com/office/drawing/2014/main" id="{46FB284B-666A-3D5F-49AD-C8451040D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994" y="3639290"/>
            <a:ext cx="592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NADP</a:t>
            </a:r>
            <a:r>
              <a:rPr lang="fr-FR" altLang="fr-FR" sz="1200" b="1" baseline="30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</a:p>
        </p:txBody>
      </p:sp>
      <p:sp>
        <p:nvSpPr>
          <p:cNvPr id="15413" name="Text Box 115">
            <a:extLst>
              <a:ext uri="{FF2B5EF4-FFF2-40B4-BE49-F238E27FC236}">
                <a16:creationId xmlns:a16="http://schemas.microsoft.com/office/drawing/2014/main" id="{566B8D29-D700-8929-0AF1-17243C105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816" y="3820635"/>
            <a:ext cx="63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NADPH</a:t>
            </a:r>
            <a:endParaRPr lang="fr-FR" altLang="fr-FR" sz="1200" b="1" baseline="30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444" name="ZoneTexte 33">
            <a:extLst>
              <a:ext uri="{FF2B5EF4-FFF2-40B4-BE49-F238E27FC236}">
                <a16:creationId xmlns:a16="http://schemas.microsoft.com/office/drawing/2014/main" id="{BB720B17-DDDF-8E51-F467-A5902B6B99B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752716" y="5999818"/>
            <a:ext cx="11509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Plasma membrane</a:t>
            </a:r>
          </a:p>
        </p:txBody>
      </p:sp>
      <p:sp>
        <p:nvSpPr>
          <p:cNvPr id="15445" name="ZoneTexte 221">
            <a:extLst>
              <a:ext uri="{FF2B5EF4-FFF2-40B4-BE49-F238E27FC236}">
                <a16:creationId xmlns:a16="http://schemas.microsoft.com/office/drawing/2014/main" id="{39CC225B-FBE6-F50E-D08A-A24F6097D7A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404150" y="5948236"/>
            <a:ext cx="12874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0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Chloroplast</a:t>
            </a:r>
            <a:r>
              <a:rPr lang="fr-FR" altLang="fr-FR" sz="1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altLang="fr-FR" sz="10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envelope</a:t>
            </a:r>
            <a:endParaRPr lang="fr-FR" altLang="fr-FR" sz="10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446" name="ZoneTexte 222">
            <a:extLst>
              <a:ext uri="{FF2B5EF4-FFF2-40B4-BE49-F238E27FC236}">
                <a16:creationId xmlns:a16="http://schemas.microsoft.com/office/drawing/2014/main" id="{46E04B54-4758-9DCF-540E-46D9DD146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867" y="6393196"/>
            <a:ext cx="53816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Lumen</a:t>
            </a:r>
          </a:p>
        </p:txBody>
      </p:sp>
      <p:sp>
        <p:nvSpPr>
          <p:cNvPr id="15447" name="ZoneTexte 223">
            <a:extLst>
              <a:ext uri="{FF2B5EF4-FFF2-40B4-BE49-F238E27FC236}">
                <a16:creationId xmlns:a16="http://schemas.microsoft.com/office/drawing/2014/main" id="{411E34D8-239B-AEB7-9CBB-F17707794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744" y="6401787"/>
            <a:ext cx="558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Stroma</a:t>
            </a:r>
          </a:p>
        </p:txBody>
      </p:sp>
      <p:sp>
        <p:nvSpPr>
          <p:cNvPr id="15448" name="ZoneTexte 224">
            <a:extLst>
              <a:ext uri="{FF2B5EF4-FFF2-40B4-BE49-F238E27FC236}">
                <a16:creationId xmlns:a16="http://schemas.microsoft.com/office/drawing/2014/main" id="{0C8FECA3-9064-9267-20AD-8EC654144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176" y="6412503"/>
            <a:ext cx="5635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Cytosol</a:t>
            </a:r>
          </a:p>
        </p:txBody>
      </p:sp>
      <p:sp>
        <p:nvSpPr>
          <p:cNvPr id="15458" name="Text Box 115">
            <a:extLst>
              <a:ext uri="{FF2B5EF4-FFF2-40B4-BE49-F238E27FC236}">
                <a16:creationId xmlns:a16="http://schemas.microsoft.com/office/drawing/2014/main" id="{BA8CC83F-F47D-E8ED-2EDD-46A9780FF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739" y="4317069"/>
            <a:ext cx="431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fr-FR" altLang="fr-FR" sz="1200" b="1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fr-FR" altLang="fr-FR" sz="1200" b="1"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endParaRPr lang="fr-FR" altLang="fr-FR" sz="1200" b="1" baseline="30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2" name="Forme libre 131">
            <a:extLst>
              <a:ext uri="{FF2B5EF4-FFF2-40B4-BE49-F238E27FC236}">
                <a16:creationId xmlns:a16="http://schemas.microsoft.com/office/drawing/2014/main" id="{80663B3D-1F5B-1943-B6EC-75BB90BA30CA}"/>
              </a:ext>
            </a:extLst>
          </p:cNvPr>
          <p:cNvSpPr/>
          <p:nvPr/>
        </p:nvSpPr>
        <p:spPr>
          <a:xfrm>
            <a:off x="7224764" y="4607426"/>
            <a:ext cx="2037472" cy="2036759"/>
          </a:xfrm>
          <a:custGeom>
            <a:avLst/>
            <a:gdLst>
              <a:gd name="connsiteX0" fmla="*/ 89313 w 4188347"/>
              <a:gd name="connsiteY0" fmla="*/ 7011386 h 7011386"/>
              <a:gd name="connsiteX1" fmla="*/ 68292 w 4188347"/>
              <a:gd name="connsiteY1" fmla="*/ 3458889 h 7011386"/>
              <a:gd name="connsiteX2" fmla="*/ 846058 w 4188347"/>
              <a:gd name="connsiteY2" fmla="*/ 1009979 h 7011386"/>
              <a:gd name="connsiteX3" fmla="*/ 2454140 w 4188347"/>
              <a:gd name="connsiteY3" fmla="*/ 106089 h 7011386"/>
              <a:gd name="connsiteX4" fmla="*/ 4188347 w 4188347"/>
              <a:gd name="connsiteY4" fmla="*/ 53537 h 7011386"/>
              <a:gd name="connsiteX0" fmla="*/ 39089 w 4138123"/>
              <a:gd name="connsiteY0" fmla="*/ 7011386 h 7011386"/>
              <a:gd name="connsiteX1" fmla="*/ 123172 w 4138123"/>
              <a:gd name="connsiteY1" fmla="*/ 3469400 h 7011386"/>
              <a:gd name="connsiteX2" fmla="*/ 795834 w 4138123"/>
              <a:gd name="connsiteY2" fmla="*/ 1009979 h 7011386"/>
              <a:gd name="connsiteX3" fmla="*/ 2403916 w 4138123"/>
              <a:gd name="connsiteY3" fmla="*/ 106089 h 7011386"/>
              <a:gd name="connsiteX4" fmla="*/ 4138123 w 4138123"/>
              <a:gd name="connsiteY4" fmla="*/ 53537 h 7011386"/>
              <a:gd name="connsiteX0" fmla="*/ 39089 w 4138123"/>
              <a:gd name="connsiteY0" fmla="*/ 7001644 h 7001644"/>
              <a:gd name="connsiteX1" fmla="*/ 123172 w 4138123"/>
              <a:gd name="connsiteY1" fmla="*/ 3459658 h 7001644"/>
              <a:gd name="connsiteX2" fmla="*/ 795834 w 4138123"/>
              <a:gd name="connsiteY2" fmla="*/ 1000237 h 7001644"/>
              <a:gd name="connsiteX3" fmla="*/ 2340854 w 4138123"/>
              <a:gd name="connsiteY3" fmla="*/ 117367 h 7001644"/>
              <a:gd name="connsiteX4" fmla="*/ 4138123 w 4138123"/>
              <a:gd name="connsiteY4" fmla="*/ 43795 h 7001644"/>
              <a:gd name="connsiteX0" fmla="*/ 39089 w 4411392"/>
              <a:gd name="connsiteY0" fmla="*/ 7071193 h 7071193"/>
              <a:gd name="connsiteX1" fmla="*/ 123172 w 4411392"/>
              <a:gd name="connsiteY1" fmla="*/ 3529207 h 7071193"/>
              <a:gd name="connsiteX2" fmla="*/ 795834 w 4411392"/>
              <a:gd name="connsiteY2" fmla="*/ 1069786 h 7071193"/>
              <a:gd name="connsiteX3" fmla="*/ 2340854 w 4411392"/>
              <a:gd name="connsiteY3" fmla="*/ 186916 h 7071193"/>
              <a:gd name="connsiteX4" fmla="*/ 4411392 w 4411392"/>
              <a:gd name="connsiteY4" fmla="*/ 18751 h 7071193"/>
              <a:gd name="connsiteX0" fmla="*/ 39089 w 4411392"/>
              <a:gd name="connsiteY0" fmla="*/ 7052490 h 7052490"/>
              <a:gd name="connsiteX1" fmla="*/ 123172 w 4411392"/>
              <a:gd name="connsiteY1" fmla="*/ 3510504 h 7052490"/>
              <a:gd name="connsiteX2" fmla="*/ 795834 w 4411392"/>
              <a:gd name="connsiteY2" fmla="*/ 1051083 h 7052490"/>
              <a:gd name="connsiteX3" fmla="*/ 2340854 w 4411392"/>
              <a:gd name="connsiteY3" fmla="*/ 168213 h 7052490"/>
              <a:gd name="connsiteX4" fmla="*/ 4411392 w 4411392"/>
              <a:gd name="connsiteY4" fmla="*/ 48 h 7052490"/>
              <a:gd name="connsiteX0" fmla="*/ 39089 w 5914372"/>
              <a:gd name="connsiteY0" fmla="*/ 7022391 h 7022391"/>
              <a:gd name="connsiteX1" fmla="*/ 123172 w 5914372"/>
              <a:gd name="connsiteY1" fmla="*/ 3480405 h 7022391"/>
              <a:gd name="connsiteX2" fmla="*/ 795834 w 5914372"/>
              <a:gd name="connsiteY2" fmla="*/ 1020984 h 7022391"/>
              <a:gd name="connsiteX3" fmla="*/ 2340854 w 5914372"/>
              <a:gd name="connsiteY3" fmla="*/ 138114 h 7022391"/>
              <a:gd name="connsiteX4" fmla="*/ 5914372 w 5914372"/>
              <a:gd name="connsiteY4" fmla="*/ 1480 h 7022391"/>
              <a:gd name="connsiteX0" fmla="*/ 42318 w 5917601"/>
              <a:gd name="connsiteY0" fmla="*/ 7022391 h 7022391"/>
              <a:gd name="connsiteX1" fmla="*/ 115890 w 5917601"/>
              <a:gd name="connsiteY1" fmla="*/ 3343771 h 7022391"/>
              <a:gd name="connsiteX2" fmla="*/ 799063 w 5917601"/>
              <a:gd name="connsiteY2" fmla="*/ 1020984 h 7022391"/>
              <a:gd name="connsiteX3" fmla="*/ 2344083 w 5917601"/>
              <a:gd name="connsiteY3" fmla="*/ 138114 h 7022391"/>
              <a:gd name="connsiteX4" fmla="*/ 5917601 w 5917601"/>
              <a:gd name="connsiteY4" fmla="*/ 1480 h 7022391"/>
              <a:gd name="connsiteX0" fmla="*/ 30476 w 5905759"/>
              <a:gd name="connsiteY0" fmla="*/ 7022391 h 7022391"/>
              <a:gd name="connsiteX1" fmla="*/ 104048 w 5905759"/>
              <a:gd name="connsiteY1" fmla="*/ 3343771 h 7022391"/>
              <a:gd name="connsiteX2" fmla="*/ 787221 w 5905759"/>
              <a:gd name="connsiteY2" fmla="*/ 1020984 h 7022391"/>
              <a:gd name="connsiteX3" fmla="*/ 2332241 w 5905759"/>
              <a:gd name="connsiteY3" fmla="*/ 138114 h 7022391"/>
              <a:gd name="connsiteX4" fmla="*/ 5905759 w 5905759"/>
              <a:gd name="connsiteY4" fmla="*/ 1480 h 7022391"/>
              <a:gd name="connsiteX0" fmla="*/ 12176 w 5887459"/>
              <a:gd name="connsiteY0" fmla="*/ 7022391 h 7022391"/>
              <a:gd name="connsiteX1" fmla="*/ 85748 w 5887459"/>
              <a:gd name="connsiteY1" fmla="*/ 3343771 h 7022391"/>
              <a:gd name="connsiteX2" fmla="*/ 768921 w 5887459"/>
              <a:gd name="connsiteY2" fmla="*/ 1020984 h 7022391"/>
              <a:gd name="connsiteX3" fmla="*/ 2313941 w 5887459"/>
              <a:gd name="connsiteY3" fmla="*/ 138114 h 7022391"/>
              <a:gd name="connsiteX4" fmla="*/ 5887459 w 5887459"/>
              <a:gd name="connsiteY4" fmla="*/ 1480 h 7022391"/>
              <a:gd name="connsiteX0" fmla="*/ 38308 w 5913591"/>
              <a:gd name="connsiteY0" fmla="*/ 7022391 h 7022391"/>
              <a:gd name="connsiteX1" fmla="*/ 111880 w 5913591"/>
              <a:gd name="connsiteY1" fmla="*/ 3343771 h 7022391"/>
              <a:gd name="connsiteX2" fmla="*/ 1049861 w 5913591"/>
              <a:gd name="connsiteY2" fmla="*/ 1245813 h 7022391"/>
              <a:gd name="connsiteX3" fmla="*/ 2340073 w 5913591"/>
              <a:gd name="connsiteY3" fmla="*/ 138114 h 7022391"/>
              <a:gd name="connsiteX4" fmla="*/ 5913591 w 5913591"/>
              <a:gd name="connsiteY4" fmla="*/ 1480 h 7022391"/>
              <a:gd name="connsiteX0" fmla="*/ 38308 w 5913591"/>
              <a:gd name="connsiteY0" fmla="*/ 7020917 h 7020917"/>
              <a:gd name="connsiteX1" fmla="*/ 111880 w 5913591"/>
              <a:gd name="connsiteY1" fmla="*/ 3342297 h 7020917"/>
              <a:gd name="connsiteX2" fmla="*/ 1049861 w 5913591"/>
              <a:gd name="connsiteY2" fmla="*/ 1244339 h 7020917"/>
              <a:gd name="connsiteX3" fmla="*/ 2804722 w 5913591"/>
              <a:gd name="connsiteY3" fmla="*/ 256549 h 7020917"/>
              <a:gd name="connsiteX4" fmla="*/ 5913591 w 5913591"/>
              <a:gd name="connsiteY4" fmla="*/ 6 h 7020917"/>
              <a:gd name="connsiteX0" fmla="*/ 9730 w 5885013"/>
              <a:gd name="connsiteY0" fmla="*/ 7020917 h 7020917"/>
              <a:gd name="connsiteX1" fmla="*/ 188224 w 5885013"/>
              <a:gd name="connsiteY1" fmla="*/ 3387263 h 7020917"/>
              <a:gd name="connsiteX2" fmla="*/ 1021283 w 5885013"/>
              <a:gd name="connsiteY2" fmla="*/ 1244339 h 7020917"/>
              <a:gd name="connsiteX3" fmla="*/ 2776144 w 5885013"/>
              <a:gd name="connsiteY3" fmla="*/ 256549 h 7020917"/>
              <a:gd name="connsiteX4" fmla="*/ 5885013 w 5885013"/>
              <a:gd name="connsiteY4" fmla="*/ 6 h 7020917"/>
              <a:gd name="connsiteX0" fmla="*/ 11655 w 5886938"/>
              <a:gd name="connsiteY0" fmla="*/ 7020917 h 7020917"/>
              <a:gd name="connsiteX1" fmla="*/ 190149 w 5886938"/>
              <a:gd name="connsiteY1" fmla="*/ 3387263 h 7020917"/>
              <a:gd name="connsiteX2" fmla="*/ 1128129 w 5886938"/>
              <a:gd name="connsiteY2" fmla="*/ 1334271 h 7020917"/>
              <a:gd name="connsiteX3" fmla="*/ 2778069 w 5886938"/>
              <a:gd name="connsiteY3" fmla="*/ 256549 h 7020917"/>
              <a:gd name="connsiteX4" fmla="*/ 5886938 w 5886938"/>
              <a:gd name="connsiteY4" fmla="*/ 6 h 7020917"/>
              <a:gd name="connsiteX0" fmla="*/ 11655 w 5886938"/>
              <a:gd name="connsiteY0" fmla="*/ 7020915 h 7020915"/>
              <a:gd name="connsiteX1" fmla="*/ 190149 w 5886938"/>
              <a:gd name="connsiteY1" fmla="*/ 3387261 h 7020915"/>
              <a:gd name="connsiteX2" fmla="*/ 1128129 w 5886938"/>
              <a:gd name="connsiteY2" fmla="*/ 1334269 h 7020915"/>
              <a:gd name="connsiteX3" fmla="*/ 2838023 w 5886938"/>
              <a:gd name="connsiteY3" fmla="*/ 316502 h 7020915"/>
              <a:gd name="connsiteX4" fmla="*/ 5886938 w 5886938"/>
              <a:gd name="connsiteY4" fmla="*/ 4 h 7020915"/>
              <a:gd name="connsiteX0" fmla="*/ 11655 w 8724797"/>
              <a:gd name="connsiteY0" fmla="*/ 7080868 h 7080868"/>
              <a:gd name="connsiteX1" fmla="*/ 190149 w 8724797"/>
              <a:gd name="connsiteY1" fmla="*/ 3447214 h 7080868"/>
              <a:gd name="connsiteX2" fmla="*/ 1128129 w 8724797"/>
              <a:gd name="connsiteY2" fmla="*/ 1394222 h 7080868"/>
              <a:gd name="connsiteX3" fmla="*/ 2838023 w 8724797"/>
              <a:gd name="connsiteY3" fmla="*/ 376455 h 7080868"/>
              <a:gd name="connsiteX4" fmla="*/ 8724797 w 8724797"/>
              <a:gd name="connsiteY4" fmla="*/ 3 h 7080868"/>
              <a:gd name="connsiteX0" fmla="*/ 11655 w 8724797"/>
              <a:gd name="connsiteY0" fmla="*/ 7080865 h 7080865"/>
              <a:gd name="connsiteX1" fmla="*/ 190149 w 8724797"/>
              <a:gd name="connsiteY1" fmla="*/ 3447211 h 7080865"/>
              <a:gd name="connsiteX2" fmla="*/ 1128129 w 8724797"/>
              <a:gd name="connsiteY2" fmla="*/ 1394219 h 7080865"/>
              <a:gd name="connsiteX3" fmla="*/ 2838023 w 8724797"/>
              <a:gd name="connsiteY3" fmla="*/ 376452 h 7080865"/>
              <a:gd name="connsiteX4" fmla="*/ 5450526 w 8724797"/>
              <a:gd name="connsiteY4" fmla="*/ 139566 h 7080865"/>
              <a:gd name="connsiteX5" fmla="*/ 8724797 w 8724797"/>
              <a:gd name="connsiteY5" fmla="*/ 0 h 7080865"/>
              <a:gd name="connsiteX0" fmla="*/ 11655 w 8724797"/>
              <a:gd name="connsiteY0" fmla="*/ 7080865 h 7080865"/>
              <a:gd name="connsiteX1" fmla="*/ 190149 w 8724797"/>
              <a:gd name="connsiteY1" fmla="*/ 3447211 h 7080865"/>
              <a:gd name="connsiteX2" fmla="*/ 1128129 w 8724797"/>
              <a:gd name="connsiteY2" fmla="*/ 1394219 h 7080865"/>
              <a:gd name="connsiteX3" fmla="*/ 2838023 w 8724797"/>
              <a:gd name="connsiteY3" fmla="*/ 376452 h 7080865"/>
              <a:gd name="connsiteX4" fmla="*/ 5450526 w 8724797"/>
              <a:gd name="connsiteY4" fmla="*/ 79611 h 7080865"/>
              <a:gd name="connsiteX5" fmla="*/ 8724797 w 8724797"/>
              <a:gd name="connsiteY5" fmla="*/ 0 h 7080865"/>
              <a:gd name="connsiteX0" fmla="*/ -1 w 8534647"/>
              <a:gd name="connsiteY0" fmla="*/ 3447211 h 3447211"/>
              <a:gd name="connsiteX1" fmla="*/ 937979 w 8534647"/>
              <a:gd name="connsiteY1" fmla="*/ 1394219 h 3447211"/>
              <a:gd name="connsiteX2" fmla="*/ 2647873 w 8534647"/>
              <a:gd name="connsiteY2" fmla="*/ 376452 h 3447211"/>
              <a:gd name="connsiteX3" fmla="*/ 5260376 w 8534647"/>
              <a:gd name="connsiteY3" fmla="*/ 79611 h 3447211"/>
              <a:gd name="connsiteX4" fmla="*/ 8534647 w 8534647"/>
              <a:gd name="connsiteY4" fmla="*/ 0 h 3447211"/>
              <a:gd name="connsiteX0" fmla="*/ 0 w 8716784"/>
              <a:gd name="connsiteY0" fmla="*/ 5465682 h 5465682"/>
              <a:gd name="connsiteX1" fmla="*/ 1120116 w 8716784"/>
              <a:gd name="connsiteY1" fmla="*/ 1394219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716784"/>
              <a:gd name="connsiteY0" fmla="*/ 5465682 h 5465682"/>
              <a:gd name="connsiteX1" fmla="*/ 1120116 w 8716784"/>
              <a:gd name="connsiteY1" fmla="*/ 1394219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716784"/>
              <a:gd name="connsiteY0" fmla="*/ 5465682 h 5465682"/>
              <a:gd name="connsiteX1" fmla="*/ 836796 w 8716784"/>
              <a:gd name="connsiteY1" fmla="*/ 1554098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575124"/>
              <a:gd name="connsiteY0" fmla="*/ 5505651 h 5505651"/>
              <a:gd name="connsiteX1" fmla="*/ 695136 w 8575124"/>
              <a:gd name="connsiteY1" fmla="*/ 1554098 h 5505651"/>
              <a:gd name="connsiteX2" fmla="*/ 2688350 w 8575124"/>
              <a:gd name="connsiteY2" fmla="*/ 376452 h 5505651"/>
              <a:gd name="connsiteX3" fmla="*/ 5300853 w 8575124"/>
              <a:gd name="connsiteY3" fmla="*/ 79611 h 5505651"/>
              <a:gd name="connsiteX4" fmla="*/ 8575124 w 8575124"/>
              <a:gd name="connsiteY4" fmla="*/ 0 h 5505651"/>
              <a:gd name="connsiteX0" fmla="*/ 0 w 8453701"/>
              <a:gd name="connsiteY0" fmla="*/ 5525636 h 5525636"/>
              <a:gd name="connsiteX1" fmla="*/ 573713 w 8453701"/>
              <a:gd name="connsiteY1" fmla="*/ 1554098 h 5525636"/>
              <a:gd name="connsiteX2" fmla="*/ 2566927 w 8453701"/>
              <a:gd name="connsiteY2" fmla="*/ 376452 h 5525636"/>
              <a:gd name="connsiteX3" fmla="*/ 5179430 w 8453701"/>
              <a:gd name="connsiteY3" fmla="*/ 79611 h 5525636"/>
              <a:gd name="connsiteX4" fmla="*/ 8453701 w 8453701"/>
              <a:gd name="connsiteY4" fmla="*/ 0 h 5525636"/>
              <a:gd name="connsiteX0" fmla="*/ 0 w 8453701"/>
              <a:gd name="connsiteY0" fmla="*/ 5525636 h 5525636"/>
              <a:gd name="connsiteX1" fmla="*/ 573713 w 8453701"/>
              <a:gd name="connsiteY1" fmla="*/ 1554098 h 5525636"/>
              <a:gd name="connsiteX2" fmla="*/ 2566927 w 8453701"/>
              <a:gd name="connsiteY2" fmla="*/ 376452 h 5525636"/>
              <a:gd name="connsiteX3" fmla="*/ 5179430 w 8453701"/>
              <a:gd name="connsiteY3" fmla="*/ 79611 h 5525636"/>
              <a:gd name="connsiteX4" fmla="*/ 8453701 w 8453701"/>
              <a:gd name="connsiteY4" fmla="*/ 0 h 5525636"/>
              <a:gd name="connsiteX0" fmla="*/ 0 w 5179430"/>
              <a:gd name="connsiteY0" fmla="*/ 5446025 h 5446025"/>
              <a:gd name="connsiteX1" fmla="*/ 573713 w 5179430"/>
              <a:gd name="connsiteY1" fmla="*/ 1474487 h 5446025"/>
              <a:gd name="connsiteX2" fmla="*/ 2566927 w 5179430"/>
              <a:gd name="connsiteY2" fmla="*/ 296841 h 5446025"/>
              <a:gd name="connsiteX3" fmla="*/ 5179430 w 5179430"/>
              <a:gd name="connsiteY3" fmla="*/ 0 h 5446025"/>
              <a:gd name="connsiteX0" fmla="*/ 0 w 6919832"/>
              <a:gd name="connsiteY0" fmla="*/ 5406054 h 5406054"/>
              <a:gd name="connsiteX1" fmla="*/ 573713 w 6919832"/>
              <a:gd name="connsiteY1" fmla="*/ 1434516 h 5406054"/>
              <a:gd name="connsiteX2" fmla="*/ 2566927 w 6919832"/>
              <a:gd name="connsiteY2" fmla="*/ 256870 h 5406054"/>
              <a:gd name="connsiteX3" fmla="*/ 6919832 w 6919832"/>
              <a:gd name="connsiteY3" fmla="*/ 0 h 5406054"/>
              <a:gd name="connsiteX0" fmla="*/ 0 w 6919832"/>
              <a:gd name="connsiteY0" fmla="*/ 5421508 h 5421508"/>
              <a:gd name="connsiteX1" fmla="*/ 573713 w 6919832"/>
              <a:gd name="connsiteY1" fmla="*/ 1449970 h 5421508"/>
              <a:gd name="connsiteX2" fmla="*/ 2566927 w 6919832"/>
              <a:gd name="connsiteY2" fmla="*/ 272324 h 5421508"/>
              <a:gd name="connsiteX3" fmla="*/ 6919832 w 6919832"/>
              <a:gd name="connsiteY3" fmla="*/ 15454 h 5421508"/>
              <a:gd name="connsiteX0" fmla="*/ 0 w 6919832"/>
              <a:gd name="connsiteY0" fmla="*/ 5408687 h 5408687"/>
              <a:gd name="connsiteX1" fmla="*/ 573713 w 6919832"/>
              <a:gd name="connsiteY1" fmla="*/ 1437149 h 5408687"/>
              <a:gd name="connsiteX2" fmla="*/ 2566927 w 6919832"/>
              <a:gd name="connsiteY2" fmla="*/ 259503 h 5408687"/>
              <a:gd name="connsiteX3" fmla="*/ 6919832 w 6919832"/>
              <a:gd name="connsiteY3" fmla="*/ 2633 h 5408687"/>
              <a:gd name="connsiteX0" fmla="*/ 0 w 6798409"/>
              <a:gd name="connsiteY0" fmla="*/ 5389404 h 5389404"/>
              <a:gd name="connsiteX1" fmla="*/ 573713 w 6798409"/>
              <a:gd name="connsiteY1" fmla="*/ 1417866 h 5389404"/>
              <a:gd name="connsiteX2" fmla="*/ 2566927 w 6798409"/>
              <a:gd name="connsiteY2" fmla="*/ 240220 h 5389404"/>
              <a:gd name="connsiteX3" fmla="*/ 6798409 w 6798409"/>
              <a:gd name="connsiteY3" fmla="*/ 3336 h 5389404"/>
              <a:gd name="connsiteX0" fmla="*/ 0 w 6778171"/>
              <a:gd name="connsiteY0" fmla="*/ 5269495 h 5269495"/>
              <a:gd name="connsiteX1" fmla="*/ 553475 w 6778171"/>
              <a:gd name="connsiteY1" fmla="*/ 1417866 h 5269495"/>
              <a:gd name="connsiteX2" fmla="*/ 2546689 w 6778171"/>
              <a:gd name="connsiteY2" fmla="*/ 240220 h 5269495"/>
              <a:gd name="connsiteX3" fmla="*/ 6778171 w 6778171"/>
              <a:gd name="connsiteY3" fmla="*/ 3336 h 5269495"/>
              <a:gd name="connsiteX0" fmla="*/ 0 w 7122204"/>
              <a:gd name="connsiteY0" fmla="*/ 5250680 h 5250680"/>
              <a:gd name="connsiteX1" fmla="*/ 553475 w 7122204"/>
              <a:gd name="connsiteY1" fmla="*/ 1399051 h 5250680"/>
              <a:gd name="connsiteX2" fmla="*/ 2546689 w 7122204"/>
              <a:gd name="connsiteY2" fmla="*/ 221405 h 5250680"/>
              <a:gd name="connsiteX3" fmla="*/ 7122204 w 7122204"/>
              <a:gd name="connsiteY3" fmla="*/ 4428 h 5250680"/>
              <a:gd name="connsiteX0" fmla="*/ 0 w 7142441"/>
              <a:gd name="connsiteY0" fmla="*/ 4394668 h 4394668"/>
              <a:gd name="connsiteX1" fmla="*/ 573712 w 7142441"/>
              <a:gd name="connsiteY1" fmla="*/ 1399051 h 4394668"/>
              <a:gd name="connsiteX2" fmla="*/ 2566926 w 7142441"/>
              <a:gd name="connsiteY2" fmla="*/ 221405 h 4394668"/>
              <a:gd name="connsiteX3" fmla="*/ 7142441 w 7142441"/>
              <a:gd name="connsiteY3" fmla="*/ 4428 h 4394668"/>
              <a:gd name="connsiteX0" fmla="*/ 0 w 7142441"/>
              <a:gd name="connsiteY0" fmla="*/ 4394668 h 4394668"/>
              <a:gd name="connsiteX1" fmla="*/ 573712 w 7142441"/>
              <a:gd name="connsiteY1" fmla="*/ 1399051 h 4394668"/>
              <a:gd name="connsiteX2" fmla="*/ 2566926 w 7142441"/>
              <a:gd name="connsiteY2" fmla="*/ 221405 h 4394668"/>
              <a:gd name="connsiteX3" fmla="*/ 7142441 w 7142441"/>
              <a:gd name="connsiteY3" fmla="*/ 4428 h 4394668"/>
              <a:gd name="connsiteX0" fmla="*/ 0 w 7099873"/>
              <a:gd name="connsiteY0" fmla="*/ 4296962 h 4296962"/>
              <a:gd name="connsiteX1" fmla="*/ 531144 w 7099873"/>
              <a:gd name="connsiteY1" fmla="*/ 1399051 h 4296962"/>
              <a:gd name="connsiteX2" fmla="*/ 2524358 w 7099873"/>
              <a:gd name="connsiteY2" fmla="*/ 221405 h 4296962"/>
              <a:gd name="connsiteX3" fmla="*/ 7099873 w 7099873"/>
              <a:gd name="connsiteY3" fmla="*/ 4428 h 4296962"/>
              <a:gd name="connsiteX0" fmla="*/ 0 w 7099873"/>
              <a:gd name="connsiteY0" fmla="*/ 4296962 h 4296962"/>
              <a:gd name="connsiteX1" fmla="*/ 191422 w 7099873"/>
              <a:gd name="connsiteY1" fmla="*/ 2006627 h 4296962"/>
              <a:gd name="connsiteX2" fmla="*/ 531144 w 7099873"/>
              <a:gd name="connsiteY2" fmla="*/ 1399051 h 4296962"/>
              <a:gd name="connsiteX3" fmla="*/ 2524358 w 7099873"/>
              <a:gd name="connsiteY3" fmla="*/ 221405 h 4296962"/>
              <a:gd name="connsiteX4" fmla="*/ 7099873 w 7099873"/>
              <a:gd name="connsiteY4" fmla="*/ 4428 h 4296962"/>
              <a:gd name="connsiteX0" fmla="*/ 0 w 7099873"/>
              <a:gd name="connsiteY0" fmla="*/ 4296962 h 4296962"/>
              <a:gd name="connsiteX1" fmla="*/ 4567103 w 7099873"/>
              <a:gd name="connsiteY1" fmla="*/ 2367093 h 4296962"/>
              <a:gd name="connsiteX2" fmla="*/ 531144 w 7099873"/>
              <a:gd name="connsiteY2" fmla="*/ 1399051 h 4296962"/>
              <a:gd name="connsiteX3" fmla="*/ 2524358 w 7099873"/>
              <a:gd name="connsiteY3" fmla="*/ 221405 h 4296962"/>
              <a:gd name="connsiteX4" fmla="*/ 7099873 w 7099873"/>
              <a:gd name="connsiteY4" fmla="*/ 4428 h 4296962"/>
              <a:gd name="connsiteX0" fmla="*/ 0 w 7099873"/>
              <a:gd name="connsiteY0" fmla="*/ 4296962 h 4296962"/>
              <a:gd name="connsiteX1" fmla="*/ 1782579 w 7099873"/>
              <a:gd name="connsiteY1" fmla="*/ 3520583 h 4296962"/>
              <a:gd name="connsiteX2" fmla="*/ 4567103 w 7099873"/>
              <a:gd name="connsiteY2" fmla="*/ 2367093 h 4296962"/>
              <a:gd name="connsiteX3" fmla="*/ 531144 w 7099873"/>
              <a:gd name="connsiteY3" fmla="*/ 1399051 h 4296962"/>
              <a:gd name="connsiteX4" fmla="*/ 2524358 w 7099873"/>
              <a:gd name="connsiteY4" fmla="*/ 221405 h 4296962"/>
              <a:gd name="connsiteX5" fmla="*/ 7099873 w 7099873"/>
              <a:gd name="connsiteY5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4567103 w 7099873"/>
              <a:gd name="connsiteY2" fmla="*/ 2367093 h 4296962"/>
              <a:gd name="connsiteX3" fmla="*/ 531144 w 7099873"/>
              <a:gd name="connsiteY3" fmla="*/ 1399051 h 4296962"/>
              <a:gd name="connsiteX4" fmla="*/ 2524358 w 7099873"/>
              <a:gd name="connsiteY4" fmla="*/ 221405 h 4296962"/>
              <a:gd name="connsiteX5" fmla="*/ 7099873 w 7099873"/>
              <a:gd name="connsiteY5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4567103 w 7099873"/>
              <a:gd name="connsiteY2" fmla="*/ 2367093 h 4296962"/>
              <a:gd name="connsiteX3" fmla="*/ 1529438 w 7099873"/>
              <a:gd name="connsiteY3" fmla="*/ 1700231 h 4296962"/>
              <a:gd name="connsiteX4" fmla="*/ 531144 w 7099873"/>
              <a:gd name="connsiteY4" fmla="*/ 1399051 h 4296962"/>
              <a:gd name="connsiteX5" fmla="*/ 2524358 w 7099873"/>
              <a:gd name="connsiteY5" fmla="*/ 221405 h 4296962"/>
              <a:gd name="connsiteX6" fmla="*/ 7099873 w 7099873"/>
              <a:gd name="connsiteY6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4567103 w 7099873"/>
              <a:gd name="connsiteY2" fmla="*/ 2367093 h 4296962"/>
              <a:gd name="connsiteX3" fmla="*/ 806184 w 7099873"/>
              <a:gd name="connsiteY3" fmla="*/ 1916512 h 4296962"/>
              <a:gd name="connsiteX4" fmla="*/ 531144 w 7099873"/>
              <a:gd name="connsiteY4" fmla="*/ 1399051 h 4296962"/>
              <a:gd name="connsiteX5" fmla="*/ 2524358 w 7099873"/>
              <a:gd name="connsiteY5" fmla="*/ 221405 h 4296962"/>
              <a:gd name="connsiteX6" fmla="*/ 7099873 w 7099873"/>
              <a:gd name="connsiteY6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3120599 w 7099873"/>
              <a:gd name="connsiteY2" fmla="*/ 2745582 h 4296962"/>
              <a:gd name="connsiteX3" fmla="*/ 4567103 w 7099873"/>
              <a:gd name="connsiteY3" fmla="*/ 2367093 h 4296962"/>
              <a:gd name="connsiteX4" fmla="*/ 806184 w 7099873"/>
              <a:gd name="connsiteY4" fmla="*/ 1916512 h 4296962"/>
              <a:gd name="connsiteX5" fmla="*/ 531144 w 7099873"/>
              <a:gd name="connsiteY5" fmla="*/ 1399051 h 4296962"/>
              <a:gd name="connsiteX6" fmla="*/ 2524358 w 7099873"/>
              <a:gd name="connsiteY6" fmla="*/ 221405 h 4296962"/>
              <a:gd name="connsiteX7" fmla="*/ 7099873 w 7099873"/>
              <a:gd name="connsiteY7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3626873 w 7099873"/>
              <a:gd name="connsiteY2" fmla="*/ 2817676 h 4296962"/>
              <a:gd name="connsiteX3" fmla="*/ 4567103 w 7099873"/>
              <a:gd name="connsiteY3" fmla="*/ 2367093 h 4296962"/>
              <a:gd name="connsiteX4" fmla="*/ 806184 w 7099873"/>
              <a:gd name="connsiteY4" fmla="*/ 1916512 h 4296962"/>
              <a:gd name="connsiteX5" fmla="*/ 531144 w 7099873"/>
              <a:gd name="connsiteY5" fmla="*/ 1399051 h 4296962"/>
              <a:gd name="connsiteX6" fmla="*/ 2524358 w 7099873"/>
              <a:gd name="connsiteY6" fmla="*/ 221405 h 4296962"/>
              <a:gd name="connsiteX7" fmla="*/ 7099873 w 7099873"/>
              <a:gd name="connsiteY7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3626873 w 7099873"/>
              <a:gd name="connsiteY2" fmla="*/ 2817676 h 4296962"/>
              <a:gd name="connsiteX3" fmla="*/ 4567103 w 7099873"/>
              <a:gd name="connsiteY3" fmla="*/ 2367093 h 4296962"/>
              <a:gd name="connsiteX4" fmla="*/ 806184 w 7099873"/>
              <a:gd name="connsiteY4" fmla="*/ 1916512 h 4296962"/>
              <a:gd name="connsiteX5" fmla="*/ 531144 w 7099873"/>
              <a:gd name="connsiteY5" fmla="*/ 1399051 h 4296962"/>
              <a:gd name="connsiteX6" fmla="*/ 2524358 w 7099873"/>
              <a:gd name="connsiteY6" fmla="*/ 221405 h 4296962"/>
              <a:gd name="connsiteX7" fmla="*/ 7099873 w 7099873"/>
              <a:gd name="connsiteY7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3626873 w 7099873"/>
              <a:gd name="connsiteY2" fmla="*/ 2817676 h 4296962"/>
              <a:gd name="connsiteX3" fmla="*/ 4567103 w 7099873"/>
              <a:gd name="connsiteY3" fmla="*/ 2367093 h 4296962"/>
              <a:gd name="connsiteX4" fmla="*/ 733858 w 7099873"/>
              <a:gd name="connsiteY4" fmla="*/ 2060699 h 4296962"/>
              <a:gd name="connsiteX5" fmla="*/ 531144 w 7099873"/>
              <a:gd name="connsiteY5" fmla="*/ 1399051 h 4296962"/>
              <a:gd name="connsiteX6" fmla="*/ 2524358 w 7099873"/>
              <a:gd name="connsiteY6" fmla="*/ 221405 h 4296962"/>
              <a:gd name="connsiteX7" fmla="*/ 7099873 w 7099873"/>
              <a:gd name="connsiteY7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3626873 w 7099873"/>
              <a:gd name="connsiteY2" fmla="*/ 2817676 h 4296962"/>
              <a:gd name="connsiteX3" fmla="*/ 4567103 w 7099873"/>
              <a:gd name="connsiteY3" fmla="*/ 2367093 h 4296962"/>
              <a:gd name="connsiteX4" fmla="*/ 372229 w 7099873"/>
              <a:gd name="connsiteY4" fmla="*/ 2114769 h 4296962"/>
              <a:gd name="connsiteX5" fmla="*/ 531144 w 7099873"/>
              <a:gd name="connsiteY5" fmla="*/ 1399051 h 4296962"/>
              <a:gd name="connsiteX6" fmla="*/ 2524358 w 7099873"/>
              <a:gd name="connsiteY6" fmla="*/ 221405 h 4296962"/>
              <a:gd name="connsiteX7" fmla="*/ 7099873 w 7099873"/>
              <a:gd name="connsiteY7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3626873 w 7099873"/>
              <a:gd name="connsiteY2" fmla="*/ 2817676 h 4296962"/>
              <a:gd name="connsiteX3" fmla="*/ 4856405 w 7099873"/>
              <a:gd name="connsiteY3" fmla="*/ 2367093 h 4296962"/>
              <a:gd name="connsiteX4" fmla="*/ 372229 w 7099873"/>
              <a:gd name="connsiteY4" fmla="*/ 2114769 h 4296962"/>
              <a:gd name="connsiteX5" fmla="*/ 531144 w 7099873"/>
              <a:gd name="connsiteY5" fmla="*/ 1399051 h 4296962"/>
              <a:gd name="connsiteX6" fmla="*/ 2524358 w 7099873"/>
              <a:gd name="connsiteY6" fmla="*/ 221405 h 4296962"/>
              <a:gd name="connsiteX7" fmla="*/ 7099873 w 7099873"/>
              <a:gd name="connsiteY7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3626873 w 7099873"/>
              <a:gd name="connsiteY2" fmla="*/ 2817676 h 4296962"/>
              <a:gd name="connsiteX3" fmla="*/ 4856405 w 7099873"/>
              <a:gd name="connsiteY3" fmla="*/ 2367093 h 4296962"/>
              <a:gd name="connsiteX4" fmla="*/ 372229 w 7099873"/>
              <a:gd name="connsiteY4" fmla="*/ 2114769 h 4296962"/>
              <a:gd name="connsiteX5" fmla="*/ 531144 w 7099873"/>
              <a:gd name="connsiteY5" fmla="*/ 1399051 h 4296962"/>
              <a:gd name="connsiteX6" fmla="*/ 2524358 w 7099873"/>
              <a:gd name="connsiteY6" fmla="*/ 221405 h 4296962"/>
              <a:gd name="connsiteX7" fmla="*/ 7099873 w 7099873"/>
              <a:gd name="connsiteY7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3626873 w 7099873"/>
              <a:gd name="connsiteY2" fmla="*/ 2817676 h 4296962"/>
              <a:gd name="connsiteX3" fmla="*/ 4856405 w 7099873"/>
              <a:gd name="connsiteY3" fmla="*/ 2367093 h 4296962"/>
              <a:gd name="connsiteX4" fmla="*/ 372229 w 7099873"/>
              <a:gd name="connsiteY4" fmla="*/ 2114769 h 4296962"/>
              <a:gd name="connsiteX5" fmla="*/ 531144 w 7099873"/>
              <a:gd name="connsiteY5" fmla="*/ 1399051 h 4296962"/>
              <a:gd name="connsiteX6" fmla="*/ 2524358 w 7099873"/>
              <a:gd name="connsiteY6" fmla="*/ 221405 h 4296962"/>
              <a:gd name="connsiteX7" fmla="*/ 7099873 w 7099873"/>
              <a:gd name="connsiteY7" fmla="*/ 4428 h 4296962"/>
              <a:gd name="connsiteX0" fmla="*/ 21927 w 7121800"/>
              <a:gd name="connsiteY0" fmla="*/ 4296962 h 4296962"/>
              <a:gd name="connsiteX1" fmla="*/ 68700 w 7121800"/>
              <a:gd name="connsiteY1" fmla="*/ 3196163 h 4296962"/>
              <a:gd name="connsiteX2" fmla="*/ 3648800 w 7121800"/>
              <a:gd name="connsiteY2" fmla="*/ 2817676 h 4296962"/>
              <a:gd name="connsiteX3" fmla="*/ 4878332 w 7121800"/>
              <a:gd name="connsiteY3" fmla="*/ 2367093 h 4296962"/>
              <a:gd name="connsiteX4" fmla="*/ 321830 w 7121800"/>
              <a:gd name="connsiteY4" fmla="*/ 2186863 h 4296962"/>
              <a:gd name="connsiteX5" fmla="*/ 553071 w 7121800"/>
              <a:gd name="connsiteY5" fmla="*/ 1399051 h 4296962"/>
              <a:gd name="connsiteX6" fmla="*/ 2546285 w 7121800"/>
              <a:gd name="connsiteY6" fmla="*/ 221405 h 4296962"/>
              <a:gd name="connsiteX7" fmla="*/ 7121800 w 7121800"/>
              <a:gd name="connsiteY7" fmla="*/ 4428 h 4296962"/>
              <a:gd name="connsiteX0" fmla="*/ 54035 w 7153908"/>
              <a:gd name="connsiteY0" fmla="*/ 4296962 h 4296962"/>
              <a:gd name="connsiteX1" fmla="*/ 100808 w 7153908"/>
              <a:gd name="connsiteY1" fmla="*/ 3196163 h 4296962"/>
              <a:gd name="connsiteX2" fmla="*/ 3680908 w 7153908"/>
              <a:gd name="connsiteY2" fmla="*/ 2817676 h 4296962"/>
              <a:gd name="connsiteX3" fmla="*/ 4910440 w 7153908"/>
              <a:gd name="connsiteY3" fmla="*/ 2367093 h 4296962"/>
              <a:gd name="connsiteX4" fmla="*/ 353938 w 7153908"/>
              <a:gd name="connsiteY4" fmla="*/ 2186863 h 4296962"/>
              <a:gd name="connsiteX5" fmla="*/ 585179 w 7153908"/>
              <a:gd name="connsiteY5" fmla="*/ 1399051 h 4296962"/>
              <a:gd name="connsiteX6" fmla="*/ 2578393 w 7153908"/>
              <a:gd name="connsiteY6" fmla="*/ 221405 h 4296962"/>
              <a:gd name="connsiteX7" fmla="*/ 7153908 w 7153908"/>
              <a:gd name="connsiteY7" fmla="*/ 4428 h 4296962"/>
              <a:gd name="connsiteX0" fmla="*/ 54035 w 7153908"/>
              <a:gd name="connsiteY0" fmla="*/ 4296962 h 4296962"/>
              <a:gd name="connsiteX1" fmla="*/ 100808 w 7153908"/>
              <a:gd name="connsiteY1" fmla="*/ 3196163 h 4296962"/>
              <a:gd name="connsiteX2" fmla="*/ 3680908 w 7153908"/>
              <a:gd name="connsiteY2" fmla="*/ 2817676 h 4296962"/>
              <a:gd name="connsiteX3" fmla="*/ 4910440 w 7153908"/>
              <a:gd name="connsiteY3" fmla="*/ 2367093 h 4296962"/>
              <a:gd name="connsiteX4" fmla="*/ 353938 w 7153908"/>
              <a:gd name="connsiteY4" fmla="*/ 2186863 h 4296962"/>
              <a:gd name="connsiteX5" fmla="*/ 585179 w 7153908"/>
              <a:gd name="connsiteY5" fmla="*/ 1399051 h 4296962"/>
              <a:gd name="connsiteX6" fmla="*/ 2578393 w 7153908"/>
              <a:gd name="connsiteY6" fmla="*/ 221405 h 4296962"/>
              <a:gd name="connsiteX7" fmla="*/ 7153908 w 7153908"/>
              <a:gd name="connsiteY7" fmla="*/ 4428 h 4296962"/>
              <a:gd name="connsiteX0" fmla="*/ 54035 w 7153908"/>
              <a:gd name="connsiteY0" fmla="*/ 4296962 h 4296962"/>
              <a:gd name="connsiteX1" fmla="*/ 100808 w 7153908"/>
              <a:gd name="connsiteY1" fmla="*/ 3196163 h 4296962"/>
              <a:gd name="connsiteX2" fmla="*/ 2921494 w 7153908"/>
              <a:gd name="connsiteY2" fmla="*/ 2871746 h 4296962"/>
              <a:gd name="connsiteX3" fmla="*/ 4910440 w 7153908"/>
              <a:gd name="connsiteY3" fmla="*/ 2367093 h 4296962"/>
              <a:gd name="connsiteX4" fmla="*/ 353938 w 7153908"/>
              <a:gd name="connsiteY4" fmla="*/ 2186863 h 4296962"/>
              <a:gd name="connsiteX5" fmla="*/ 585179 w 7153908"/>
              <a:gd name="connsiteY5" fmla="*/ 1399051 h 4296962"/>
              <a:gd name="connsiteX6" fmla="*/ 2578393 w 7153908"/>
              <a:gd name="connsiteY6" fmla="*/ 221405 h 4296962"/>
              <a:gd name="connsiteX7" fmla="*/ 7153908 w 7153908"/>
              <a:gd name="connsiteY7" fmla="*/ 4428 h 4296962"/>
              <a:gd name="connsiteX0" fmla="*/ 54035 w 7153908"/>
              <a:gd name="connsiteY0" fmla="*/ 4296962 h 4296962"/>
              <a:gd name="connsiteX1" fmla="*/ 100808 w 7153908"/>
              <a:gd name="connsiteY1" fmla="*/ 3196163 h 4296962"/>
              <a:gd name="connsiteX2" fmla="*/ 2921494 w 7153908"/>
              <a:gd name="connsiteY2" fmla="*/ 2871746 h 4296962"/>
              <a:gd name="connsiteX3" fmla="*/ 4910440 w 7153908"/>
              <a:gd name="connsiteY3" fmla="*/ 2367093 h 4296962"/>
              <a:gd name="connsiteX4" fmla="*/ 353938 w 7153908"/>
              <a:gd name="connsiteY4" fmla="*/ 2186863 h 4296962"/>
              <a:gd name="connsiteX5" fmla="*/ 585179 w 7153908"/>
              <a:gd name="connsiteY5" fmla="*/ 1399051 h 4296962"/>
              <a:gd name="connsiteX6" fmla="*/ 2578393 w 7153908"/>
              <a:gd name="connsiteY6" fmla="*/ 221405 h 4296962"/>
              <a:gd name="connsiteX7" fmla="*/ 7153908 w 7153908"/>
              <a:gd name="connsiteY7" fmla="*/ 4428 h 4296962"/>
              <a:gd name="connsiteX0" fmla="*/ 54035 w 7153908"/>
              <a:gd name="connsiteY0" fmla="*/ 4296962 h 4296962"/>
              <a:gd name="connsiteX1" fmla="*/ 100808 w 7153908"/>
              <a:gd name="connsiteY1" fmla="*/ 3196163 h 4296962"/>
              <a:gd name="connsiteX2" fmla="*/ 2921494 w 7153908"/>
              <a:gd name="connsiteY2" fmla="*/ 2871746 h 4296962"/>
              <a:gd name="connsiteX3" fmla="*/ 4910440 w 7153908"/>
              <a:gd name="connsiteY3" fmla="*/ 2367093 h 4296962"/>
              <a:gd name="connsiteX4" fmla="*/ 353938 w 7153908"/>
              <a:gd name="connsiteY4" fmla="*/ 2186863 h 4296962"/>
              <a:gd name="connsiteX5" fmla="*/ 585179 w 7153908"/>
              <a:gd name="connsiteY5" fmla="*/ 1399051 h 4296962"/>
              <a:gd name="connsiteX6" fmla="*/ 2578393 w 7153908"/>
              <a:gd name="connsiteY6" fmla="*/ 221405 h 4296962"/>
              <a:gd name="connsiteX7" fmla="*/ 7153908 w 7153908"/>
              <a:gd name="connsiteY7" fmla="*/ 4428 h 4296962"/>
              <a:gd name="connsiteX0" fmla="*/ 54035 w 7153908"/>
              <a:gd name="connsiteY0" fmla="*/ 4296962 h 4296962"/>
              <a:gd name="connsiteX1" fmla="*/ 100808 w 7153908"/>
              <a:gd name="connsiteY1" fmla="*/ 3196163 h 4296962"/>
              <a:gd name="connsiteX2" fmla="*/ 2921494 w 7153908"/>
              <a:gd name="connsiteY2" fmla="*/ 2871746 h 4296962"/>
              <a:gd name="connsiteX3" fmla="*/ 4910440 w 7153908"/>
              <a:gd name="connsiteY3" fmla="*/ 2367093 h 4296962"/>
              <a:gd name="connsiteX4" fmla="*/ 353938 w 7153908"/>
              <a:gd name="connsiteY4" fmla="*/ 2186863 h 4296962"/>
              <a:gd name="connsiteX5" fmla="*/ 585179 w 7153908"/>
              <a:gd name="connsiteY5" fmla="*/ 1399051 h 4296962"/>
              <a:gd name="connsiteX6" fmla="*/ 2578393 w 7153908"/>
              <a:gd name="connsiteY6" fmla="*/ 221405 h 4296962"/>
              <a:gd name="connsiteX7" fmla="*/ 7153908 w 7153908"/>
              <a:gd name="connsiteY7" fmla="*/ 4428 h 4296962"/>
              <a:gd name="connsiteX0" fmla="*/ 54035 w 7153908"/>
              <a:gd name="connsiteY0" fmla="*/ 4296962 h 4296962"/>
              <a:gd name="connsiteX1" fmla="*/ 100808 w 7153908"/>
              <a:gd name="connsiteY1" fmla="*/ 3196163 h 4296962"/>
              <a:gd name="connsiteX2" fmla="*/ 2921494 w 7153908"/>
              <a:gd name="connsiteY2" fmla="*/ 2871746 h 4296962"/>
              <a:gd name="connsiteX3" fmla="*/ 4910440 w 7153908"/>
              <a:gd name="connsiteY3" fmla="*/ 2367093 h 4296962"/>
              <a:gd name="connsiteX4" fmla="*/ 353938 w 7153908"/>
              <a:gd name="connsiteY4" fmla="*/ 2186863 h 4296962"/>
              <a:gd name="connsiteX5" fmla="*/ 585179 w 7153908"/>
              <a:gd name="connsiteY5" fmla="*/ 1399051 h 4296962"/>
              <a:gd name="connsiteX6" fmla="*/ 2578393 w 7153908"/>
              <a:gd name="connsiteY6" fmla="*/ 221405 h 4296962"/>
              <a:gd name="connsiteX7" fmla="*/ 7153908 w 7153908"/>
              <a:gd name="connsiteY7" fmla="*/ 4428 h 4296962"/>
              <a:gd name="connsiteX0" fmla="*/ 54035 w 7153908"/>
              <a:gd name="connsiteY0" fmla="*/ 4296962 h 4296962"/>
              <a:gd name="connsiteX1" fmla="*/ 64647 w 7153908"/>
              <a:gd name="connsiteY1" fmla="*/ 3340348 h 4296962"/>
              <a:gd name="connsiteX2" fmla="*/ 2921494 w 7153908"/>
              <a:gd name="connsiteY2" fmla="*/ 2871746 h 4296962"/>
              <a:gd name="connsiteX3" fmla="*/ 4910440 w 7153908"/>
              <a:gd name="connsiteY3" fmla="*/ 2367093 h 4296962"/>
              <a:gd name="connsiteX4" fmla="*/ 353938 w 7153908"/>
              <a:gd name="connsiteY4" fmla="*/ 2186863 h 4296962"/>
              <a:gd name="connsiteX5" fmla="*/ 585179 w 7153908"/>
              <a:gd name="connsiteY5" fmla="*/ 1399051 h 4296962"/>
              <a:gd name="connsiteX6" fmla="*/ 2578393 w 7153908"/>
              <a:gd name="connsiteY6" fmla="*/ 221405 h 4296962"/>
              <a:gd name="connsiteX7" fmla="*/ 7153908 w 7153908"/>
              <a:gd name="connsiteY7" fmla="*/ 4428 h 4296962"/>
              <a:gd name="connsiteX0" fmla="*/ 108109 w 7207982"/>
              <a:gd name="connsiteY0" fmla="*/ 4296962 h 4296962"/>
              <a:gd name="connsiteX1" fmla="*/ 118721 w 7207982"/>
              <a:gd name="connsiteY1" fmla="*/ 3340348 h 4296962"/>
              <a:gd name="connsiteX2" fmla="*/ 2975568 w 7207982"/>
              <a:gd name="connsiteY2" fmla="*/ 2871746 h 4296962"/>
              <a:gd name="connsiteX3" fmla="*/ 4964514 w 7207982"/>
              <a:gd name="connsiteY3" fmla="*/ 2367093 h 4296962"/>
              <a:gd name="connsiteX4" fmla="*/ 408012 w 7207982"/>
              <a:gd name="connsiteY4" fmla="*/ 2186863 h 4296962"/>
              <a:gd name="connsiteX5" fmla="*/ 639253 w 7207982"/>
              <a:gd name="connsiteY5" fmla="*/ 1399051 h 4296962"/>
              <a:gd name="connsiteX6" fmla="*/ 2632467 w 7207982"/>
              <a:gd name="connsiteY6" fmla="*/ 221405 h 4296962"/>
              <a:gd name="connsiteX7" fmla="*/ 7207982 w 7207982"/>
              <a:gd name="connsiteY7" fmla="*/ 4428 h 4296962"/>
              <a:gd name="connsiteX0" fmla="*/ 36114 w 7244474"/>
              <a:gd name="connsiteY0" fmla="*/ 4314986 h 4314986"/>
              <a:gd name="connsiteX1" fmla="*/ 155213 w 7244474"/>
              <a:gd name="connsiteY1" fmla="*/ 3340348 h 4314986"/>
              <a:gd name="connsiteX2" fmla="*/ 3012060 w 7244474"/>
              <a:gd name="connsiteY2" fmla="*/ 2871746 h 4314986"/>
              <a:gd name="connsiteX3" fmla="*/ 5001006 w 7244474"/>
              <a:gd name="connsiteY3" fmla="*/ 2367093 h 4314986"/>
              <a:gd name="connsiteX4" fmla="*/ 444504 w 7244474"/>
              <a:gd name="connsiteY4" fmla="*/ 2186863 h 4314986"/>
              <a:gd name="connsiteX5" fmla="*/ 675745 w 7244474"/>
              <a:gd name="connsiteY5" fmla="*/ 1399051 h 4314986"/>
              <a:gd name="connsiteX6" fmla="*/ 2668959 w 7244474"/>
              <a:gd name="connsiteY6" fmla="*/ 221405 h 4314986"/>
              <a:gd name="connsiteX7" fmla="*/ 7244474 w 7244474"/>
              <a:gd name="connsiteY7" fmla="*/ 4428 h 4314986"/>
              <a:gd name="connsiteX0" fmla="*/ 17561 w 7262083"/>
              <a:gd name="connsiteY0" fmla="*/ 4314986 h 4314986"/>
              <a:gd name="connsiteX1" fmla="*/ 172822 w 7262083"/>
              <a:gd name="connsiteY1" fmla="*/ 3340348 h 4314986"/>
              <a:gd name="connsiteX2" fmla="*/ 3029669 w 7262083"/>
              <a:gd name="connsiteY2" fmla="*/ 2871746 h 4314986"/>
              <a:gd name="connsiteX3" fmla="*/ 5018615 w 7262083"/>
              <a:gd name="connsiteY3" fmla="*/ 2367093 h 4314986"/>
              <a:gd name="connsiteX4" fmla="*/ 462113 w 7262083"/>
              <a:gd name="connsiteY4" fmla="*/ 2186863 h 4314986"/>
              <a:gd name="connsiteX5" fmla="*/ 693354 w 7262083"/>
              <a:gd name="connsiteY5" fmla="*/ 1399051 h 4314986"/>
              <a:gd name="connsiteX6" fmla="*/ 2686568 w 7262083"/>
              <a:gd name="connsiteY6" fmla="*/ 221405 h 4314986"/>
              <a:gd name="connsiteX7" fmla="*/ 7262083 w 7262083"/>
              <a:gd name="connsiteY7" fmla="*/ 4428 h 4314986"/>
              <a:gd name="connsiteX0" fmla="*/ 17561 w 7262083"/>
              <a:gd name="connsiteY0" fmla="*/ 4314986 h 4314986"/>
              <a:gd name="connsiteX1" fmla="*/ 172822 w 7262083"/>
              <a:gd name="connsiteY1" fmla="*/ 3340348 h 4314986"/>
              <a:gd name="connsiteX2" fmla="*/ 3029669 w 7262083"/>
              <a:gd name="connsiteY2" fmla="*/ 2871746 h 4314986"/>
              <a:gd name="connsiteX3" fmla="*/ 5018615 w 7262083"/>
              <a:gd name="connsiteY3" fmla="*/ 2367093 h 4314986"/>
              <a:gd name="connsiteX4" fmla="*/ 462113 w 7262083"/>
              <a:gd name="connsiteY4" fmla="*/ 2186863 h 4314986"/>
              <a:gd name="connsiteX5" fmla="*/ 1360362 w 7262083"/>
              <a:gd name="connsiteY5" fmla="*/ 978309 h 4314986"/>
              <a:gd name="connsiteX6" fmla="*/ 2686568 w 7262083"/>
              <a:gd name="connsiteY6" fmla="*/ 221405 h 4314986"/>
              <a:gd name="connsiteX7" fmla="*/ 7262083 w 7262083"/>
              <a:gd name="connsiteY7" fmla="*/ 4428 h 4314986"/>
              <a:gd name="connsiteX0" fmla="*/ 17561 w 7262083"/>
              <a:gd name="connsiteY0" fmla="*/ 4314986 h 4314986"/>
              <a:gd name="connsiteX1" fmla="*/ 172822 w 7262083"/>
              <a:gd name="connsiteY1" fmla="*/ 3340348 h 4314986"/>
              <a:gd name="connsiteX2" fmla="*/ 3029669 w 7262083"/>
              <a:gd name="connsiteY2" fmla="*/ 2871746 h 4314986"/>
              <a:gd name="connsiteX3" fmla="*/ 5018615 w 7262083"/>
              <a:gd name="connsiteY3" fmla="*/ 2367093 h 4314986"/>
              <a:gd name="connsiteX4" fmla="*/ 1443004 w 7262083"/>
              <a:gd name="connsiteY4" fmla="*/ 1613125 h 4314986"/>
              <a:gd name="connsiteX5" fmla="*/ 1360362 w 7262083"/>
              <a:gd name="connsiteY5" fmla="*/ 978309 h 4314986"/>
              <a:gd name="connsiteX6" fmla="*/ 2686568 w 7262083"/>
              <a:gd name="connsiteY6" fmla="*/ 221405 h 4314986"/>
              <a:gd name="connsiteX7" fmla="*/ 7262083 w 726208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012109 w 7244523"/>
              <a:gd name="connsiteY2" fmla="*/ 2871746 h 4314986"/>
              <a:gd name="connsiteX3" fmla="*/ 5001055 w 7244523"/>
              <a:gd name="connsiteY3" fmla="*/ 2367093 h 4314986"/>
              <a:gd name="connsiteX4" fmla="*/ 1425444 w 7244523"/>
              <a:gd name="connsiteY4" fmla="*/ 1613125 h 4314986"/>
              <a:gd name="connsiteX5" fmla="*/ 1342802 w 7244523"/>
              <a:gd name="connsiteY5" fmla="*/ 97830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914532 w 7244523"/>
              <a:gd name="connsiteY2" fmla="*/ 2776123 h 4314986"/>
              <a:gd name="connsiteX3" fmla="*/ 5001055 w 7244523"/>
              <a:gd name="connsiteY3" fmla="*/ 2367093 h 4314986"/>
              <a:gd name="connsiteX4" fmla="*/ 1425444 w 7244523"/>
              <a:gd name="connsiteY4" fmla="*/ 1613125 h 4314986"/>
              <a:gd name="connsiteX5" fmla="*/ 1342802 w 7244523"/>
              <a:gd name="connsiteY5" fmla="*/ 97830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914532 w 7244523"/>
              <a:gd name="connsiteY2" fmla="*/ 2776123 h 4314986"/>
              <a:gd name="connsiteX3" fmla="*/ 5001055 w 7244523"/>
              <a:gd name="connsiteY3" fmla="*/ 2367093 h 4314986"/>
              <a:gd name="connsiteX4" fmla="*/ 1425444 w 7244523"/>
              <a:gd name="connsiteY4" fmla="*/ 1613125 h 4314986"/>
              <a:gd name="connsiteX5" fmla="*/ 2669008 w 7244523"/>
              <a:gd name="connsiteY5" fmla="*/ 221405 h 4314986"/>
              <a:gd name="connsiteX6" fmla="*/ 7244523 w 7244523"/>
              <a:gd name="connsiteY6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914532 w 7244523"/>
              <a:gd name="connsiteY2" fmla="*/ 2776123 h 4314986"/>
              <a:gd name="connsiteX3" fmla="*/ 5001055 w 7244523"/>
              <a:gd name="connsiteY3" fmla="*/ 2367093 h 4314986"/>
              <a:gd name="connsiteX4" fmla="*/ 993851 w 7244523"/>
              <a:gd name="connsiteY4" fmla="*/ 1345380 h 4314986"/>
              <a:gd name="connsiteX5" fmla="*/ 2669008 w 7244523"/>
              <a:gd name="connsiteY5" fmla="*/ 221405 h 4314986"/>
              <a:gd name="connsiteX6" fmla="*/ 7244523 w 7244523"/>
              <a:gd name="connsiteY6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522176 w 7244523"/>
              <a:gd name="connsiteY2" fmla="*/ 2661375 h 4314986"/>
              <a:gd name="connsiteX3" fmla="*/ 5001055 w 7244523"/>
              <a:gd name="connsiteY3" fmla="*/ 2367093 h 4314986"/>
              <a:gd name="connsiteX4" fmla="*/ 993851 w 7244523"/>
              <a:gd name="connsiteY4" fmla="*/ 1345380 h 4314986"/>
              <a:gd name="connsiteX5" fmla="*/ 2669008 w 7244523"/>
              <a:gd name="connsiteY5" fmla="*/ 221405 h 4314986"/>
              <a:gd name="connsiteX6" fmla="*/ 7244523 w 7244523"/>
              <a:gd name="connsiteY6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522176 w 7244523"/>
              <a:gd name="connsiteY2" fmla="*/ 2661375 h 4314986"/>
              <a:gd name="connsiteX3" fmla="*/ 5001055 w 7244523"/>
              <a:gd name="connsiteY3" fmla="*/ 2367093 h 4314986"/>
              <a:gd name="connsiteX4" fmla="*/ 1268503 w 7244523"/>
              <a:gd name="connsiteY4" fmla="*/ 1173259 h 4314986"/>
              <a:gd name="connsiteX5" fmla="*/ 2669008 w 7244523"/>
              <a:gd name="connsiteY5" fmla="*/ 221405 h 4314986"/>
              <a:gd name="connsiteX6" fmla="*/ 7244523 w 7244523"/>
              <a:gd name="connsiteY6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522176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331260 w 7244523"/>
              <a:gd name="connsiteY1" fmla="*/ 2284124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331260 w 7244523"/>
              <a:gd name="connsiteY1" fmla="*/ 2284124 h 4314986"/>
              <a:gd name="connsiteX2" fmla="*/ 3651094 w 7244523"/>
              <a:gd name="connsiteY2" fmla="*/ 2471222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331260 w 7244523"/>
              <a:gd name="connsiteY1" fmla="*/ 2284124 h 4314986"/>
              <a:gd name="connsiteX2" fmla="*/ 3651094 w 7244523"/>
              <a:gd name="connsiteY2" fmla="*/ 2471222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331260 w 7244523"/>
              <a:gd name="connsiteY1" fmla="*/ 2284124 h 4314986"/>
              <a:gd name="connsiteX2" fmla="*/ 3651094 w 7244523"/>
              <a:gd name="connsiteY2" fmla="*/ 2471222 h 4314986"/>
              <a:gd name="connsiteX3" fmla="*/ 4936037 w 7244523"/>
              <a:gd name="connsiteY3" fmla="*/ 2272017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331260 w 7244523"/>
              <a:gd name="connsiteY1" fmla="*/ 2284124 h 4314986"/>
              <a:gd name="connsiteX2" fmla="*/ 3651094 w 7244523"/>
              <a:gd name="connsiteY2" fmla="*/ 2471222 h 4314986"/>
              <a:gd name="connsiteX3" fmla="*/ 4936037 w 7244523"/>
              <a:gd name="connsiteY3" fmla="*/ 2272017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331260 w 7244523"/>
              <a:gd name="connsiteY1" fmla="*/ 2284124 h 4314986"/>
              <a:gd name="connsiteX2" fmla="*/ 3651094 w 7244523"/>
              <a:gd name="connsiteY2" fmla="*/ 2471222 h 4314986"/>
              <a:gd name="connsiteX3" fmla="*/ 4936037 w 7244523"/>
              <a:gd name="connsiteY3" fmla="*/ 2272017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331260 w 7244523"/>
              <a:gd name="connsiteY1" fmla="*/ 2284124 h 4314986"/>
              <a:gd name="connsiteX2" fmla="*/ 3651094 w 7244523"/>
              <a:gd name="connsiteY2" fmla="*/ 2471222 h 4314986"/>
              <a:gd name="connsiteX3" fmla="*/ 4936037 w 7244523"/>
              <a:gd name="connsiteY3" fmla="*/ 2272017 h 4314986"/>
              <a:gd name="connsiteX4" fmla="*/ 3498938 w 7244523"/>
              <a:gd name="connsiteY4" fmla="*/ 1794140 h 4314986"/>
              <a:gd name="connsiteX5" fmla="*/ 1073447 w 7244523"/>
              <a:gd name="connsiteY5" fmla="*/ 1284182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331260 w 7244523"/>
              <a:gd name="connsiteY1" fmla="*/ 2284124 h 4314986"/>
              <a:gd name="connsiteX2" fmla="*/ 3651094 w 7244523"/>
              <a:gd name="connsiteY2" fmla="*/ 2471222 h 4314986"/>
              <a:gd name="connsiteX3" fmla="*/ 4936037 w 7244523"/>
              <a:gd name="connsiteY3" fmla="*/ 2272017 h 4314986"/>
              <a:gd name="connsiteX4" fmla="*/ 3498938 w 7244523"/>
              <a:gd name="connsiteY4" fmla="*/ 1794140 h 4314986"/>
              <a:gd name="connsiteX5" fmla="*/ 1073447 w 7244523"/>
              <a:gd name="connsiteY5" fmla="*/ 1284182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6204214"/>
              <a:gd name="connsiteY0" fmla="*/ 4329923 h 4329923"/>
              <a:gd name="connsiteX1" fmla="*/ 331260 w 6204214"/>
              <a:gd name="connsiteY1" fmla="*/ 2299061 h 4329923"/>
              <a:gd name="connsiteX2" fmla="*/ 3651094 w 6204214"/>
              <a:gd name="connsiteY2" fmla="*/ 2486159 h 4329923"/>
              <a:gd name="connsiteX3" fmla="*/ 4936037 w 6204214"/>
              <a:gd name="connsiteY3" fmla="*/ 2286954 h 4329923"/>
              <a:gd name="connsiteX4" fmla="*/ 3498938 w 6204214"/>
              <a:gd name="connsiteY4" fmla="*/ 1809077 h 4329923"/>
              <a:gd name="connsiteX5" fmla="*/ 1073447 w 6204214"/>
              <a:gd name="connsiteY5" fmla="*/ 1299119 h 4329923"/>
              <a:gd name="connsiteX6" fmla="*/ 2669008 w 6204214"/>
              <a:gd name="connsiteY6" fmla="*/ 236342 h 4329923"/>
              <a:gd name="connsiteX7" fmla="*/ 6204214 w 6204214"/>
              <a:gd name="connsiteY7" fmla="*/ 3519 h 4329923"/>
              <a:gd name="connsiteX0" fmla="*/ 1 w 6204214"/>
              <a:gd name="connsiteY0" fmla="*/ 4326455 h 4326455"/>
              <a:gd name="connsiteX1" fmla="*/ 331260 w 6204214"/>
              <a:gd name="connsiteY1" fmla="*/ 2295593 h 4326455"/>
              <a:gd name="connsiteX2" fmla="*/ 3651094 w 6204214"/>
              <a:gd name="connsiteY2" fmla="*/ 2482691 h 4326455"/>
              <a:gd name="connsiteX3" fmla="*/ 4936037 w 6204214"/>
              <a:gd name="connsiteY3" fmla="*/ 2283486 h 4326455"/>
              <a:gd name="connsiteX4" fmla="*/ 3498938 w 6204214"/>
              <a:gd name="connsiteY4" fmla="*/ 1805609 h 4326455"/>
              <a:gd name="connsiteX5" fmla="*/ 1073447 w 6204214"/>
              <a:gd name="connsiteY5" fmla="*/ 1295651 h 4326455"/>
              <a:gd name="connsiteX6" fmla="*/ 2669008 w 6204214"/>
              <a:gd name="connsiteY6" fmla="*/ 232874 h 4326455"/>
              <a:gd name="connsiteX7" fmla="*/ 6204214 w 6204214"/>
              <a:gd name="connsiteY7" fmla="*/ 51 h 4326455"/>
              <a:gd name="connsiteX0" fmla="*/ 0 w 6171703"/>
              <a:gd name="connsiteY0" fmla="*/ 3946147 h 3946147"/>
              <a:gd name="connsiteX1" fmla="*/ 298749 w 6171703"/>
              <a:gd name="connsiteY1" fmla="*/ 2295591 h 3946147"/>
              <a:gd name="connsiteX2" fmla="*/ 3618583 w 6171703"/>
              <a:gd name="connsiteY2" fmla="*/ 2482689 h 3946147"/>
              <a:gd name="connsiteX3" fmla="*/ 4903526 w 6171703"/>
              <a:gd name="connsiteY3" fmla="*/ 2283484 h 3946147"/>
              <a:gd name="connsiteX4" fmla="*/ 3466427 w 6171703"/>
              <a:gd name="connsiteY4" fmla="*/ 1805607 h 3946147"/>
              <a:gd name="connsiteX5" fmla="*/ 1040936 w 6171703"/>
              <a:gd name="connsiteY5" fmla="*/ 1295649 h 3946147"/>
              <a:gd name="connsiteX6" fmla="*/ 2636497 w 6171703"/>
              <a:gd name="connsiteY6" fmla="*/ 232872 h 3946147"/>
              <a:gd name="connsiteX7" fmla="*/ 6171703 w 6171703"/>
              <a:gd name="connsiteY7" fmla="*/ 49 h 3946147"/>
              <a:gd name="connsiteX0" fmla="*/ 0 w 6171703"/>
              <a:gd name="connsiteY0" fmla="*/ 3946122 h 3946122"/>
              <a:gd name="connsiteX1" fmla="*/ 298749 w 6171703"/>
              <a:gd name="connsiteY1" fmla="*/ 2295566 h 3946122"/>
              <a:gd name="connsiteX2" fmla="*/ 3618583 w 6171703"/>
              <a:gd name="connsiteY2" fmla="*/ 2482664 h 3946122"/>
              <a:gd name="connsiteX3" fmla="*/ 4903526 w 6171703"/>
              <a:gd name="connsiteY3" fmla="*/ 2283459 h 3946122"/>
              <a:gd name="connsiteX4" fmla="*/ 3466427 w 6171703"/>
              <a:gd name="connsiteY4" fmla="*/ 1805582 h 3946122"/>
              <a:gd name="connsiteX5" fmla="*/ 1040936 w 6171703"/>
              <a:gd name="connsiteY5" fmla="*/ 1295624 h 3946122"/>
              <a:gd name="connsiteX6" fmla="*/ 2603987 w 6171703"/>
              <a:gd name="connsiteY6" fmla="*/ 264539 h 3946122"/>
              <a:gd name="connsiteX7" fmla="*/ 6171703 w 6171703"/>
              <a:gd name="connsiteY7" fmla="*/ 24 h 3946122"/>
              <a:gd name="connsiteX0" fmla="*/ 0 w 6171703"/>
              <a:gd name="connsiteY0" fmla="*/ 3868194 h 3868194"/>
              <a:gd name="connsiteX1" fmla="*/ 298749 w 6171703"/>
              <a:gd name="connsiteY1" fmla="*/ 2217638 h 3868194"/>
              <a:gd name="connsiteX2" fmla="*/ 3618583 w 6171703"/>
              <a:gd name="connsiteY2" fmla="*/ 2404736 h 3868194"/>
              <a:gd name="connsiteX3" fmla="*/ 4903526 w 6171703"/>
              <a:gd name="connsiteY3" fmla="*/ 2205531 h 3868194"/>
              <a:gd name="connsiteX4" fmla="*/ 3466427 w 6171703"/>
              <a:gd name="connsiteY4" fmla="*/ 1727654 h 3868194"/>
              <a:gd name="connsiteX5" fmla="*/ 1040936 w 6171703"/>
              <a:gd name="connsiteY5" fmla="*/ 1217696 h 3868194"/>
              <a:gd name="connsiteX6" fmla="*/ 2603987 w 6171703"/>
              <a:gd name="connsiteY6" fmla="*/ 186611 h 3868194"/>
              <a:gd name="connsiteX7" fmla="*/ 6171703 w 6171703"/>
              <a:gd name="connsiteY7" fmla="*/ 1326 h 3868194"/>
              <a:gd name="connsiteX0" fmla="*/ 0 w 6041666"/>
              <a:gd name="connsiteY0" fmla="*/ 3854611 h 3854611"/>
              <a:gd name="connsiteX1" fmla="*/ 298749 w 6041666"/>
              <a:gd name="connsiteY1" fmla="*/ 2204055 h 3854611"/>
              <a:gd name="connsiteX2" fmla="*/ 3618583 w 6041666"/>
              <a:gd name="connsiteY2" fmla="*/ 2391153 h 3854611"/>
              <a:gd name="connsiteX3" fmla="*/ 4903526 w 6041666"/>
              <a:gd name="connsiteY3" fmla="*/ 2191948 h 3854611"/>
              <a:gd name="connsiteX4" fmla="*/ 3466427 w 6041666"/>
              <a:gd name="connsiteY4" fmla="*/ 1714071 h 3854611"/>
              <a:gd name="connsiteX5" fmla="*/ 1040936 w 6041666"/>
              <a:gd name="connsiteY5" fmla="*/ 1204113 h 3854611"/>
              <a:gd name="connsiteX6" fmla="*/ 2603987 w 6041666"/>
              <a:gd name="connsiteY6" fmla="*/ 173028 h 3854611"/>
              <a:gd name="connsiteX7" fmla="*/ 6041666 w 6041666"/>
              <a:gd name="connsiteY7" fmla="*/ 3589 h 3854611"/>
              <a:gd name="connsiteX0" fmla="*/ 0 w 6041666"/>
              <a:gd name="connsiteY0" fmla="*/ 3851023 h 3851023"/>
              <a:gd name="connsiteX1" fmla="*/ 298749 w 6041666"/>
              <a:gd name="connsiteY1" fmla="*/ 2200467 h 3851023"/>
              <a:gd name="connsiteX2" fmla="*/ 3618583 w 6041666"/>
              <a:gd name="connsiteY2" fmla="*/ 2387565 h 3851023"/>
              <a:gd name="connsiteX3" fmla="*/ 4903526 w 6041666"/>
              <a:gd name="connsiteY3" fmla="*/ 2188360 h 3851023"/>
              <a:gd name="connsiteX4" fmla="*/ 3466427 w 6041666"/>
              <a:gd name="connsiteY4" fmla="*/ 1710483 h 3851023"/>
              <a:gd name="connsiteX5" fmla="*/ 1040936 w 6041666"/>
              <a:gd name="connsiteY5" fmla="*/ 1200525 h 3851023"/>
              <a:gd name="connsiteX6" fmla="*/ 2603987 w 6041666"/>
              <a:gd name="connsiteY6" fmla="*/ 169440 h 3851023"/>
              <a:gd name="connsiteX7" fmla="*/ 6041666 w 6041666"/>
              <a:gd name="connsiteY7" fmla="*/ 1 h 3851023"/>
              <a:gd name="connsiteX0" fmla="*/ 0 w 6041666"/>
              <a:gd name="connsiteY0" fmla="*/ 3851021 h 3851021"/>
              <a:gd name="connsiteX1" fmla="*/ 298749 w 6041666"/>
              <a:gd name="connsiteY1" fmla="*/ 2200465 h 3851021"/>
              <a:gd name="connsiteX2" fmla="*/ 3618583 w 6041666"/>
              <a:gd name="connsiteY2" fmla="*/ 2387563 h 3851021"/>
              <a:gd name="connsiteX3" fmla="*/ 4903526 w 6041666"/>
              <a:gd name="connsiteY3" fmla="*/ 2188358 h 3851021"/>
              <a:gd name="connsiteX4" fmla="*/ 3466427 w 6041666"/>
              <a:gd name="connsiteY4" fmla="*/ 1710481 h 3851021"/>
              <a:gd name="connsiteX5" fmla="*/ 1040936 w 6041666"/>
              <a:gd name="connsiteY5" fmla="*/ 1200523 h 3851021"/>
              <a:gd name="connsiteX6" fmla="*/ 2603987 w 6041666"/>
              <a:gd name="connsiteY6" fmla="*/ 169438 h 3851021"/>
              <a:gd name="connsiteX7" fmla="*/ 6041666 w 6041666"/>
              <a:gd name="connsiteY7" fmla="*/ -1 h 3851021"/>
              <a:gd name="connsiteX0" fmla="*/ 0 w 6041666"/>
              <a:gd name="connsiteY0" fmla="*/ 3851023 h 3851023"/>
              <a:gd name="connsiteX1" fmla="*/ 298749 w 6041666"/>
              <a:gd name="connsiteY1" fmla="*/ 2200467 h 3851023"/>
              <a:gd name="connsiteX2" fmla="*/ 3618583 w 6041666"/>
              <a:gd name="connsiteY2" fmla="*/ 2387565 h 3851023"/>
              <a:gd name="connsiteX3" fmla="*/ 4903526 w 6041666"/>
              <a:gd name="connsiteY3" fmla="*/ 2188360 h 3851023"/>
              <a:gd name="connsiteX4" fmla="*/ 3466427 w 6041666"/>
              <a:gd name="connsiteY4" fmla="*/ 1710483 h 3851023"/>
              <a:gd name="connsiteX5" fmla="*/ 1040936 w 6041666"/>
              <a:gd name="connsiteY5" fmla="*/ 1200525 h 3851023"/>
              <a:gd name="connsiteX6" fmla="*/ 2701517 w 6041666"/>
              <a:gd name="connsiteY6" fmla="*/ 248668 h 3851023"/>
              <a:gd name="connsiteX7" fmla="*/ 6041666 w 6041666"/>
              <a:gd name="connsiteY7" fmla="*/ 1 h 3851023"/>
              <a:gd name="connsiteX0" fmla="*/ 0 w 6106688"/>
              <a:gd name="connsiteY0" fmla="*/ 3755945 h 3755945"/>
              <a:gd name="connsiteX1" fmla="*/ 298749 w 6106688"/>
              <a:gd name="connsiteY1" fmla="*/ 2105389 h 3755945"/>
              <a:gd name="connsiteX2" fmla="*/ 3618583 w 6106688"/>
              <a:gd name="connsiteY2" fmla="*/ 2292487 h 3755945"/>
              <a:gd name="connsiteX3" fmla="*/ 4903526 w 6106688"/>
              <a:gd name="connsiteY3" fmla="*/ 2093282 h 3755945"/>
              <a:gd name="connsiteX4" fmla="*/ 3466427 w 6106688"/>
              <a:gd name="connsiteY4" fmla="*/ 1615405 h 3755945"/>
              <a:gd name="connsiteX5" fmla="*/ 1040936 w 6106688"/>
              <a:gd name="connsiteY5" fmla="*/ 1105447 h 3755945"/>
              <a:gd name="connsiteX6" fmla="*/ 2701517 w 6106688"/>
              <a:gd name="connsiteY6" fmla="*/ 153590 h 3755945"/>
              <a:gd name="connsiteX7" fmla="*/ 6106688 w 6106688"/>
              <a:gd name="connsiteY7" fmla="*/ 0 h 3755945"/>
              <a:gd name="connsiteX0" fmla="*/ 0 w 5361416"/>
              <a:gd name="connsiteY0" fmla="*/ 3771097 h 3771097"/>
              <a:gd name="connsiteX1" fmla="*/ 298749 w 5361416"/>
              <a:gd name="connsiteY1" fmla="*/ 2120541 h 3771097"/>
              <a:gd name="connsiteX2" fmla="*/ 3618583 w 5361416"/>
              <a:gd name="connsiteY2" fmla="*/ 2307639 h 3771097"/>
              <a:gd name="connsiteX3" fmla="*/ 4903526 w 5361416"/>
              <a:gd name="connsiteY3" fmla="*/ 2108434 h 3771097"/>
              <a:gd name="connsiteX4" fmla="*/ 3466427 w 5361416"/>
              <a:gd name="connsiteY4" fmla="*/ 1630557 h 3771097"/>
              <a:gd name="connsiteX5" fmla="*/ 1040936 w 5361416"/>
              <a:gd name="connsiteY5" fmla="*/ 1120599 h 3771097"/>
              <a:gd name="connsiteX6" fmla="*/ 2701517 w 5361416"/>
              <a:gd name="connsiteY6" fmla="*/ 168742 h 3771097"/>
              <a:gd name="connsiteX7" fmla="*/ 5361416 w 5361416"/>
              <a:gd name="connsiteY7" fmla="*/ 0 h 3771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1416" h="3771097">
                <a:moveTo>
                  <a:pt x="0" y="3771097"/>
                </a:moveTo>
                <a:cubicBezTo>
                  <a:pt x="15591" y="3404164"/>
                  <a:pt x="30022" y="2775845"/>
                  <a:pt x="298749" y="2120541"/>
                </a:cubicBezTo>
                <a:cubicBezTo>
                  <a:pt x="638034" y="1753836"/>
                  <a:pt x="1997288" y="2275898"/>
                  <a:pt x="3618583" y="2307639"/>
                </a:cubicBezTo>
                <a:cubicBezTo>
                  <a:pt x="4784415" y="2319179"/>
                  <a:pt x="4879179" y="2291316"/>
                  <a:pt x="4903526" y="2108434"/>
                </a:cubicBezTo>
                <a:cubicBezTo>
                  <a:pt x="4827901" y="1838766"/>
                  <a:pt x="4480877" y="1829531"/>
                  <a:pt x="3466427" y="1630557"/>
                </a:cubicBezTo>
                <a:cubicBezTo>
                  <a:pt x="2356695" y="1368202"/>
                  <a:pt x="1257729" y="1401846"/>
                  <a:pt x="1040936" y="1120599"/>
                </a:cubicBezTo>
                <a:cubicBezTo>
                  <a:pt x="652262" y="762984"/>
                  <a:pt x="1731671" y="436858"/>
                  <a:pt x="2701517" y="168742"/>
                </a:cubicBezTo>
                <a:cubicBezTo>
                  <a:pt x="3649485" y="-8675"/>
                  <a:pt x="3710511" y="14492"/>
                  <a:pt x="5361416" y="0"/>
                </a:cubicBezTo>
              </a:path>
            </a:pathLst>
          </a:custGeom>
          <a:noFill/>
          <a:ln w="203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08236632-32BD-1537-5354-C8B9C4BEBBC3}"/>
              </a:ext>
            </a:extLst>
          </p:cNvPr>
          <p:cNvGrpSpPr/>
          <p:nvPr/>
        </p:nvGrpSpPr>
        <p:grpSpPr>
          <a:xfrm>
            <a:off x="2809749" y="3487531"/>
            <a:ext cx="7226889" cy="2274888"/>
            <a:chOff x="2797070" y="3501094"/>
            <a:chExt cx="7226889" cy="2274888"/>
          </a:xfrm>
        </p:grpSpPr>
        <p:sp>
          <p:nvSpPr>
            <p:cNvPr id="15426" name="Text Box 115">
              <a:extLst>
                <a:ext uri="{FF2B5EF4-FFF2-40B4-BE49-F238E27FC236}">
                  <a16:creationId xmlns:a16="http://schemas.microsoft.com/office/drawing/2014/main" id="{A19D101F-B50F-101B-C4A5-7E9E010DD9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1720" y="5412355"/>
              <a:ext cx="5254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CAH3</a:t>
              </a:r>
              <a:endParaRPr lang="fr-FR" altLang="fr-FR" sz="1200" baseline="300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38420CD2-AAD0-11DB-D1E0-3B60B3A3EDF0}"/>
                </a:ext>
              </a:extLst>
            </p:cNvPr>
            <p:cNvGrpSpPr/>
            <p:nvPr/>
          </p:nvGrpSpPr>
          <p:grpSpPr>
            <a:xfrm>
              <a:off x="2797070" y="3501094"/>
              <a:ext cx="7226889" cy="2274888"/>
              <a:chOff x="2797070" y="3501094"/>
              <a:chExt cx="7226889" cy="2274888"/>
            </a:xfrm>
          </p:grpSpPr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624690F8-1BBF-CF6E-6986-B3BCD4A3F9B8}"/>
                  </a:ext>
                </a:extLst>
              </p:cNvPr>
              <p:cNvSpPr/>
              <p:nvPr/>
            </p:nvSpPr>
            <p:spPr>
              <a:xfrm rot="6063994" flipV="1">
                <a:off x="4021317" y="3125288"/>
                <a:ext cx="866279" cy="3314773"/>
              </a:xfrm>
              <a:prstGeom prst="arc">
                <a:avLst>
                  <a:gd name="adj1" fmla="val 16942968"/>
                  <a:gd name="adj2" fmla="val 5067218"/>
                </a:avLst>
              </a:prstGeom>
              <a:ln w="1905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grpSp>
            <p:nvGrpSpPr>
              <p:cNvPr id="82" name="Groupe 81">
                <a:extLst>
                  <a:ext uri="{FF2B5EF4-FFF2-40B4-BE49-F238E27FC236}">
                    <a16:creationId xmlns:a16="http://schemas.microsoft.com/office/drawing/2014/main" id="{C18E6170-86AD-BC47-B024-6A88BCAE61FB}"/>
                  </a:ext>
                </a:extLst>
              </p:cNvPr>
              <p:cNvGrpSpPr/>
              <p:nvPr/>
            </p:nvGrpSpPr>
            <p:grpSpPr>
              <a:xfrm>
                <a:off x="7744532" y="5246933"/>
                <a:ext cx="2279427" cy="467347"/>
                <a:chOff x="7744532" y="5246933"/>
                <a:chExt cx="2279427" cy="467347"/>
              </a:xfrm>
            </p:grpSpPr>
            <p:sp>
              <p:nvSpPr>
                <p:cNvPr id="15386" name="Text Box 115">
                  <a:extLst>
                    <a:ext uri="{FF2B5EF4-FFF2-40B4-BE49-F238E27FC236}">
                      <a16:creationId xmlns:a16="http://schemas.microsoft.com/office/drawing/2014/main" id="{BEE81C23-90F5-0387-1D3B-9E1DAB643AE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44532" y="5406305"/>
                  <a:ext cx="457200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400" b="1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CO</a:t>
                  </a:r>
                  <a:r>
                    <a:rPr lang="fr-FR" altLang="fr-FR" sz="1400" b="1" baseline="-250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2</a:t>
                  </a:r>
                </a:p>
              </p:txBody>
            </p:sp>
            <p:sp>
              <p:nvSpPr>
                <p:cNvPr id="167" name="Arc 166">
                  <a:extLst>
                    <a:ext uri="{FF2B5EF4-FFF2-40B4-BE49-F238E27FC236}">
                      <a16:creationId xmlns:a16="http://schemas.microsoft.com/office/drawing/2014/main" id="{DF42741F-44BB-CBFD-A250-760242FB5525}"/>
                    </a:ext>
                  </a:extLst>
                </p:cNvPr>
                <p:cNvSpPr/>
                <p:nvPr/>
              </p:nvSpPr>
              <p:spPr>
                <a:xfrm rot="21262604" flipV="1">
                  <a:off x="8122154" y="5246933"/>
                  <a:ext cx="1901805" cy="388937"/>
                </a:xfrm>
                <a:prstGeom prst="arc">
                  <a:avLst>
                    <a:gd name="adj1" fmla="val 11022537"/>
                    <a:gd name="adj2" fmla="val 17755422"/>
                  </a:avLst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</p:grpSp>
          <p:sp>
            <p:nvSpPr>
              <p:cNvPr id="15375" name="Text Box 115">
                <a:extLst>
                  <a:ext uri="{FF2B5EF4-FFF2-40B4-BE49-F238E27FC236}">
                    <a16:creationId xmlns:a16="http://schemas.microsoft.com/office/drawing/2014/main" id="{A395CC95-8908-2C7A-F876-C25318DE38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6053" y="4205944"/>
                <a:ext cx="604837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HCO</a:t>
                </a:r>
                <a:r>
                  <a:rPr lang="fr-FR" altLang="fr-FR" sz="1400" b="1" baseline="-2500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3</a:t>
                </a:r>
                <a:r>
                  <a:rPr lang="fr-FR" altLang="fr-FR" sz="1400" b="1" baseline="3000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-</a:t>
                </a:r>
              </a:p>
            </p:txBody>
          </p:sp>
          <p:sp>
            <p:nvSpPr>
              <p:cNvPr id="15387" name="Text Box 115">
                <a:extLst>
                  <a:ext uri="{FF2B5EF4-FFF2-40B4-BE49-F238E27FC236}">
                    <a16:creationId xmlns:a16="http://schemas.microsoft.com/office/drawing/2014/main" id="{C5E4947A-70BB-E469-4E16-C44574F8B8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5587" y="4766250"/>
                <a:ext cx="6118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BST1-3</a:t>
                </a:r>
                <a:endParaRPr lang="fr-FR" altLang="fr-FR" sz="1200" baseline="300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5388" name="Text Box 115">
                <a:extLst>
                  <a:ext uri="{FF2B5EF4-FFF2-40B4-BE49-F238E27FC236}">
                    <a16:creationId xmlns:a16="http://schemas.microsoft.com/office/drawing/2014/main" id="{4C5457A6-AE7D-6316-73C5-00651ABB9A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95624" y="5124612"/>
                <a:ext cx="604837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HCO</a:t>
                </a:r>
                <a:r>
                  <a:rPr lang="fr-FR" altLang="fr-FR" sz="1400" b="1" baseline="-25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3</a:t>
                </a:r>
                <a:r>
                  <a:rPr lang="fr-FR" altLang="fr-FR" sz="1400" b="1" baseline="30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-</a:t>
                </a:r>
              </a:p>
            </p:txBody>
          </p:sp>
          <p:sp>
            <p:nvSpPr>
              <p:cNvPr id="180" name="Ellipse 179">
                <a:extLst>
                  <a:ext uri="{FF2B5EF4-FFF2-40B4-BE49-F238E27FC236}">
                    <a16:creationId xmlns:a16="http://schemas.microsoft.com/office/drawing/2014/main" id="{F3FA457D-075C-4FD0-F405-BDB2B1FC5539}"/>
                  </a:ext>
                </a:extLst>
              </p:cNvPr>
              <p:cNvSpPr/>
              <p:nvPr/>
            </p:nvSpPr>
            <p:spPr>
              <a:xfrm>
                <a:off x="5948415" y="4920025"/>
                <a:ext cx="381000" cy="217488"/>
              </a:xfrm>
              <a:prstGeom prst="ellipse">
                <a:avLst/>
              </a:prstGeom>
              <a:solidFill>
                <a:srgbClr val="945200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194" name="Arc 193">
                <a:extLst>
                  <a:ext uri="{FF2B5EF4-FFF2-40B4-BE49-F238E27FC236}">
                    <a16:creationId xmlns:a16="http://schemas.microsoft.com/office/drawing/2014/main" id="{8896AECC-BC33-B914-719A-4E7E4A015129}"/>
                  </a:ext>
                </a:extLst>
              </p:cNvPr>
              <p:cNvSpPr/>
              <p:nvPr/>
            </p:nvSpPr>
            <p:spPr>
              <a:xfrm rot="3551257">
                <a:off x="6108752" y="4907619"/>
                <a:ext cx="1360488" cy="376237"/>
              </a:xfrm>
              <a:prstGeom prst="arc">
                <a:avLst>
                  <a:gd name="adj1" fmla="val 11214187"/>
                  <a:gd name="adj2" fmla="val 18826141"/>
                </a:avLst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5421" name="Text Box 115">
                <a:extLst>
                  <a:ext uri="{FF2B5EF4-FFF2-40B4-BE49-F238E27FC236}">
                    <a16:creationId xmlns:a16="http://schemas.microsoft.com/office/drawing/2014/main" id="{51450BD1-ACD6-6062-A9A0-B44EEAEF9F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57668" y="4824055"/>
                <a:ext cx="503238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LCIB/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LCIC</a:t>
                </a:r>
                <a:endParaRPr lang="fr-FR" altLang="fr-FR" sz="1200" baseline="300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91" name="Arc 190">
                <a:extLst>
                  <a:ext uri="{FF2B5EF4-FFF2-40B4-BE49-F238E27FC236}">
                    <a16:creationId xmlns:a16="http://schemas.microsoft.com/office/drawing/2014/main" id="{04B9FC42-E9D0-ADD0-0309-E6EA503F06F0}"/>
                  </a:ext>
                </a:extLst>
              </p:cNvPr>
              <p:cNvSpPr/>
              <p:nvPr/>
            </p:nvSpPr>
            <p:spPr>
              <a:xfrm rot="469735" flipV="1">
                <a:off x="7288048" y="4589116"/>
                <a:ext cx="1495425" cy="1005053"/>
              </a:xfrm>
              <a:prstGeom prst="arc">
                <a:avLst>
                  <a:gd name="adj1" fmla="val 10982283"/>
                  <a:gd name="adj2" fmla="val 15158427"/>
                </a:avLst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E295AB39-5AAC-21AE-CF19-632051E0220A}"/>
                  </a:ext>
                </a:extLst>
              </p:cNvPr>
              <p:cNvSpPr/>
              <p:nvPr/>
            </p:nvSpPr>
            <p:spPr>
              <a:xfrm rot="1422928">
                <a:off x="7281924" y="5287243"/>
                <a:ext cx="339725" cy="238125"/>
              </a:xfrm>
              <a:custGeom>
                <a:avLst/>
                <a:gdLst>
                  <a:gd name="connsiteX0" fmla="*/ 478132 w 812261"/>
                  <a:gd name="connsiteY0" fmla="*/ 182923 h 610166"/>
                  <a:gd name="connsiteX1" fmla="*/ 645110 w 812261"/>
                  <a:gd name="connsiteY1" fmla="*/ 71605 h 610166"/>
                  <a:gd name="connsiteX2" fmla="*/ 812087 w 812261"/>
                  <a:gd name="connsiteY2" fmla="*/ 341949 h 610166"/>
                  <a:gd name="connsiteX3" fmla="*/ 613304 w 812261"/>
                  <a:gd name="connsiteY3" fmla="*/ 572537 h 610166"/>
                  <a:gd name="connsiteX4" fmla="*/ 454278 w 812261"/>
                  <a:gd name="connsiteY4" fmla="*/ 445316 h 610166"/>
                  <a:gd name="connsiteX5" fmla="*/ 350911 w 812261"/>
                  <a:gd name="connsiteY5" fmla="*/ 381706 h 610166"/>
                  <a:gd name="connsiteX6" fmla="*/ 223690 w 812261"/>
                  <a:gd name="connsiteY6" fmla="*/ 588440 h 610166"/>
                  <a:gd name="connsiteX7" fmla="*/ 24908 w 812261"/>
                  <a:gd name="connsiteY7" fmla="*/ 572537 h 610166"/>
                  <a:gd name="connsiteX8" fmla="*/ 9005 w 812261"/>
                  <a:gd name="connsiteY8" fmla="*/ 310144 h 610166"/>
                  <a:gd name="connsiteX9" fmla="*/ 80567 w 812261"/>
                  <a:gd name="connsiteY9" fmla="*/ 79556 h 610166"/>
                  <a:gd name="connsiteX10" fmla="*/ 247544 w 812261"/>
                  <a:gd name="connsiteY10" fmla="*/ 43 h 610166"/>
                  <a:gd name="connsiteX11" fmla="*/ 350911 w 812261"/>
                  <a:gd name="connsiteY11" fmla="*/ 87508 h 610166"/>
                  <a:gd name="connsiteX12" fmla="*/ 366814 w 812261"/>
                  <a:gd name="connsiteY12" fmla="*/ 214728 h 610166"/>
                  <a:gd name="connsiteX13" fmla="*/ 478132 w 812261"/>
                  <a:gd name="connsiteY13" fmla="*/ 182923 h 610166"/>
                  <a:gd name="connsiteX0" fmla="*/ 478132 w 812261"/>
                  <a:gd name="connsiteY0" fmla="*/ 182923 h 610166"/>
                  <a:gd name="connsiteX1" fmla="*/ 645110 w 812261"/>
                  <a:gd name="connsiteY1" fmla="*/ 71605 h 610166"/>
                  <a:gd name="connsiteX2" fmla="*/ 812087 w 812261"/>
                  <a:gd name="connsiteY2" fmla="*/ 341949 h 610166"/>
                  <a:gd name="connsiteX3" fmla="*/ 613304 w 812261"/>
                  <a:gd name="connsiteY3" fmla="*/ 572537 h 610166"/>
                  <a:gd name="connsiteX4" fmla="*/ 454278 w 812261"/>
                  <a:gd name="connsiteY4" fmla="*/ 445316 h 610166"/>
                  <a:gd name="connsiteX5" fmla="*/ 350911 w 812261"/>
                  <a:gd name="connsiteY5" fmla="*/ 381706 h 610166"/>
                  <a:gd name="connsiteX6" fmla="*/ 223690 w 812261"/>
                  <a:gd name="connsiteY6" fmla="*/ 588440 h 610166"/>
                  <a:gd name="connsiteX7" fmla="*/ 24908 w 812261"/>
                  <a:gd name="connsiteY7" fmla="*/ 572537 h 610166"/>
                  <a:gd name="connsiteX8" fmla="*/ 9005 w 812261"/>
                  <a:gd name="connsiteY8" fmla="*/ 310144 h 610166"/>
                  <a:gd name="connsiteX9" fmla="*/ 80567 w 812261"/>
                  <a:gd name="connsiteY9" fmla="*/ 79556 h 610166"/>
                  <a:gd name="connsiteX10" fmla="*/ 247544 w 812261"/>
                  <a:gd name="connsiteY10" fmla="*/ 43 h 610166"/>
                  <a:gd name="connsiteX11" fmla="*/ 350911 w 812261"/>
                  <a:gd name="connsiteY11" fmla="*/ 87508 h 610166"/>
                  <a:gd name="connsiteX12" fmla="*/ 478132 w 812261"/>
                  <a:gd name="connsiteY12" fmla="*/ 182923 h 610166"/>
                  <a:gd name="connsiteX0" fmla="*/ 478132 w 812261"/>
                  <a:gd name="connsiteY0" fmla="*/ 182923 h 605894"/>
                  <a:gd name="connsiteX1" fmla="*/ 645110 w 812261"/>
                  <a:gd name="connsiteY1" fmla="*/ 71605 h 605894"/>
                  <a:gd name="connsiteX2" fmla="*/ 812087 w 812261"/>
                  <a:gd name="connsiteY2" fmla="*/ 341949 h 605894"/>
                  <a:gd name="connsiteX3" fmla="*/ 613304 w 812261"/>
                  <a:gd name="connsiteY3" fmla="*/ 572537 h 605894"/>
                  <a:gd name="connsiteX4" fmla="*/ 454278 w 812261"/>
                  <a:gd name="connsiteY4" fmla="*/ 445316 h 605894"/>
                  <a:gd name="connsiteX5" fmla="*/ 223690 w 812261"/>
                  <a:gd name="connsiteY5" fmla="*/ 588440 h 605894"/>
                  <a:gd name="connsiteX6" fmla="*/ 24908 w 812261"/>
                  <a:gd name="connsiteY6" fmla="*/ 572537 h 605894"/>
                  <a:gd name="connsiteX7" fmla="*/ 9005 w 812261"/>
                  <a:gd name="connsiteY7" fmla="*/ 310144 h 605894"/>
                  <a:gd name="connsiteX8" fmla="*/ 80567 w 812261"/>
                  <a:gd name="connsiteY8" fmla="*/ 79556 h 605894"/>
                  <a:gd name="connsiteX9" fmla="*/ 247544 w 812261"/>
                  <a:gd name="connsiteY9" fmla="*/ 43 h 605894"/>
                  <a:gd name="connsiteX10" fmla="*/ 350911 w 812261"/>
                  <a:gd name="connsiteY10" fmla="*/ 87508 h 605894"/>
                  <a:gd name="connsiteX11" fmla="*/ 478132 w 812261"/>
                  <a:gd name="connsiteY11" fmla="*/ 182923 h 605894"/>
                  <a:gd name="connsiteX0" fmla="*/ 478132 w 812261"/>
                  <a:gd name="connsiteY0" fmla="*/ 182923 h 605894"/>
                  <a:gd name="connsiteX1" fmla="*/ 645110 w 812261"/>
                  <a:gd name="connsiteY1" fmla="*/ 71605 h 605894"/>
                  <a:gd name="connsiteX2" fmla="*/ 812087 w 812261"/>
                  <a:gd name="connsiteY2" fmla="*/ 341949 h 605894"/>
                  <a:gd name="connsiteX3" fmla="*/ 613304 w 812261"/>
                  <a:gd name="connsiteY3" fmla="*/ 572537 h 605894"/>
                  <a:gd name="connsiteX4" fmla="*/ 454278 w 812261"/>
                  <a:gd name="connsiteY4" fmla="*/ 445316 h 605894"/>
                  <a:gd name="connsiteX5" fmla="*/ 223690 w 812261"/>
                  <a:gd name="connsiteY5" fmla="*/ 588440 h 605894"/>
                  <a:gd name="connsiteX6" fmla="*/ 24908 w 812261"/>
                  <a:gd name="connsiteY6" fmla="*/ 572537 h 605894"/>
                  <a:gd name="connsiteX7" fmla="*/ 9005 w 812261"/>
                  <a:gd name="connsiteY7" fmla="*/ 310144 h 605894"/>
                  <a:gd name="connsiteX8" fmla="*/ 80567 w 812261"/>
                  <a:gd name="connsiteY8" fmla="*/ 79556 h 605894"/>
                  <a:gd name="connsiteX9" fmla="*/ 247544 w 812261"/>
                  <a:gd name="connsiteY9" fmla="*/ 43 h 605894"/>
                  <a:gd name="connsiteX10" fmla="*/ 478132 w 812261"/>
                  <a:gd name="connsiteY10" fmla="*/ 182923 h 605894"/>
                  <a:gd name="connsiteX0" fmla="*/ 422473 w 812276"/>
                  <a:gd name="connsiteY0" fmla="*/ 161535 h 608360"/>
                  <a:gd name="connsiteX1" fmla="*/ 645110 w 812276"/>
                  <a:gd name="connsiteY1" fmla="*/ 74071 h 608360"/>
                  <a:gd name="connsiteX2" fmla="*/ 812087 w 812276"/>
                  <a:gd name="connsiteY2" fmla="*/ 344415 h 608360"/>
                  <a:gd name="connsiteX3" fmla="*/ 613304 w 812276"/>
                  <a:gd name="connsiteY3" fmla="*/ 575003 h 608360"/>
                  <a:gd name="connsiteX4" fmla="*/ 454278 w 812276"/>
                  <a:gd name="connsiteY4" fmla="*/ 447782 h 608360"/>
                  <a:gd name="connsiteX5" fmla="*/ 223690 w 812276"/>
                  <a:gd name="connsiteY5" fmla="*/ 590906 h 608360"/>
                  <a:gd name="connsiteX6" fmla="*/ 24908 w 812276"/>
                  <a:gd name="connsiteY6" fmla="*/ 575003 h 608360"/>
                  <a:gd name="connsiteX7" fmla="*/ 9005 w 812276"/>
                  <a:gd name="connsiteY7" fmla="*/ 312610 h 608360"/>
                  <a:gd name="connsiteX8" fmla="*/ 80567 w 812276"/>
                  <a:gd name="connsiteY8" fmla="*/ 82022 h 608360"/>
                  <a:gd name="connsiteX9" fmla="*/ 247544 w 812276"/>
                  <a:gd name="connsiteY9" fmla="*/ 2509 h 608360"/>
                  <a:gd name="connsiteX10" fmla="*/ 422473 w 812276"/>
                  <a:gd name="connsiteY10" fmla="*/ 161535 h 608360"/>
                  <a:gd name="connsiteX0" fmla="*/ 422473 w 812276"/>
                  <a:gd name="connsiteY0" fmla="*/ 161535 h 606819"/>
                  <a:gd name="connsiteX1" fmla="*/ 645110 w 812276"/>
                  <a:gd name="connsiteY1" fmla="*/ 74071 h 606819"/>
                  <a:gd name="connsiteX2" fmla="*/ 812087 w 812276"/>
                  <a:gd name="connsiteY2" fmla="*/ 344415 h 606819"/>
                  <a:gd name="connsiteX3" fmla="*/ 613304 w 812276"/>
                  <a:gd name="connsiteY3" fmla="*/ 575003 h 606819"/>
                  <a:gd name="connsiteX4" fmla="*/ 390667 w 812276"/>
                  <a:gd name="connsiteY4" fmla="*/ 471636 h 606819"/>
                  <a:gd name="connsiteX5" fmla="*/ 223690 w 812276"/>
                  <a:gd name="connsiteY5" fmla="*/ 590906 h 606819"/>
                  <a:gd name="connsiteX6" fmla="*/ 24908 w 812276"/>
                  <a:gd name="connsiteY6" fmla="*/ 575003 h 606819"/>
                  <a:gd name="connsiteX7" fmla="*/ 9005 w 812276"/>
                  <a:gd name="connsiteY7" fmla="*/ 312610 h 606819"/>
                  <a:gd name="connsiteX8" fmla="*/ 80567 w 812276"/>
                  <a:gd name="connsiteY8" fmla="*/ 82022 h 606819"/>
                  <a:gd name="connsiteX9" fmla="*/ 247544 w 812276"/>
                  <a:gd name="connsiteY9" fmla="*/ 2509 h 606819"/>
                  <a:gd name="connsiteX10" fmla="*/ 422473 w 812276"/>
                  <a:gd name="connsiteY10" fmla="*/ 161535 h 606819"/>
                  <a:gd name="connsiteX0" fmla="*/ 422473 w 748835"/>
                  <a:gd name="connsiteY0" fmla="*/ 161535 h 606819"/>
                  <a:gd name="connsiteX1" fmla="*/ 645110 w 748835"/>
                  <a:gd name="connsiteY1" fmla="*/ 74071 h 606819"/>
                  <a:gd name="connsiteX2" fmla="*/ 748477 w 748835"/>
                  <a:gd name="connsiteY2" fmla="*/ 336464 h 606819"/>
                  <a:gd name="connsiteX3" fmla="*/ 613304 w 748835"/>
                  <a:gd name="connsiteY3" fmla="*/ 575003 h 606819"/>
                  <a:gd name="connsiteX4" fmla="*/ 390667 w 748835"/>
                  <a:gd name="connsiteY4" fmla="*/ 471636 h 606819"/>
                  <a:gd name="connsiteX5" fmla="*/ 223690 w 748835"/>
                  <a:gd name="connsiteY5" fmla="*/ 590906 h 606819"/>
                  <a:gd name="connsiteX6" fmla="*/ 24908 w 748835"/>
                  <a:gd name="connsiteY6" fmla="*/ 575003 h 606819"/>
                  <a:gd name="connsiteX7" fmla="*/ 9005 w 748835"/>
                  <a:gd name="connsiteY7" fmla="*/ 312610 h 606819"/>
                  <a:gd name="connsiteX8" fmla="*/ 80567 w 748835"/>
                  <a:gd name="connsiteY8" fmla="*/ 82022 h 606819"/>
                  <a:gd name="connsiteX9" fmla="*/ 247544 w 748835"/>
                  <a:gd name="connsiteY9" fmla="*/ 2509 h 606819"/>
                  <a:gd name="connsiteX10" fmla="*/ 422473 w 748835"/>
                  <a:gd name="connsiteY10" fmla="*/ 161535 h 606819"/>
                  <a:gd name="connsiteX0" fmla="*/ 413468 w 739830"/>
                  <a:gd name="connsiteY0" fmla="*/ 161535 h 594178"/>
                  <a:gd name="connsiteX1" fmla="*/ 636105 w 739830"/>
                  <a:gd name="connsiteY1" fmla="*/ 74071 h 594178"/>
                  <a:gd name="connsiteX2" fmla="*/ 739472 w 739830"/>
                  <a:gd name="connsiteY2" fmla="*/ 336464 h 594178"/>
                  <a:gd name="connsiteX3" fmla="*/ 604299 w 739830"/>
                  <a:gd name="connsiteY3" fmla="*/ 575003 h 594178"/>
                  <a:gd name="connsiteX4" fmla="*/ 381662 w 739830"/>
                  <a:gd name="connsiteY4" fmla="*/ 471636 h 594178"/>
                  <a:gd name="connsiteX5" fmla="*/ 214685 w 739830"/>
                  <a:gd name="connsiteY5" fmla="*/ 590906 h 594178"/>
                  <a:gd name="connsiteX6" fmla="*/ 0 w 739830"/>
                  <a:gd name="connsiteY6" fmla="*/ 312610 h 594178"/>
                  <a:gd name="connsiteX7" fmla="*/ 71562 w 739830"/>
                  <a:gd name="connsiteY7" fmla="*/ 82022 h 594178"/>
                  <a:gd name="connsiteX8" fmla="*/ 238539 w 739830"/>
                  <a:gd name="connsiteY8" fmla="*/ 2509 h 594178"/>
                  <a:gd name="connsiteX9" fmla="*/ 413468 w 739830"/>
                  <a:gd name="connsiteY9" fmla="*/ 161535 h 594178"/>
                  <a:gd name="connsiteX0" fmla="*/ 414217 w 740579"/>
                  <a:gd name="connsiteY0" fmla="*/ 161535 h 577778"/>
                  <a:gd name="connsiteX1" fmla="*/ 636854 w 740579"/>
                  <a:gd name="connsiteY1" fmla="*/ 74071 h 577778"/>
                  <a:gd name="connsiteX2" fmla="*/ 740221 w 740579"/>
                  <a:gd name="connsiteY2" fmla="*/ 336464 h 577778"/>
                  <a:gd name="connsiteX3" fmla="*/ 605048 w 740579"/>
                  <a:gd name="connsiteY3" fmla="*/ 575003 h 577778"/>
                  <a:gd name="connsiteX4" fmla="*/ 382411 w 740579"/>
                  <a:gd name="connsiteY4" fmla="*/ 471636 h 577778"/>
                  <a:gd name="connsiteX5" fmla="*/ 112067 w 740579"/>
                  <a:gd name="connsiteY5" fmla="*/ 551150 h 577778"/>
                  <a:gd name="connsiteX6" fmla="*/ 749 w 740579"/>
                  <a:gd name="connsiteY6" fmla="*/ 312610 h 577778"/>
                  <a:gd name="connsiteX7" fmla="*/ 72311 w 740579"/>
                  <a:gd name="connsiteY7" fmla="*/ 82022 h 577778"/>
                  <a:gd name="connsiteX8" fmla="*/ 239288 w 740579"/>
                  <a:gd name="connsiteY8" fmla="*/ 2509 h 577778"/>
                  <a:gd name="connsiteX9" fmla="*/ 414217 w 740579"/>
                  <a:gd name="connsiteY9" fmla="*/ 161535 h 577778"/>
                  <a:gd name="connsiteX0" fmla="*/ 414217 w 651932"/>
                  <a:gd name="connsiteY0" fmla="*/ 161535 h 577778"/>
                  <a:gd name="connsiteX1" fmla="*/ 636854 w 651932"/>
                  <a:gd name="connsiteY1" fmla="*/ 74071 h 577778"/>
                  <a:gd name="connsiteX2" fmla="*/ 628903 w 651932"/>
                  <a:gd name="connsiteY2" fmla="*/ 336464 h 577778"/>
                  <a:gd name="connsiteX3" fmla="*/ 605048 w 651932"/>
                  <a:gd name="connsiteY3" fmla="*/ 575003 h 577778"/>
                  <a:gd name="connsiteX4" fmla="*/ 382411 w 651932"/>
                  <a:gd name="connsiteY4" fmla="*/ 471636 h 577778"/>
                  <a:gd name="connsiteX5" fmla="*/ 112067 w 651932"/>
                  <a:gd name="connsiteY5" fmla="*/ 551150 h 577778"/>
                  <a:gd name="connsiteX6" fmla="*/ 749 w 651932"/>
                  <a:gd name="connsiteY6" fmla="*/ 312610 h 577778"/>
                  <a:gd name="connsiteX7" fmla="*/ 72311 w 651932"/>
                  <a:gd name="connsiteY7" fmla="*/ 82022 h 577778"/>
                  <a:gd name="connsiteX8" fmla="*/ 239288 w 651932"/>
                  <a:gd name="connsiteY8" fmla="*/ 2509 h 577778"/>
                  <a:gd name="connsiteX9" fmla="*/ 414217 w 651932"/>
                  <a:gd name="connsiteY9" fmla="*/ 161535 h 577778"/>
                  <a:gd name="connsiteX0" fmla="*/ 342887 w 580602"/>
                  <a:gd name="connsiteY0" fmla="*/ 161480 h 577723"/>
                  <a:gd name="connsiteX1" fmla="*/ 565524 w 580602"/>
                  <a:gd name="connsiteY1" fmla="*/ 74016 h 577723"/>
                  <a:gd name="connsiteX2" fmla="*/ 557573 w 580602"/>
                  <a:gd name="connsiteY2" fmla="*/ 336409 h 577723"/>
                  <a:gd name="connsiteX3" fmla="*/ 533718 w 580602"/>
                  <a:gd name="connsiteY3" fmla="*/ 574948 h 577723"/>
                  <a:gd name="connsiteX4" fmla="*/ 311081 w 580602"/>
                  <a:gd name="connsiteY4" fmla="*/ 471581 h 577723"/>
                  <a:gd name="connsiteX5" fmla="*/ 40737 w 580602"/>
                  <a:gd name="connsiteY5" fmla="*/ 551095 h 577723"/>
                  <a:gd name="connsiteX6" fmla="*/ 96396 w 580602"/>
                  <a:gd name="connsiteY6" fmla="*/ 304604 h 577723"/>
                  <a:gd name="connsiteX7" fmla="*/ 981 w 580602"/>
                  <a:gd name="connsiteY7" fmla="*/ 81967 h 577723"/>
                  <a:gd name="connsiteX8" fmla="*/ 167958 w 580602"/>
                  <a:gd name="connsiteY8" fmla="*/ 2454 h 577723"/>
                  <a:gd name="connsiteX9" fmla="*/ 342887 w 580602"/>
                  <a:gd name="connsiteY9" fmla="*/ 161480 h 577723"/>
                  <a:gd name="connsiteX0" fmla="*/ 342887 w 580871"/>
                  <a:gd name="connsiteY0" fmla="*/ 161480 h 555845"/>
                  <a:gd name="connsiteX1" fmla="*/ 565524 w 580871"/>
                  <a:gd name="connsiteY1" fmla="*/ 74016 h 555845"/>
                  <a:gd name="connsiteX2" fmla="*/ 557573 w 580871"/>
                  <a:gd name="connsiteY2" fmla="*/ 336409 h 555845"/>
                  <a:gd name="connsiteX3" fmla="*/ 525767 w 580871"/>
                  <a:gd name="connsiteY3" fmla="*/ 527241 h 555845"/>
                  <a:gd name="connsiteX4" fmla="*/ 311081 w 580871"/>
                  <a:gd name="connsiteY4" fmla="*/ 471581 h 555845"/>
                  <a:gd name="connsiteX5" fmla="*/ 40737 w 580871"/>
                  <a:gd name="connsiteY5" fmla="*/ 551095 h 555845"/>
                  <a:gd name="connsiteX6" fmla="*/ 96396 w 580871"/>
                  <a:gd name="connsiteY6" fmla="*/ 304604 h 555845"/>
                  <a:gd name="connsiteX7" fmla="*/ 981 w 580871"/>
                  <a:gd name="connsiteY7" fmla="*/ 81967 h 555845"/>
                  <a:gd name="connsiteX8" fmla="*/ 167958 w 580871"/>
                  <a:gd name="connsiteY8" fmla="*/ 2454 h 555845"/>
                  <a:gd name="connsiteX9" fmla="*/ 342887 w 580871"/>
                  <a:gd name="connsiteY9" fmla="*/ 161480 h 555845"/>
                  <a:gd name="connsiteX0" fmla="*/ 342887 w 569039"/>
                  <a:gd name="connsiteY0" fmla="*/ 161480 h 555845"/>
                  <a:gd name="connsiteX1" fmla="*/ 549621 w 569039"/>
                  <a:gd name="connsiteY1" fmla="*/ 121724 h 555845"/>
                  <a:gd name="connsiteX2" fmla="*/ 557573 w 569039"/>
                  <a:gd name="connsiteY2" fmla="*/ 336409 h 555845"/>
                  <a:gd name="connsiteX3" fmla="*/ 525767 w 569039"/>
                  <a:gd name="connsiteY3" fmla="*/ 527241 h 555845"/>
                  <a:gd name="connsiteX4" fmla="*/ 311081 w 569039"/>
                  <a:gd name="connsiteY4" fmla="*/ 471581 h 555845"/>
                  <a:gd name="connsiteX5" fmla="*/ 40737 w 569039"/>
                  <a:gd name="connsiteY5" fmla="*/ 551095 h 555845"/>
                  <a:gd name="connsiteX6" fmla="*/ 96396 w 569039"/>
                  <a:gd name="connsiteY6" fmla="*/ 304604 h 555845"/>
                  <a:gd name="connsiteX7" fmla="*/ 981 w 569039"/>
                  <a:gd name="connsiteY7" fmla="*/ 81967 h 555845"/>
                  <a:gd name="connsiteX8" fmla="*/ 167958 w 569039"/>
                  <a:gd name="connsiteY8" fmla="*/ 2454 h 555845"/>
                  <a:gd name="connsiteX9" fmla="*/ 342887 w 569039"/>
                  <a:gd name="connsiteY9" fmla="*/ 161480 h 555845"/>
                  <a:gd name="connsiteX0" fmla="*/ 342922 w 569074"/>
                  <a:gd name="connsiteY0" fmla="*/ 161480 h 551628"/>
                  <a:gd name="connsiteX1" fmla="*/ 549656 w 569074"/>
                  <a:gd name="connsiteY1" fmla="*/ 121724 h 551628"/>
                  <a:gd name="connsiteX2" fmla="*/ 557608 w 569074"/>
                  <a:gd name="connsiteY2" fmla="*/ 336409 h 551628"/>
                  <a:gd name="connsiteX3" fmla="*/ 525802 w 569074"/>
                  <a:gd name="connsiteY3" fmla="*/ 527241 h 551628"/>
                  <a:gd name="connsiteX4" fmla="*/ 311116 w 569074"/>
                  <a:gd name="connsiteY4" fmla="*/ 471581 h 551628"/>
                  <a:gd name="connsiteX5" fmla="*/ 40772 w 569074"/>
                  <a:gd name="connsiteY5" fmla="*/ 551095 h 551628"/>
                  <a:gd name="connsiteX6" fmla="*/ 64626 w 569074"/>
                  <a:gd name="connsiteY6" fmla="*/ 423874 h 551628"/>
                  <a:gd name="connsiteX7" fmla="*/ 96431 w 569074"/>
                  <a:gd name="connsiteY7" fmla="*/ 304604 h 551628"/>
                  <a:gd name="connsiteX8" fmla="*/ 1016 w 569074"/>
                  <a:gd name="connsiteY8" fmla="*/ 81967 h 551628"/>
                  <a:gd name="connsiteX9" fmla="*/ 167993 w 569074"/>
                  <a:gd name="connsiteY9" fmla="*/ 2454 h 551628"/>
                  <a:gd name="connsiteX10" fmla="*/ 342922 w 569074"/>
                  <a:gd name="connsiteY10" fmla="*/ 161480 h 551628"/>
                  <a:gd name="connsiteX0" fmla="*/ 342853 w 569005"/>
                  <a:gd name="connsiteY0" fmla="*/ 161480 h 551803"/>
                  <a:gd name="connsiteX1" fmla="*/ 549587 w 569005"/>
                  <a:gd name="connsiteY1" fmla="*/ 121724 h 551803"/>
                  <a:gd name="connsiteX2" fmla="*/ 557539 w 569005"/>
                  <a:gd name="connsiteY2" fmla="*/ 336409 h 551803"/>
                  <a:gd name="connsiteX3" fmla="*/ 525733 w 569005"/>
                  <a:gd name="connsiteY3" fmla="*/ 527241 h 551803"/>
                  <a:gd name="connsiteX4" fmla="*/ 311047 w 569005"/>
                  <a:gd name="connsiteY4" fmla="*/ 471581 h 551803"/>
                  <a:gd name="connsiteX5" fmla="*/ 40703 w 569005"/>
                  <a:gd name="connsiteY5" fmla="*/ 551095 h 551803"/>
                  <a:gd name="connsiteX6" fmla="*/ 16849 w 569005"/>
                  <a:gd name="connsiteY6" fmla="*/ 415923 h 551803"/>
                  <a:gd name="connsiteX7" fmla="*/ 96362 w 569005"/>
                  <a:gd name="connsiteY7" fmla="*/ 304604 h 551803"/>
                  <a:gd name="connsiteX8" fmla="*/ 947 w 569005"/>
                  <a:gd name="connsiteY8" fmla="*/ 81967 h 551803"/>
                  <a:gd name="connsiteX9" fmla="*/ 167924 w 569005"/>
                  <a:gd name="connsiteY9" fmla="*/ 2454 h 551803"/>
                  <a:gd name="connsiteX10" fmla="*/ 342853 w 569005"/>
                  <a:gd name="connsiteY10" fmla="*/ 161480 h 551803"/>
                  <a:gd name="connsiteX0" fmla="*/ 343051 w 569203"/>
                  <a:gd name="connsiteY0" fmla="*/ 118386 h 508709"/>
                  <a:gd name="connsiteX1" fmla="*/ 549785 w 569203"/>
                  <a:gd name="connsiteY1" fmla="*/ 78630 h 508709"/>
                  <a:gd name="connsiteX2" fmla="*/ 557737 w 569203"/>
                  <a:gd name="connsiteY2" fmla="*/ 293315 h 508709"/>
                  <a:gd name="connsiteX3" fmla="*/ 525931 w 569203"/>
                  <a:gd name="connsiteY3" fmla="*/ 484147 h 508709"/>
                  <a:gd name="connsiteX4" fmla="*/ 311245 w 569203"/>
                  <a:gd name="connsiteY4" fmla="*/ 428487 h 508709"/>
                  <a:gd name="connsiteX5" fmla="*/ 40901 w 569203"/>
                  <a:gd name="connsiteY5" fmla="*/ 508001 h 508709"/>
                  <a:gd name="connsiteX6" fmla="*/ 17047 w 569203"/>
                  <a:gd name="connsiteY6" fmla="*/ 372829 h 508709"/>
                  <a:gd name="connsiteX7" fmla="*/ 96560 w 569203"/>
                  <a:gd name="connsiteY7" fmla="*/ 261510 h 508709"/>
                  <a:gd name="connsiteX8" fmla="*/ 1145 w 569203"/>
                  <a:gd name="connsiteY8" fmla="*/ 38873 h 508709"/>
                  <a:gd name="connsiteX9" fmla="*/ 176074 w 569203"/>
                  <a:gd name="connsiteY9" fmla="*/ 7068 h 508709"/>
                  <a:gd name="connsiteX10" fmla="*/ 343051 w 569203"/>
                  <a:gd name="connsiteY10" fmla="*/ 118386 h 508709"/>
                  <a:gd name="connsiteX0" fmla="*/ 336048 w 562200"/>
                  <a:gd name="connsiteY0" fmla="*/ 113386 h 503709"/>
                  <a:gd name="connsiteX1" fmla="*/ 542782 w 562200"/>
                  <a:gd name="connsiteY1" fmla="*/ 73630 h 503709"/>
                  <a:gd name="connsiteX2" fmla="*/ 550734 w 562200"/>
                  <a:gd name="connsiteY2" fmla="*/ 288315 h 503709"/>
                  <a:gd name="connsiteX3" fmla="*/ 518928 w 562200"/>
                  <a:gd name="connsiteY3" fmla="*/ 479147 h 503709"/>
                  <a:gd name="connsiteX4" fmla="*/ 304242 w 562200"/>
                  <a:gd name="connsiteY4" fmla="*/ 423487 h 503709"/>
                  <a:gd name="connsiteX5" fmla="*/ 33898 w 562200"/>
                  <a:gd name="connsiteY5" fmla="*/ 503001 h 503709"/>
                  <a:gd name="connsiteX6" fmla="*/ 10044 w 562200"/>
                  <a:gd name="connsiteY6" fmla="*/ 367829 h 503709"/>
                  <a:gd name="connsiteX7" fmla="*/ 89557 w 562200"/>
                  <a:gd name="connsiteY7" fmla="*/ 256510 h 503709"/>
                  <a:gd name="connsiteX8" fmla="*/ 57752 w 562200"/>
                  <a:gd name="connsiteY8" fmla="*/ 57727 h 503709"/>
                  <a:gd name="connsiteX9" fmla="*/ 169071 w 562200"/>
                  <a:gd name="connsiteY9" fmla="*/ 2068 h 503709"/>
                  <a:gd name="connsiteX10" fmla="*/ 336048 w 562200"/>
                  <a:gd name="connsiteY10" fmla="*/ 113386 h 503709"/>
                  <a:gd name="connsiteX0" fmla="*/ 336048 w 549803"/>
                  <a:gd name="connsiteY0" fmla="*/ 113386 h 503709"/>
                  <a:gd name="connsiteX1" fmla="*/ 542782 w 549803"/>
                  <a:gd name="connsiteY1" fmla="*/ 73630 h 503709"/>
                  <a:gd name="connsiteX2" fmla="*/ 503026 w 549803"/>
                  <a:gd name="connsiteY2" fmla="*/ 288315 h 503709"/>
                  <a:gd name="connsiteX3" fmla="*/ 518928 w 549803"/>
                  <a:gd name="connsiteY3" fmla="*/ 479147 h 503709"/>
                  <a:gd name="connsiteX4" fmla="*/ 304242 w 549803"/>
                  <a:gd name="connsiteY4" fmla="*/ 423487 h 503709"/>
                  <a:gd name="connsiteX5" fmla="*/ 33898 w 549803"/>
                  <a:gd name="connsiteY5" fmla="*/ 503001 h 503709"/>
                  <a:gd name="connsiteX6" fmla="*/ 10044 w 549803"/>
                  <a:gd name="connsiteY6" fmla="*/ 367829 h 503709"/>
                  <a:gd name="connsiteX7" fmla="*/ 89557 w 549803"/>
                  <a:gd name="connsiteY7" fmla="*/ 256510 h 503709"/>
                  <a:gd name="connsiteX8" fmla="*/ 57752 w 549803"/>
                  <a:gd name="connsiteY8" fmla="*/ 57727 h 503709"/>
                  <a:gd name="connsiteX9" fmla="*/ 169071 w 549803"/>
                  <a:gd name="connsiteY9" fmla="*/ 2068 h 503709"/>
                  <a:gd name="connsiteX10" fmla="*/ 336048 w 549803"/>
                  <a:gd name="connsiteY10" fmla="*/ 113386 h 503709"/>
                  <a:gd name="connsiteX0" fmla="*/ 336048 w 549803"/>
                  <a:gd name="connsiteY0" fmla="*/ 113386 h 503840"/>
                  <a:gd name="connsiteX1" fmla="*/ 542782 w 549803"/>
                  <a:gd name="connsiteY1" fmla="*/ 73630 h 503840"/>
                  <a:gd name="connsiteX2" fmla="*/ 503026 w 549803"/>
                  <a:gd name="connsiteY2" fmla="*/ 288315 h 503840"/>
                  <a:gd name="connsiteX3" fmla="*/ 518928 w 549803"/>
                  <a:gd name="connsiteY3" fmla="*/ 479147 h 503840"/>
                  <a:gd name="connsiteX4" fmla="*/ 503025 w 549803"/>
                  <a:gd name="connsiteY4" fmla="*/ 391683 h 503840"/>
                  <a:gd name="connsiteX5" fmla="*/ 304242 w 549803"/>
                  <a:gd name="connsiteY5" fmla="*/ 423487 h 503840"/>
                  <a:gd name="connsiteX6" fmla="*/ 33898 w 549803"/>
                  <a:gd name="connsiteY6" fmla="*/ 503001 h 503840"/>
                  <a:gd name="connsiteX7" fmla="*/ 10044 w 549803"/>
                  <a:gd name="connsiteY7" fmla="*/ 367829 h 503840"/>
                  <a:gd name="connsiteX8" fmla="*/ 89557 w 549803"/>
                  <a:gd name="connsiteY8" fmla="*/ 256510 h 503840"/>
                  <a:gd name="connsiteX9" fmla="*/ 57752 w 549803"/>
                  <a:gd name="connsiteY9" fmla="*/ 57727 h 503840"/>
                  <a:gd name="connsiteX10" fmla="*/ 169071 w 549803"/>
                  <a:gd name="connsiteY10" fmla="*/ 2068 h 503840"/>
                  <a:gd name="connsiteX11" fmla="*/ 336048 w 549803"/>
                  <a:gd name="connsiteY11" fmla="*/ 113386 h 503840"/>
                  <a:gd name="connsiteX0" fmla="*/ 336048 w 621316"/>
                  <a:gd name="connsiteY0" fmla="*/ 113386 h 503840"/>
                  <a:gd name="connsiteX1" fmla="*/ 542782 w 621316"/>
                  <a:gd name="connsiteY1" fmla="*/ 73630 h 503840"/>
                  <a:gd name="connsiteX2" fmla="*/ 503026 w 621316"/>
                  <a:gd name="connsiteY2" fmla="*/ 288315 h 503840"/>
                  <a:gd name="connsiteX3" fmla="*/ 518928 w 621316"/>
                  <a:gd name="connsiteY3" fmla="*/ 479147 h 503840"/>
                  <a:gd name="connsiteX4" fmla="*/ 614343 w 621316"/>
                  <a:gd name="connsiteY4" fmla="*/ 391683 h 503840"/>
                  <a:gd name="connsiteX5" fmla="*/ 304242 w 621316"/>
                  <a:gd name="connsiteY5" fmla="*/ 423487 h 503840"/>
                  <a:gd name="connsiteX6" fmla="*/ 33898 w 621316"/>
                  <a:gd name="connsiteY6" fmla="*/ 503001 h 503840"/>
                  <a:gd name="connsiteX7" fmla="*/ 10044 w 621316"/>
                  <a:gd name="connsiteY7" fmla="*/ 367829 h 503840"/>
                  <a:gd name="connsiteX8" fmla="*/ 89557 w 621316"/>
                  <a:gd name="connsiteY8" fmla="*/ 256510 h 503840"/>
                  <a:gd name="connsiteX9" fmla="*/ 57752 w 621316"/>
                  <a:gd name="connsiteY9" fmla="*/ 57727 h 503840"/>
                  <a:gd name="connsiteX10" fmla="*/ 169071 w 621316"/>
                  <a:gd name="connsiteY10" fmla="*/ 2068 h 503840"/>
                  <a:gd name="connsiteX11" fmla="*/ 336048 w 621316"/>
                  <a:gd name="connsiteY11" fmla="*/ 113386 h 503840"/>
                  <a:gd name="connsiteX0" fmla="*/ 336048 w 549803"/>
                  <a:gd name="connsiteY0" fmla="*/ 113386 h 503719"/>
                  <a:gd name="connsiteX1" fmla="*/ 542782 w 549803"/>
                  <a:gd name="connsiteY1" fmla="*/ 73630 h 503719"/>
                  <a:gd name="connsiteX2" fmla="*/ 503026 w 549803"/>
                  <a:gd name="connsiteY2" fmla="*/ 288315 h 503719"/>
                  <a:gd name="connsiteX3" fmla="*/ 518928 w 549803"/>
                  <a:gd name="connsiteY3" fmla="*/ 479147 h 503719"/>
                  <a:gd name="connsiteX4" fmla="*/ 439414 w 549803"/>
                  <a:gd name="connsiteY4" fmla="*/ 471196 h 503719"/>
                  <a:gd name="connsiteX5" fmla="*/ 304242 w 549803"/>
                  <a:gd name="connsiteY5" fmla="*/ 423487 h 503719"/>
                  <a:gd name="connsiteX6" fmla="*/ 33898 w 549803"/>
                  <a:gd name="connsiteY6" fmla="*/ 503001 h 503719"/>
                  <a:gd name="connsiteX7" fmla="*/ 10044 w 549803"/>
                  <a:gd name="connsiteY7" fmla="*/ 367829 h 503719"/>
                  <a:gd name="connsiteX8" fmla="*/ 89557 w 549803"/>
                  <a:gd name="connsiteY8" fmla="*/ 256510 h 503719"/>
                  <a:gd name="connsiteX9" fmla="*/ 57752 w 549803"/>
                  <a:gd name="connsiteY9" fmla="*/ 57727 h 503719"/>
                  <a:gd name="connsiteX10" fmla="*/ 169071 w 549803"/>
                  <a:gd name="connsiteY10" fmla="*/ 2068 h 503719"/>
                  <a:gd name="connsiteX11" fmla="*/ 336048 w 549803"/>
                  <a:gd name="connsiteY11" fmla="*/ 113386 h 503719"/>
                  <a:gd name="connsiteX0" fmla="*/ 336048 w 599251"/>
                  <a:gd name="connsiteY0" fmla="*/ 113386 h 503719"/>
                  <a:gd name="connsiteX1" fmla="*/ 542782 w 599251"/>
                  <a:gd name="connsiteY1" fmla="*/ 73630 h 503719"/>
                  <a:gd name="connsiteX2" fmla="*/ 503026 w 599251"/>
                  <a:gd name="connsiteY2" fmla="*/ 288315 h 503719"/>
                  <a:gd name="connsiteX3" fmla="*/ 598441 w 599251"/>
                  <a:gd name="connsiteY3" fmla="*/ 431440 h 503719"/>
                  <a:gd name="connsiteX4" fmla="*/ 439414 w 599251"/>
                  <a:gd name="connsiteY4" fmla="*/ 471196 h 503719"/>
                  <a:gd name="connsiteX5" fmla="*/ 304242 w 599251"/>
                  <a:gd name="connsiteY5" fmla="*/ 423487 h 503719"/>
                  <a:gd name="connsiteX6" fmla="*/ 33898 w 599251"/>
                  <a:gd name="connsiteY6" fmla="*/ 503001 h 503719"/>
                  <a:gd name="connsiteX7" fmla="*/ 10044 w 599251"/>
                  <a:gd name="connsiteY7" fmla="*/ 367829 h 503719"/>
                  <a:gd name="connsiteX8" fmla="*/ 89557 w 599251"/>
                  <a:gd name="connsiteY8" fmla="*/ 256510 h 503719"/>
                  <a:gd name="connsiteX9" fmla="*/ 57752 w 599251"/>
                  <a:gd name="connsiteY9" fmla="*/ 57727 h 503719"/>
                  <a:gd name="connsiteX10" fmla="*/ 169071 w 599251"/>
                  <a:gd name="connsiteY10" fmla="*/ 2068 h 503719"/>
                  <a:gd name="connsiteX11" fmla="*/ 336048 w 599251"/>
                  <a:gd name="connsiteY11" fmla="*/ 113386 h 503719"/>
                  <a:gd name="connsiteX0" fmla="*/ 336048 w 600775"/>
                  <a:gd name="connsiteY0" fmla="*/ 113386 h 503719"/>
                  <a:gd name="connsiteX1" fmla="*/ 542782 w 600775"/>
                  <a:gd name="connsiteY1" fmla="*/ 73630 h 503719"/>
                  <a:gd name="connsiteX2" fmla="*/ 534831 w 600775"/>
                  <a:gd name="connsiteY2" fmla="*/ 248558 h 503719"/>
                  <a:gd name="connsiteX3" fmla="*/ 598441 w 600775"/>
                  <a:gd name="connsiteY3" fmla="*/ 431440 h 503719"/>
                  <a:gd name="connsiteX4" fmla="*/ 439414 w 600775"/>
                  <a:gd name="connsiteY4" fmla="*/ 471196 h 503719"/>
                  <a:gd name="connsiteX5" fmla="*/ 304242 w 600775"/>
                  <a:gd name="connsiteY5" fmla="*/ 423487 h 503719"/>
                  <a:gd name="connsiteX6" fmla="*/ 33898 w 600775"/>
                  <a:gd name="connsiteY6" fmla="*/ 503001 h 503719"/>
                  <a:gd name="connsiteX7" fmla="*/ 10044 w 600775"/>
                  <a:gd name="connsiteY7" fmla="*/ 367829 h 503719"/>
                  <a:gd name="connsiteX8" fmla="*/ 89557 w 600775"/>
                  <a:gd name="connsiteY8" fmla="*/ 256510 h 503719"/>
                  <a:gd name="connsiteX9" fmla="*/ 57752 w 600775"/>
                  <a:gd name="connsiteY9" fmla="*/ 57727 h 503719"/>
                  <a:gd name="connsiteX10" fmla="*/ 169071 w 600775"/>
                  <a:gd name="connsiteY10" fmla="*/ 2068 h 503719"/>
                  <a:gd name="connsiteX11" fmla="*/ 336048 w 600775"/>
                  <a:gd name="connsiteY11" fmla="*/ 113386 h 503719"/>
                  <a:gd name="connsiteX0" fmla="*/ 336048 w 600775"/>
                  <a:gd name="connsiteY0" fmla="*/ 67461 h 457794"/>
                  <a:gd name="connsiteX1" fmla="*/ 542782 w 600775"/>
                  <a:gd name="connsiteY1" fmla="*/ 27705 h 457794"/>
                  <a:gd name="connsiteX2" fmla="*/ 534831 w 600775"/>
                  <a:gd name="connsiteY2" fmla="*/ 202633 h 457794"/>
                  <a:gd name="connsiteX3" fmla="*/ 598441 w 600775"/>
                  <a:gd name="connsiteY3" fmla="*/ 385515 h 457794"/>
                  <a:gd name="connsiteX4" fmla="*/ 439414 w 600775"/>
                  <a:gd name="connsiteY4" fmla="*/ 425271 h 457794"/>
                  <a:gd name="connsiteX5" fmla="*/ 304242 w 600775"/>
                  <a:gd name="connsiteY5" fmla="*/ 377562 h 457794"/>
                  <a:gd name="connsiteX6" fmla="*/ 33898 w 600775"/>
                  <a:gd name="connsiteY6" fmla="*/ 457076 h 457794"/>
                  <a:gd name="connsiteX7" fmla="*/ 10044 w 600775"/>
                  <a:gd name="connsiteY7" fmla="*/ 321904 h 457794"/>
                  <a:gd name="connsiteX8" fmla="*/ 89557 w 600775"/>
                  <a:gd name="connsiteY8" fmla="*/ 210585 h 457794"/>
                  <a:gd name="connsiteX9" fmla="*/ 57752 w 600775"/>
                  <a:gd name="connsiteY9" fmla="*/ 11802 h 457794"/>
                  <a:gd name="connsiteX10" fmla="*/ 280390 w 600775"/>
                  <a:gd name="connsiteY10" fmla="*/ 27705 h 457794"/>
                  <a:gd name="connsiteX11" fmla="*/ 336048 w 600775"/>
                  <a:gd name="connsiteY11" fmla="*/ 67461 h 457794"/>
                  <a:gd name="connsiteX0" fmla="*/ 336048 w 600775"/>
                  <a:gd name="connsiteY0" fmla="*/ 44806 h 435139"/>
                  <a:gd name="connsiteX1" fmla="*/ 542782 w 600775"/>
                  <a:gd name="connsiteY1" fmla="*/ 5050 h 435139"/>
                  <a:gd name="connsiteX2" fmla="*/ 534831 w 600775"/>
                  <a:gd name="connsiteY2" fmla="*/ 179978 h 435139"/>
                  <a:gd name="connsiteX3" fmla="*/ 598441 w 600775"/>
                  <a:gd name="connsiteY3" fmla="*/ 362860 h 435139"/>
                  <a:gd name="connsiteX4" fmla="*/ 439414 w 600775"/>
                  <a:gd name="connsiteY4" fmla="*/ 402616 h 435139"/>
                  <a:gd name="connsiteX5" fmla="*/ 304242 w 600775"/>
                  <a:gd name="connsiteY5" fmla="*/ 354907 h 435139"/>
                  <a:gd name="connsiteX6" fmla="*/ 33898 w 600775"/>
                  <a:gd name="connsiteY6" fmla="*/ 434421 h 435139"/>
                  <a:gd name="connsiteX7" fmla="*/ 10044 w 600775"/>
                  <a:gd name="connsiteY7" fmla="*/ 299249 h 435139"/>
                  <a:gd name="connsiteX8" fmla="*/ 89557 w 600775"/>
                  <a:gd name="connsiteY8" fmla="*/ 187930 h 435139"/>
                  <a:gd name="connsiteX9" fmla="*/ 121362 w 600775"/>
                  <a:gd name="connsiteY9" fmla="*/ 20952 h 435139"/>
                  <a:gd name="connsiteX10" fmla="*/ 280390 w 600775"/>
                  <a:gd name="connsiteY10" fmla="*/ 5050 h 435139"/>
                  <a:gd name="connsiteX11" fmla="*/ 336048 w 600775"/>
                  <a:gd name="connsiteY11" fmla="*/ 44806 h 435139"/>
                  <a:gd name="connsiteX0" fmla="*/ 415561 w 600775"/>
                  <a:gd name="connsiteY0" fmla="*/ 121370 h 440141"/>
                  <a:gd name="connsiteX1" fmla="*/ 542782 w 600775"/>
                  <a:gd name="connsiteY1" fmla="*/ 10052 h 440141"/>
                  <a:gd name="connsiteX2" fmla="*/ 534831 w 600775"/>
                  <a:gd name="connsiteY2" fmla="*/ 184980 h 440141"/>
                  <a:gd name="connsiteX3" fmla="*/ 598441 w 600775"/>
                  <a:gd name="connsiteY3" fmla="*/ 367862 h 440141"/>
                  <a:gd name="connsiteX4" fmla="*/ 439414 w 600775"/>
                  <a:gd name="connsiteY4" fmla="*/ 407618 h 440141"/>
                  <a:gd name="connsiteX5" fmla="*/ 304242 w 600775"/>
                  <a:gd name="connsiteY5" fmla="*/ 359909 h 440141"/>
                  <a:gd name="connsiteX6" fmla="*/ 33898 w 600775"/>
                  <a:gd name="connsiteY6" fmla="*/ 439423 h 440141"/>
                  <a:gd name="connsiteX7" fmla="*/ 10044 w 600775"/>
                  <a:gd name="connsiteY7" fmla="*/ 304251 h 440141"/>
                  <a:gd name="connsiteX8" fmla="*/ 89557 w 600775"/>
                  <a:gd name="connsiteY8" fmla="*/ 192932 h 440141"/>
                  <a:gd name="connsiteX9" fmla="*/ 121362 w 600775"/>
                  <a:gd name="connsiteY9" fmla="*/ 25954 h 440141"/>
                  <a:gd name="connsiteX10" fmla="*/ 280390 w 600775"/>
                  <a:gd name="connsiteY10" fmla="*/ 10052 h 440141"/>
                  <a:gd name="connsiteX11" fmla="*/ 415561 w 600775"/>
                  <a:gd name="connsiteY11" fmla="*/ 121370 h 440141"/>
                  <a:gd name="connsiteX0" fmla="*/ 415561 w 600775"/>
                  <a:gd name="connsiteY0" fmla="*/ 112007 h 430778"/>
                  <a:gd name="connsiteX1" fmla="*/ 542782 w 600775"/>
                  <a:gd name="connsiteY1" fmla="*/ 689 h 430778"/>
                  <a:gd name="connsiteX2" fmla="*/ 534831 w 600775"/>
                  <a:gd name="connsiteY2" fmla="*/ 175617 h 430778"/>
                  <a:gd name="connsiteX3" fmla="*/ 598441 w 600775"/>
                  <a:gd name="connsiteY3" fmla="*/ 358499 h 430778"/>
                  <a:gd name="connsiteX4" fmla="*/ 439414 w 600775"/>
                  <a:gd name="connsiteY4" fmla="*/ 398255 h 430778"/>
                  <a:gd name="connsiteX5" fmla="*/ 304242 w 600775"/>
                  <a:gd name="connsiteY5" fmla="*/ 350546 h 430778"/>
                  <a:gd name="connsiteX6" fmla="*/ 33898 w 600775"/>
                  <a:gd name="connsiteY6" fmla="*/ 430060 h 430778"/>
                  <a:gd name="connsiteX7" fmla="*/ 10044 w 600775"/>
                  <a:gd name="connsiteY7" fmla="*/ 294888 h 430778"/>
                  <a:gd name="connsiteX8" fmla="*/ 89557 w 600775"/>
                  <a:gd name="connsiteY8" fmla="*/ 183569 h 430778"/>
                  <a:gd name="connsiteX9" fmla="*/ 121362 w 600775"/>
                  <a:gd name="connsiteY9" fmla="*/ 16591 h 430778"/>
                  <a:gd name="connsiteX10" fmla="*/ 200877 w 600775"/>
                  <a:gd name="connsiteY10" fmla="*/ 40445 h 430778"/>
                  <a:gd name="connsiteX11" fmla="*/ 415561 w 600775"/>
                  <a:gd name="connsiteY11" fmla="*/ 112007 h 430778"/>
                  <a:gd name="connsiteX0" fmla="*/ 415561 w 600775"/>
                  <a:gd name="connsiteY0" fmla="*/ 118124 h 436895"/>
                  <a:gd name="connsiteX1" fmla="*/ 542782 w 600775"/>
                  <a:gd name="connsiteY1" fmla="*/ 6806 h 436895"/>
                  <a:gd name="connsiteX2" fmla="*/ 534831 w 600775"/>
                  <a:gd name="connsiteY2" fmla="*/ 181734 h 436895"/>
                  <a:gd name="connsiteX3" fmla="*/ 598441 w 600775"/>
                  <a:gd name="connsiteY3" fmla="*/ 364616 h 436895"/>
                  <a:gd name="connsiteX4" fmla="*/ 439414 w 600775"/>
                  <a:gd name="connsiteY4" fmla="*/ 404372 h 436895"/>
                  <a:gd name="connsiteX5" fmla="*/ 304242 w 600775"/>
                  <a:gd name="connsiteY5" fmla="*/ 356663 h 436895"/>
                  <a:gd name="connsiteX6" fmla="*/ 33898 w 600775"/>
                  <a:gd name="connsiteY6" fmla="*/ 436177 h 436895"/>
                  <a:gd name="connsiteX7" fmla="*/ 10044 w 600775"/>
                  <a:gd name="connsiteY7" fmla="*/ 301005 h 436895"/>
                  <a:gd name="connsiteX8" fmla="*/ 89557 w 600775"/>
                  <a:gd name="connsiteY8" fmla="*/ 189686 h 436895"/>
                  <a:gd name="connsiteX9" fmla="*/ 65703 w 600775"/>
                  <a:gd name="connsiteY9" fmla="*/ 6806 h 436895"/>
                  <a:gd name="connsiteX10" fmla="*/ 200877 w 600775"/>
                  <a:gd name="connsiteY10" fmla="*/ 46562 h 436895"/>
                  <a:gd name="connsiteX11" fmla="*/ 415561 w 600775"/>
                  <a:gd name="connsiteY11" fmla="*/ 118124 h 436895"/>
                  <a:gd name="connsiteX0" fmla="*/ 415561 w 600775"/>
                  <a:gd name="connsiteY0" fmla="*/ 129970 h 448741"/>
                  <a:gd name="connsiteX1" fmla="*/ 542782 w 600775"/>
                  <a:gd name="connsiteY1" fmla="*/ 18652 h 448741"/>
                  <a:gd name="connsiteX2" fmla="*/ 534831 w 600775"/>
                  <a:gd name="connsiteY2" fmla="*/ 193580 h 448741"/>
                  <a:gd name="connsiteX3" fmla="*/ 598441 w 600775"/>
                  <a:gd name="connsiteY3" fmla="*/ 376462 h 448741"/>
                  <a:gd name="connsiteX4" fmla="*/ 439414 w 600775"/>
                  <a:gd name="connsiteY4" fmla="*/ 416218 h 448741"/>
                  <a:gd name="connsiteX5" fmla="*/ 304242 w 600775"/>
                  <a:gd name="connsiteY5" fmla="*/ 368509 h 448741"/>
                  <a:gd name="connsiteX6" fmla="*/ 33898 w 600775"/>
                  <a:gd name="connsiteY6" fmla="*/ 448023 h 448741"/>
                  <a:gd name="connsiteX7" fmla="*/ 10044 w 600775"/>
                  <a:gd name="connsiteY7" fmla="*/ 312851 h 448741"/>
                  <a:gd name="connsiteX8" fmla="*/ 89557 w 600775"/>
                  <a:gd name="connsiteY8" fmla="*/ 201532 h 448741"/>
                  <a:gd name="connsiteX9" fmla="*/ 65703 w 600775"/>
                  <a:gd name="connsiteY9" fmla="*/ 18652 h 448741"/>
                  <a:gd name="connsiteX10" fmla="*/ 224730 w 600775"/>
                  <a:gd name="connsiteY10" fmla="*/ 18651 h 448741"/>
                  <a:gd name="connsiteX11" fmla="*/ 415561 w 600775"/>
                  <a:gd name="connsiteY11" fmla="*/ 129970 h 448741"/>
                  <a:gd name="connsiteX0" fmla="*/ 383756 w 600775"/>
                  <a:gd name="connsiteY0" fmla="*/ 79835 h 446313"/>
                  <a:gd name="connsiteX1" fmla="*/ 542782 w 600775"/>
                  <a:gd name="connsiteY1" fmla="*/ 16224 h 446313"/>
                  <a:gd name="connsiteX2" fmla="*/ 534831 w 600775"/>
                  <a:gd name="connsiteY2" fmla="*/ 191152 h 446313"/>
                  <a:gd name="connsiteX3" fmla="*/ 598441 w 600775"/>
                  <a:gd name="connsiteY3" fmla="*/ 374034 h 446313"/>
                  <a:gd name="connsiteX4" fmla="*/ 439414 w 600775"/>
                  <a:gd name="connsiteY4" fmla="*/ 413790 h 446313"/>
                  <a:gd name="connsiteX5" fmla="*/ 304242 w 600775"/>
                  <a:gd name="connsiteY5" fmla="*/ 366081 h 446313"/>
                  <a:gd name="connsiteX6" fmla="*/ 33898 w 600775"/>
                  <a:gd name="connsiteY6" fmla="*/ 445595 h 446313"/>
                  <a:gd name="connsiteX7" fmla="*/ 10044 w 600775"/>
                  <a:gd name="connsiteY7" fmla="*/ 310423 h 446313"/>
                  <a:gd name="connsiteX8" fmla="*/ 89557 w 600775"/>
                  <a:gd name="connsiteY8" fmla="*/ 199104 h 446313"/>
                  <a:gd name="connsiteX9" fmla="*/ 65703 w 600775"/>
                  <a:gd name="connsiteY9" fmla="*/ 16224 h 446313"/>
                  <a:gd name="connsiteX10" fmla="*/ 224730 w 600775"/>
                  <a:gd name="connsiteY10" fmla="*/ 16223 h 446313"/>
                  <a:gd name="connsiteX11" fmla="*/ 383756 w 600775"/>
                  <a:gd name="connsiteY11" fmla="*/ 79835 h 446313"/>
                  <a:gd name="connsiteX0" fmla="*/ 383756 w 607366"/>
                  <a:gd name="connsiteY0" fmla="*/ 79835 h 446313"/>
                  <a:gd name="connsiteX1" fmla="*/ 542782 w 607366"/>
                  <a:gd name="connsiteY1" fmla="*/ 16224 h 446313"/>
                  <a:gd name="connsiteX2" fmla="*/ 582539 w 607366"/>
                  <a:gd name="connsiteY2" fmla="*/ 199103 h 446313"/>
                  <a:gd name="connsiteX3" fmla="*/ 598441 w 607366"/>
                  <a:gd name="connsiteY3" fmla="*/ 374034 h 446313"/>
                  <a:gd name="connsiteX4" fmla="*/ 439414 w 607366"/>
                  <a:gd name="connsiteY4" fmla="*/ 413790 h 446313"/>
                  <a:gd name="connsiteX5" fmla="*/ 304242 w 607366"/>
                  <a:gd name="connsiteY5" fmla="*/ 366081 h 446313"/>
                  <a:gd name="connsiteX6" fmla="*/ 33898 w 607366"/>
                  <a:gd name="connsiteY6" fmla="*/ 445595 h 446313"/>
                  <a:gd name="connsiteX7" fmla="*/ 10044 w 607366"/>
                  <a:gd name="connsiteY7" fmla="*/ 310423 h 446313"/>
                  <a:gd name="connsiteX8" fmla="*/ 89557 w 607366"/>
                  <a:gd name="connsiteY8" fmla="*/ 199104 h 446313"/>
                  <a:gd name="connsiteX9" fmla="*/ 65703 w 607366"/>
                  <a:gd name="connsiteY9" fmla="*/ 16224 h 446313"/>
                  <a:gd name="connsiteX10" fmla="*/ 224730 w 607366"/>
                  <a:gd name="connsiteY10" fmla="*/ 16223 h 446313"/>
                  <a:gd name="connsiteX11" fmla="*/ 383756 w 607366"/>
                  <a:gd name="connsiteY11" fmla="*/ 79835 h 446313"/>
                  <a:gd name="connsiteX0" fmla="*/ 383756 w 599526"/>
                  <a:gd name="connsiteY0" fmla="*/ 79835 h 446313"/>
                  <a:gd name="connsiteX1" fmla="*/ 542782 w 599526"/>
                  <a:gd name="connsiteY1" fmla="*/ 16224 h 446313"/>
                  <a:gd name="connsiteX2" fmla="*/ 510978 w 599526"/>
                  <a:gd name="connsiteY2" fmla="*/ 215005 h 446313"/>
                  <a:gd name="connsiteX3" fmla="*/ 598441 w 599526"/>
                  <a:gd name="connsiteY3" fmla="*/ 374034 h 446313"/>
                  <a:gd name="connsiteX4" fmla="*/ 439414 w 599526"/>
                  <a:gd name="connsiteY4" fmla="*/ 413790 h 446313"/>
                  <a:gd name="connsiteX5" fmla="*/ 304242 w 599526"/>
                  <a:gd name="connsiteY5" fmla="*/ 366081 h 446313"/>
                  <a:gd name="connsiteX6" fmla="*/ 33898 w 599526"/>
                  <a:gd name="connsiteY6" fmla="*/ 445595 h 446313"/>
                  <a:gd name="connsiteX7" fmla="*/ 10044 w 599526"/>
                  <a:gd name="connsiteY7" fmla="*/ 310423 h 446313"/>
                  <a:gd name="connsiteX8" fmla="*/ 89557 w 599526"/>
                  <a:gd name="connsiteY8" fmla="*/ 199104 h 446313"/>
                  <a:gd name="connsiteX9" fmla="*/ 65703 w 599526"/>
                  <a:gd name="connsiteY9" fmla="*/ 16224 h 446313"/>
                  <a:gd name="connsiteX10" fmla="*/ 224730 w 599526"/>
                  <a:gd name="connsiteY10" fmla="*/ 16223 h 446313"/>
                  <a:gd name="connsiteX11" fmla="*/ 383756 w 599526"/>
                  <a:gd name="connsiteY11" fmla="*/ 79835 h 446313"/>
                  <a:gd name="connsiteX0" fmla="*/ 383756 w 599561"/>
                  <a:gd name="connsiteY0" fmla="*/ 79835 h 446313"/>
                  <a:gd name="connsiteX1" fmla="*/ 542782 w 599561"/>
                  <a:gd name="connsiteY1" fmla="*/ 16224 h 446313"/>
                  <a:gd name="connsiteX2" fmla="*/ 524021 w 599561"/>
                  <a:gd name="connsiteY2" fmla="*/ 94827 h 446313"/>
                  <a:gd name="connsiteX3" fmla="*/ 510978 w 599561"/>
                  <a:gd name="connsiteY3" fmla="*/ 215005 h 446313"/>
                  <a:gd name="connsiteX4" fmla="*/ 598441 w 599561"/>
                  <a:gd name="connsiteY4" fmla="*/ 374034 h 446313"/>
                  <a:gd name="connsiteX5" fmla="*/ 439414 w 599561"/>
                  <a:gd name="connsiteY5" fmla="*/ 413790 h 446313"/>
                  <a:gd name="connsiteX6" fmla="*/ 304242 w 599561"/>
                  <a:gd name="connsiteY6" fmla="*/ 366081 h 446313"/>
                  <a:gd name="connsiteX7" fmla="*/ 33898 w 599561"/>
                  <a:gd name="connsiteY7" fmla="*/ 445595 h 446313"/>
                  <a:gd name="connsiteX8" fmla="*/ 10044 w 599561"/>
                  <a:gd name="connsiteY8" fmla="*/ 310423 h 446313"/>
                  <a:gd name="connsiteX9" fmla="*/ 89557 w 599561"/>
                  <a:gd name="connsiteY9" fmla="*/ 199104 h 446313"/>
                  <a:gd name="connsiteX10" fmla="*/ 65703 w 599561"/>
                  <a:gd name="connsiteY10" fmla="*/ 16224 h 446313"/>
                  <a:gd name="connsiteX11" fmla="*/ 224730 w 599561"/>
                  <a:gd name="connsiteY11" fmla="*/ 16223 h 446313"/>
                  <a:gd name="connsiteX12" fmla="*/ 383756 w 599561"/>
                  <a:gd name="connsiteY12" fmla="*/ 79835 h 446313"/>
                  <a:gd name="connsiteX0" fmla="*/ 383756 w 612006"/>
                  <a:gd name="connsiteY0" fmla="*/ 79835 h 446313"/>
                  <a:gd name="connsiteX1" fmla="*/ 542782 w 612006"/>
                  <a:gd name="connsiteY1" fmla="*/ 16224 h 446313"/>
                  <a:gd name="connsiteX2" fmla="*/ 611486 w 612006"/>
                  <a:gd name="connsiteY2" fmla="*/ 102779 h 446313"/>
                  <a:gd name="connsiteX3" fmla="*/ 510978 w 612006"/>
                  <a:gd name="connsiteY3" fmla="*/ 215005 h 446313"/>
                  <a:gd name="connsiteX4" fmla="*/ 598441 w 612006"/>
                  <a:gd name="connsiteY4" fmla="*/ 374034 h 446313"/>
                  <a:gd name="connsiteX5" fmla="*/ 439414 w 612006"/>
                  <a:gd name="connsiteY5" fmla="*/ 413790 h 446313"/>
                  <a:gd name="connsiteX6" fmla="*/ 304242 w 612006"/>
                  <a:gd name="connsiteY6" fmla="*/ 366081 h 446313"/>
                  <a:gd name="connsiteX7" fmla="*/ 33898 w 612006"/>
                  <a:gd name="connsiteY7" fmla="*/ 445595 h 446313"/>
                  <a:gd name="connsiteX8" fmla="*/ 10044 w 612006"/>
                  <a:gd name="connsiteY8" fmla="*/ 310423 h 446313"/>
                  <a:gd name="connsiteX9" fmla="*/ 89557 w 612006"/>
                  <a:gd name="connsiteY9" fmla="*/ 199104 h 446313"/>
                  <a:gd name="connsiteX10" fmla="*/ 65703 w 612006"/>
                  <a:gd name="connsiteY10" fmla="*/ 16224 h 446313"/>
                  <a:gd name="connsiteX11" fmla="*/ 224730 w 612006"/>
                  <a:gd name="connsiteY11" fmla="*/ 16223 h 446313"/>
                  <a:gd name="connsiteX12" fmla="*/ 383756 w 612006"/>
                  <a:gd name="connsiteY12" fmla="*/ 79835 h 446313"/>
                  <a:gd name="connsiteX0" fmla="*/ 383756 w 612006"/>
                  <a:gd name="connsiteY0" fmla="*/ 79835 h 446313"/>
                  <a:gd name="connsiteX1" fmla="*/ 542782 w 612006"/>
                  <a:gd name="connsiteY1" fmla="*/ 16224 h 446313"/>
                  <a:gd name="connsiteX2" fmla="*/ 611486 w 612006"/>
                  <a:gd name="connsiteY2" fmla="*/ 102779 h 446313"/>
                  <a:gd name="connsiteX3" fmla="*/ 558686 w 612006"/>
                  <a:gd name="connsiteY3" fmla="*/ 230907 h 446313"/>
                  <a:gd name="connsiteX4" fmla="*/ 598441 w 612006"/>
                  <a:gd name="connsiteY4" fmla="*/ 374034 h 446313"/>
                  <a:gd name="connsiteX5" fmla="*/ 439414 w 612006"/>
                  <a:gd name="connsiteY5" fmla="*/ 413790 h 446313"/>
                  <a:gd name="connsiteX6" fmla="*/ 304242 w 612006"/>
                  <a:gd name="connsiteY6" fmla="*/ 366081 h 446313"/>
                  <a:gd name="connsiteX7" fmla="*/ 33898 w 612006"/>
                  <a:gd name="connsiteY7" fmla="*/ 445595 h 446313"/>
                  <a:gd name="connsiteX8" fmla="*/ 10044 w 612006"/>
                  <a:gd name="connsiteY8" fmla="*/ 310423 h 446313"/>
                  <a:gd name="connsiteX9" fmla="*/ 89557 w 612006"/>
                  <a:gd name="connsiteY9" fmla="*/ 199104 h 446313"/>
                  <a:gd name="connsiteX10" fmla="*/ 65703 w 612006"/>
                  <a:gd name="connsiteY10" fmla="*/ 16224 h 446313"/>
                  <a:gd name="connsiteX11" fmla="*/ 224730 w 612006"/>
                  <a:gd name="connsiteY11" fmla="*/ 16223 h 446313"/>
                  <a:gd name="connsiteX12" fmla="*/ 383756 w 612006"/>
                  <a:gd name="connsiteY12" fmla="*/ 79835 h 446313"/>
                  <a:gd name="connsiteX0" fmla="*/ 380394 w 608644"/>
                  <a:gd name="connsiteY0" fmla="*/ 79835 h 446313"/>
                  <a:gd name="connsiteX1" fmla="*/ 539420 w 608644"/>
                  <a:gd name="connsiteY1" fmla="*/ 16224 h 446313"/>
                  <a:gd name="connsiteX2" fmla="*/ 608124 w 608644"/>
                  <a:gd name="connsiteY2" fmla="*/ 102779 h 446313"/>
                  <a:gd name="connsiteX3" fmla="*/ 555324 w 608644"/>
                  <a:gd name="connsiteY3" fmla="*/ 230907 h 446313"/>
                  <a:gd name="connsiteX4" fmla="*/ 595079 w 608644"/>
                  <a:gd name="connsiteY4" fmla="*/ 374034 h 446313"/>
                  <a:gd name="connsiteX5" fmla="*/ 436052 w 608644"/>
                  <a:gd name="connsiteY5" fmla="*/ 413790 h 446313"/>
                  <a:gd name="connsiteX6" fmla="*/ 237270 w 608644"/>
                  <a:gd name="connsiteY6" fmla="*/ 366081 h 446313"/>
                  <a:gd name="connsiteX7" fmla="*/ 30536 w 608644"/>
                  <a:gd name="connsiteY7" fmla="*/ 445595 h 446313"/>
                  <a:gd name="connsiteX8" fmla="*/ 6682 w 608644"/>
                  <a:gd name="connsiteY8" fmla="*/ 310423 h 446313"/>
                  <a:gd name="connsiteX9" fmla="*/ 86195 w 608644"/>
                  <a:gd name="connsiteY9" fmla="*/ 199104 h 446313"/>
                  <a:gd name="connsiteX10" fmla="*/ 62341 w 608644"/>
                  <a:gd name="connsiteY10" fmla="*/ 16224 h 446313"/>
                  <a:gd name="connsiteX11" fmla="*/ 221368 w 608644"/>
                  <a:gd name="connsiteY11" fmla="*/ 16223 h 446313"/>
                  <a:gd name="connsiteX12" fmla="*/ 380394 w 608644"/>
                  <a:gd name="connsiteY12" fmla="*/ 79835 h 446313"/>
                  <a:gd name="connsiteX0" fmla="*/ 380394 w 608644"/>
                  <a:gd name="connsiteY0" fmla="*/ 79835 h 446381"/>
                  <a:gd name="connsiteX1" fmla="*/ 539420 w 608644"/>
                  <a:gd name="connsiteY1" fmla="*/ 16224 h 446381"/>
                  <a:gd name="connsiteX2" fmla="*/ 608124 w 608644"/>
                  <a:gd name="connsiteY2" fmla="*/ 102779 h 446381"/>
                  <a:gd name="connsiteX3" fmla="*/ 555324 w 608644"/>
                  <a:gd name="connsiteY3" fmla="*/ 230907 h 446381"/>
                  <a:gd name="connsiteX4" fmla="*/ 595079 w 608644"/>
                  <a:gd name="connsiteY4" fmla="*/ 374034 h 446381"/>
                  <a:gd name="connsiteX5" fmla="*/ 451955 w 608644"/>
                  <a:gd name="connsiteY5" fmla="*/ 366082 h 446381"/>
                  <a:gd name="connsiteX6" fmla="*/ 237270 w 608644"/>
                  <a:gd name="connsiteY6" fmla="*/ 366081 h 446381"/>
                  <a:gd name="connsiteX7" fmla="*/ 30536 w 608644"/>
                  <a:gd name="connsiteY7" fmla="*/ 445595 h 446381"/>
                  <a:gd name="connsiteX8" fmla="*/ 6682 w 608644"/>
                  <a:gd name="connsiteY8" fmla="*/ 310423 h 446381"/>
                  <a:gd name="connsiteX9" fmla="*/ 86195 w 608644"/>
                  <a:gd name="connsiteY9" fmla="*/ 199104 h 446381"/>
                  <a:gd name="connsiteX10" fmla="*/ 62341 w 608644"/>
                  <a:gd name="connsiteY10" fmla="*/ 16224 h 446381"/>
                  <a:gd name="connsiteX11" fmla="*/ 221368 w 608644"/>
                  <a:gd name="connsiteY11" fmla="*/ 16223 h 446381"/>
                  <a:gd name="connsiteX12" fmla="*/ 380394 w 608644"/>
                  <a:gd name="connsiteY12" fmla="*/ 79835 h 446381"/>
                  <a:gd name="connsiteX0" fmla="*/ 378719 w 606969"/>
                  <a:gd name="connsiteY0" fmla="*/ 79835 h 445807"/>
                  <a:gd name="connsiteX1" fmla="*/ 537745 w 606969"/>
                  <a:gd name="connsiteY1" fmla="*/ 16224 h 445807"/>
                  <a:gd name="connsiteX2" fmla="*/ 606449 w 606969"/>
                  <a:gd name="connsiteY2" fmla="*/ 102779 h 445807"/>
                  <a:gd name="connsiteX3" fmla="*/ 553649 w 606969"/>
                  <a:gd name="connsiteY3" fmla="*/ 230907 h 445807"/>
                  <a:gd name="connsiteX4" fmla="*/ 593404 w 606969"/>
                  <a:gd name="connsiteY4" fmla="*/ 374034 h 445807"/>
                  <a:gd name="connsiteX5" fmla="*/ 450280 w 606969"/>
                  <a:gd name="connsiteY5" fmla="*/ 366082 h 445807"/>
                  <a:gd name="connsiteX6" fmla="*/ 195838 w 606969"/>
                  <a:gd name="connsiteY6" fmla="*/ 342227 h 445807"/>
                  <a:gd name="connsiteX7" fmla="*/ 28861 w 606969"/>
                  <a:gd name="connsiteY7" fmla="*/ 445595 h 445807"/>
                  <a:gd name="connsiteX8" fmla="*/ 5007 w 606969"/>
                  <a:gd name="connsiteY8" fmla="*/ 310423 h 445807"/>
                  <a:gd name="connsiteX9" fmla="*/ 84520 w 606969"/>
                  <a:gd name="connsiteY9" fmla="*/ 199104 h 445807"/>
                  <a:gd name="connsiteX10" fmla="*/ 60666 w 606969"/>
                  <a:gd name="connsiteY10" fmla="*/ 16224 h 445807"/>
                  <a:gd name="connsiteX11" fmla="*/ 219693 w 606969"/>
                  <a:gd name="connsiteY11" fmla="*/ 16223 h 445807"/>
                  <a:gd name="connsiteX12" fmla="*/ 378719 w 606969"/>
                  <a:gd name="connsiteY12" fmla="*/ 79835 h 445807"/>
                  <a:gd name="connsiteX0" fmla="*/ 375297 w 603547"/>
                  <a:gd name="connsiteY0" fmla="*/ 79835 h 398242"/>
                  <a:gd name="connsiteX1" fmla="*/ 534323 w 603547"/>
                  <a:gd name="connsiteY1" fmla="*/ 16224 h 398242"/>
                  <a:gd name="connsiteX2" fmla="*/ 603027 w 603547"/>
                  <a:gd name="connsiteY2" fmla="*/ 102779 h 398242"/>
                  <a:gd name="connsiteX3" fmla="*/ 550227 w 603547"/>
                  <a:gd name="connsiteY3" fmla="*/ 230907 h 398242"/>
                  <a:gd name="connsiteX4" fmla="*/ 589982 w 603547"/>
                  <a:gd name="connsiteY4" fmla="*/ 374034 h 398242"/>
                  <a:gd name="connsiteX5" fmla="*/ 446858 w 603547"/>
                  <a:gd name="connsiteY5" fmla="*/ 366082 h 398242"/>
                  <a:gd name="connsiteX6" fmla="*/ 192416 w 603547"/>
                  <a:gd name="connsiteY6" fmla="*/ 342227 h 398242"/>
                  <a:gd name="connsiteX7" fmla="*/ 57245 w 603547"/>
                  <a:gd name="connsiteY7" fmla="*/ 397887 h 398242"/>
                  <a:gd name="connsiteX8" fmla="*/ 1585 w 603547"/>
                  <a:gd name="connsiteY8" fmla="*/ 310423 h 398242"/>
                  <a:gd name="connsiteX9" fmla="*/ 81098 w 603547"/>
                  <a:gd name="connsiteY9" fmla="*/ 199104 h 398242"/>
                  <a:gd name="connsiteX10" fmla="*/ 57244 w 603547"/>
                  <a:gd name="connsiteY10" fmla="*/ 16224 h 398242"/>
                  <a:gd name="connsiteX11" fmla="*/ 216271 w 603547"/>
                  <a:gd name="connsiteY11" fmla="*/ 16223 h 398242"/>
                  <a:gd name="connsiteX12" fmla="*/ 375297 w 603547"/>
                  <a:gd name="connsiteY12" fmla="*/ 79835 h 39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3547" h="398242">
                    <a:moveTo>
                      <a:pt x="375297" y="79835"/>
                    </a:moveTo>
                    <a:cubicBezTo>
                      <a:pt x="428306" y="79835"/>
                      <a:pt x="496368" y="12400"/>
                      <a:pt x="534323" y="16224"/>
                    </a:cubicBezTo>
                    <a:cubicBezTo>
                      <a:pt x="572278" y="20048"/>
                      <a:pt x="608328" y="69649"/>
                      <a:pt x="603027" y="102779"/>
                    </a:cubicBezTo>
                    <a:cubicBezTo>
                      <a:pt x="597726" y="135909"/>
                      <a:pt x="552401" y="185698"/>
                      <a:pt x="550227" y="230907"/>
                    </a:cubicBezTo>
                    <a:cubicBezTo>
                      <a:pt x="548053" y="276116"/>
                      <a:pt x="607210" y="351505"/>
                      <a:pt x="589982" y="374034"/>
                    </a:cubicBezTo>
                    <a:cubicBezTo>
                      <a:pt x="572754" y="396563"/>
                      <a:pt x="482639" y="375359"/>
                      <a:pt x="446858" y="366082"/>
                    </a:cubicBezTo>
                    <a:cubicBezTo>
                      <a:pt x="411077" y="356805"/>
                      <a:pt x="257352" y="336926"/>
                      <a:pt x="192416" y="342227"/>
                    </a:cubicBezTo>
                    <a:cubicBezTo>
                      <a:pt x="127480" y="347528"/>
                      <a:pt x="89050" y="403188"/>
                      <a:pt x="57245" y="397887"/>
                    </a:cubicBezTo>
                    <a:cubicBezTo>
                      <a:pt x="25440" y="392586"/>
                      <a:pt x="-7692" y="351505"/>
                      <a:pt x="1585" y="310423"/>
                    </a:cubicBezTo>
                    <a:cubicBezTo>
                      <a:pt x="10862" y="269341"/>
                      <a:pt x="71822" y="248137"/>
                      <a:pt x="81098" y="199104"/>
                    </a:cubicBezTo>
                    <a:cubicBezTo>
                      <a:pt x="90374" y="150071"/>
                      <a:pt x="34715" y="46704"/>
                      <a:pt x="57244" y="16224"/>
                    </a:cubicBezTo>
                    <a:cubicBezTo>
                      <a:pt x="79773" y="-14256"/>
                      <a:pt x="163262" y="5621"/>
                      <a:pt x="216271" y="16223"/>
                    </a:cubicBezTo>
                    <a:cubicBezTo>
                      <a:pt x="269280" y="26825"/>
                      <a:pt x="322288" y="79835"/>
                      <a:pt x="375297" y="79835"/>
                    </a:cubicBezTo>
                    <a:close/>
                  </a:path>
                </a:pathLst>
              </a:custGeom>
              <a:solidFill>
                <a:srgbClr val="945200"/>
              </a:solidFill>
              <a:ln w="12700">
                <a:solidFill>
                  <a:srgbClr val="2121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8C13D791-4895-9704-249E-D7292858FA01}"/>
                  </a:ext>
                </a:extLst>
              </p:cNvPr>
              <p:cNvSpPr/>
              <p:nvPr/>
            </p:nvSpPr>
            <p:spPr>
              <a:xfrm>
                <a:off x="5942065" y="5081950"/>
                <a:ext cx="381000" cy="215900"/>
              </a:xfrm>
              <a:prstGeom prst="ellipse">
                <a:avLst/>
              </a:prstGeom>
              <a:solidFill>
                <a:srgbClr val="945200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150" name="Forme libre 149">
                <a:extLst>
                  <a:ext uri="{FF2B5EF4-FFF2-40B4-BE49-F238E27FC236}">
                    <a16:creationId xmlns:a16="http://schemas.microsoft.com/office/drawing/2014/main" id="{3F1FA51B-DCB6-9ABD-A068-6F164D12E881}"/>
                  </a:ext>
                </a:extLst>
              </p:cNvPr>
              <p:cNvSpPr/>
              <p:nvPr/>
            </p:nvSpPr>
            <p:spPr>
              <a:xfrm rot="11683436">
                <a:off x="6572303" y="4556782"/>
                <a:ext cx="498475" cy="460375"/>
              </a:xfrm>
              <a:custGeom>
                <a:avLst/>
                <a:gdLst>
                  <a:gd name="connsiteX0" fmla="*/ 0 w 692727"/>
                  <a:gd name="connsiteY0" fmla="*/ 304813 h 304813"/>
                  <a:gd name="connsiteX1" fmla="*/ 152400 w 692727"/>
                  <a:gd name="connsiteY1" fmla="*/ 13 h 304813"/>
                  <a:gd name="connsiteX2" fmla="*/ 471054 w 692727"/>
                  <a:gd name="connsiteY2" fmla="*/ 290958 h 304813"/>
                  <a:gd name="connsiteX3" fmla="*/ 692727 w 692727"/>
                  <a:gd name="connsiteY3" fmla="*/ 13 h 304813"/>
                  <a:gd name="connsiteX4" fmla="*/ 692727 w 692727"/>
                  <a:gd name="connsiteY4" fmla="*/ 13 h 304813"/>
                  <a:gd name="connsiteX0" fmla="*/ 0 w 692727"/>
                  <a:gd name="connsiteY0" fmla="*/ 308190 h 308190"/>
                  <a:gd name="connsiteX1" fmla="*/ 152400 w 692727"/>
                  <a:gd name="connsiteY1" fmla="*/ 3390 h 308190"/>
                  <a:gd name="connsiteX2" fmla="*/ 477628 w 692727"/>
                  <a:gd name="connsiteY2" fmla="*/ 136575 h 308190"/>
                  <a:gd name="connsiteX3" fmla="*/ 692727 w 692727"/>
                  <a:gd name="connsiteY3" fmla="*/ 3390 h 308190"/>
                  <a:gd name="connsiteX4" fmla="*/ 692727 w 692727"/>
                  <a:gd name="connsiteY4" fmla="*/ 3390 h 308190"/>
                  <a:gd name="connsiteX0" fmla="*/ 0 w 692727"/>
                  <a:gd name="connsiteY0" fmla="*/ 372368 h 372368"/>
                  <a:gd name="connsiteX1" fmla="*/ 198413 w 692727"/>
                  <a:gd name="connsiteY1" fmla="*/ 2608 h 372368"/>
                  <a:gd name="connsiteX2" fmla="*/ 477628 w 692727"/>
                  <a:gd name="connsiteY2" fmla="*/ 200753 h 372368"/>
                  <a:gd name="connsiteX3" fmla="*/ 692727 w 692727"/>
                  <a:gd name="connsiteY3" fmla="*/ 67568 h 372368"/>
                  <a:gd name="connsiteX4" fmla="*/ 692727 w 692727"/>
                  <a:gd name="connsiteY4" fmla="*/ 67568 h 372368"/>
                  <a:gd name="connsiteX0" fmla="*/ 0 w 692727"/>
                  <a:gd name="connsiteY0" fmla="*/ 372368 h 735734"/>
                  <a:gd name="connsiteX1" fmla="*/ 198413 w 692727"/>
                  <a:gd name="connsiteY1" fmla="*/ 2608 h 735734"/>
                  <a:gd name="connsiteX2" fmla="*/ 477628 w 692727"/>
                  <a:gd name="connsiteY2" fmla="*/ 200753 h 735734"/>
                  <a:gd name="connsiteX3" fmla="*/ 692727 w 692727"/>
                  <a:gd name="connsiteY3" fmla="*/ 67568 h 735734"/>
                  <a:gd name="connsiteX4" fmla="*/ 364060 w 692727"/>
                  <a:gd name="connsiteY4" fmla="*/ 735734 h 735734"/>
                  <a:gd name="connsiteX0" fmla="*/ 0 w 653287"/>
                  <a:gd name="connsiteY0" fmla="*/ 372838 h 736204"/>
                  <a:gd name="connsiteX1" fmla="*/ 198413 w 653287"/>
                  <a:gd name="connsiteY1" fmla="*/ 3078 h 736204"/>
                  <a:gd name="connsiteX2" fmla="*/ 477628 w 653287"/>
                  <a:gd name="connsiteY2" fmla="*/ 201223 h 736204"/>
                  <a:gd name="connsiteX3" fmla="*/ 653287 w 653287"/>
                  <a:gd name="connsiteY3" fmla="*/ 290761 h 736204"/>
                  <a:gd name="connsiteX4" fmla="*/ 364060 w 653287"/>
                  <a:gd name="connsiteY4" fmla="*/ 736204 h 736204"/>
                  <a:gd name="connsiteX0" fmla="*/ 0 w 653304"/>
                  <a:gd name="connsiteY0" fmla="*/ 372840 h 736206"/>
                  <a:gd name="connsiteX1" fmla="*/ 198413 w 653304"/>
                  <a:gd name="connsiteY1" fmla="*/ 3080 h 736206"/>
                  <a:gd name="connsiteX2" fmla="*/ 477628 w 653304"/>
                  <a:gd name="connsiteY2" fmla="*/ 201225 h 736206"/>
                  <a:gd name="connsiteX3" fmla="*/ 653287 w 653304"/>
                  <a:gd name="connsiteY3" fmla="*/ 290763 h 736206"/>
                  <a:gd name="connsiteX4" fmla="*/ 364060 w 653304"/>
                  <a:gd name="connsiteY4" fmla="*/ 736206 h 736206"/>
                  <a:gd name="connsiteX0" fmla="*/ 0 w 653305"/>
                  <a:gd name="connsiteY0" fmla="*/ 377795 h 741161"/>
                  <a:gd name="connsiteX1" fmla="*/ 198413 w 653305"/>
                  <a:gd name="connsiteY1" fmla="*/ 8035 h 741161"/>
                  <a:gd name="connsiteX2" fmla="*/ 364355 w 653305"/>
                  <a:gd name="connsiteY2" fmla="*/ 129723 h 741161"/>
                  <a:gd name="connsiteX3" fmla="*/ 477628 w 653305"/>
                  <a:gd name="connsiteY3" fmla="*/ 206180 h 741161"/>
                  <a:gd name="connsiteX4" fmla="*/ 653287 w 653305"/>
                  <a:gd name="connsiteY4" fmla="*/ 295718 h 741161"/>
                  <a:gd name="connsiteX5" fmla="*/ 364060 w 653305"/>
                  <a:gd name="connsiteY5" fmla="*/ 741161 h 741161"/>
                  <a:gd name="connsiteX0" fmla="*/ 0 w 653305"/>
                  <a:gd name="connsiteY0" fmla="*/ 371990 h 735356"/>
                  <a:gd name="connsiteX1" fmla="*/ 198413 w 653305"/>
                  <a:gd name="connsiteY1" fmla="*/ 2230 h 735356"/>
                  <a:gd name="connsiteX2" fmla="*/ 384074 w 653305"/>
                  <a:gd name="connsiteY2" fmla="*/ 216720 h 735356"/>
                  <a:gd name="connsiteX3" fmla="*/ 477628 w 653305"/>
                  <a:gd name="connsiteY3" fmla="*/ 200375 h 735356"/>
                  <a:gd name="connsiteX4" fmla="*/ 653287 w 653305"/>
                  <a:gd name="connsiteY4" fmla="*/ 289913 h 735356"/>
                  <a:gd name="connsiteX5" fmla="*/ 364060 w 653305"/>
                  <a:gd name="connsiteY5" fmla="*/ 735356 h 735356"/>
                  <a:gd name="connsiteX0" fmla="*/ 0 w 541582"/>
                  <a:gd name="connsiteY0" fmla="*/ 371988 h 735354"/>
                  <a:gd name="connsiteX1" fmla="*/ 198413 w 541582"/>
                  <a:gd name="connsiteY1" fmla="*/ 2228 h 735354"/>
                  <a:gd name="connsiteX2" fmla="*/ 384074 w 541582"/>
                  <a:gd name="connsiteY2" fmla="*/ 216718 h 735354"/>
                  <a:gd name="connsiteX3" fmla="*/ 477628 w 541582"/>
                  <a:gd name="connsiteY3" fmla="*/ 200373 h 735354"/>
                  <a:gd name="connsiteX4" fmla="*/ 541540 w 541582"/>
                  <a:gd name="connsiteY4" fmla="*/ 419831 h 735354"/>
                  <a:gd name="connsiteX5" fmla="*/ 364060 w 541582"/>
                  <a:gd name="connsiteY5" fmla="*/ 735354 h 735354"/>
                  <a:gd name="connsiteX0" fmla="*/ 0 w 541582"/>
                  <a:gd name="connsiteY0" fmla="*/ 371988 h 744633"/>
                  <a:gd name="connsiteX1" fmla="*/ 198413 w 541582"/>
                  <a:gd name="connsiteY1" fmla="*/ 2228 h 744633"/>
                  <a:gd name="connsiteX2" fmla="*/ 384074 w 541582"/>
                  <a:gd name="connsiteY2" fmla="*/ 216718 h 744633"/>
                  <a:gd name="connsiteX3" fmla="*/ 477628 w 541582"/>
                  <a:gd name="connsiteY3" fmla="*/ 200373 h 744633"/>
                  <a:gd name="connsiteX4" fmla="*/ 541540 w 541582"/>
                  <a:gd name="connsiteY4" fmla="*/ 419831 h 744633"/>
                  <a:gd name="connsiteX5" fmla="*/ 364060 w 541582"/>
                  <a:gd name="connsiteY5" fmla="*/ 744633 h 744633"/>
                  <a:gd name="connsiteX0" fmla="*/ 0 w 541585"/>
                  <a:gd name="connsiteY0" fmla="*/ 371988 h 744633"/>
                  <a:gd name="connsiteX1" fmla="*/ 198413 w 541585"/>
                  <a:gd name="connsiteY1" fmla="*/ 2228 h 744633"/>
                  <a:gd name="connsiteX2" fmla="*/ 384074 w 541585"/>
                  <a:gd name="connsiteY2" fmla="*/ 216718 h 744633"/>
                  <a:gd name="connsiteX3" fmla="*/ 477628 w 541585"/>
                  <a:gd name="connsiteY3" fmla="*/ 200373 h 744633"/>
                  <a:gd name="connsiteX4" fmla="*/ 541540 w 541585"/>
                  <a:gd name="connsiteY4" fmla="*/ 419831 h 744633"/>
                  <a:gd name="connsiteX5" fmla="*/ 364060 w 541585"/>
                  <a:gd name="connsiteY5" fmla="*/ 744633 h 744633"/>
                  <a:gd name="connsiteX0" fmla="*/ 0 w 541568"/>
                  <a:gd name="connsiteY0" fmla="*/ 371988 h 688954"/>
                  <a:gd name="connsiteX1" fmla="*/ 198413 w 541568"/>
                  <a:gd name="connsiteY1" fmla="*/ 2228 h 688954"/>
                  <a:gd name="connsiteX2" fmla="*/ 384074 w 541568"/>
                  <a:gd name="connsiteY2" fmla="*/ 216718 h 688954"/>
                  <a:gd name="connsiteX3" fmla="*/ 477628 w 541568"/>
                  <a:gd name="connsiteY3" fmla="*/ 200373 h 688954"/>
                  <a:gd name="connsiteX4" fmla="*/ 541540 w 541568"/>
                  <a:gd name="connsiteY4" fmla="*/ 419831 h 688954"/>
                  <a:gd name="connsiteX5" fmla="*/ 318047 w 541568"/>
                  <a:gd name="connsiteY5" fmla="*/ 688954 h 688954"/>
                  <a:gd name="connsiteX0" fmla="*/ 0 w 541540"/>
                  <a:gd name="connsiteY0" fmla="*/ 371988 h 688954"/>
                  <a:gd name="connsiteX1" fmla="*/ 198413 w 541540"/>
                  <a:gd name="connsiteY1" fmla="*/ 2228 h 688954"/>
                  <a:gd name="connsiteX2" fmla="*/ 384074 w 541540"/>
                  <a:gd name="connsiteY2" fmla="*/ 216718 h 688954"/>
                  <a:gd name="connsiteX3" fmla="*/ 477628 w 541540"/>
                  <a:gd name="connsiteY3" fmla="*/ 200373 h 688954"/>
                  <a:gd name="connsiteX4" fmla="*/ 541540 w 541540"/>
                  <a:gd name="connsiteY4" fmla="*/ 419831 h 688954"/>
                  <a:gd name="connsiteX5" fmla="*/ 318047 w 541540"/>
                  <a:gd name="connsiteY5" fmla="*/ 688954 h 688954"/>
                  <a:gd name="connsiteX0" fmla="*/ 0 w 508674"/>
                  <a:gd name="connsiteY0" fmla="*/ 371988 h 688954"/>
                  <a:gd name="connsiteX1" fmla="*/ 198413 w 508674"/>
                  <a:gd name="connsiteY1" fmla="*/ 2228 h 688954"/>
                  <a:gd name="connsiteX2" fmla="*/ 384074 w 508674"/>
                  <a:gd name="connsiteY2" fmla="*/ 216718 h 688954"/>
                  <a:gd name="connsiteX3" fmla="*/ 477628 w 508674"/>
                  <a:gd name="connsiteY3" fmla="*/ 200373 h 688954"/>
                  <a:gd name="connsiteX4" fmla="*/ 508674 w 508674"/>
                  <a:gd name="connsiteY4" fmla="*/ 447671 h 688954"/>
                  <a:gd name="connsiteX5" fmla="*/ 318047 w 508674"/>
                  <a:gd name="connsiteY5" fmla="*/ 688954 h 688954"/>
                  <a:gd name="connsiteX0" fmla="*/ 0 w 514238"/>
                  <a:gd name="connsiteY0" fmla="*/ 371988 h 688954"/>
                  <a:gd name="connsiteX1" fmla="*/ 198413 w 514238"/>
                  <a:gd name="connsiteY1" fmla="*/ 2228 h 688954"/>
                  <a:gd name="connsiteX2" fmla="*/ 384074 w 514238"/>
                  <a:gd name="connsiteY2" fmla="*/ 216718 h 688954"/>
                  <a:gd name="connsiteX3" fmla="*/ 477628 w 514238"/>
                  <a:gd name="connsiteY3" fmla="*/ 200373 h 688954"/>
                  <a:gd name="connsiteX4" fmla="*/ 508674 w 514238"/>
                  <a:gd name="connsiteY4" fmla="*/ 447671 h 688954"/>
                  <a:gd name="connsiteX5" fmla="*/ 372153 w 514238"/>
                  <a:gd name="connsiteY5" fmla="*/ 647266 h 688954"/>
                  <a:gd name="connsiteX6" fmla="*/ 318047 w 514238"/>
                  <a:gd name="connsiteY6" fmla="*/ 688954 h 688954"/>
                  <a:gd name="connsiteX0" fmla="*/ 0 w 514238"/>
                  <a:gd name="connsiteY0" fmla="*/ 371988 h 651855"/>
                  <a:gd name="connsiteX1" fmla="*/ 198413 w 514238"/>
                  <a:gd name="connsiteY1" fmla="*/ 2228 h 651855"/>
                  <a:gd name="connsiteX2" fmla="*/ 384074 w 514238"/>
                  <a:gd name="connsiteY2" fmla="*/ 216718 h 651855"/>
                  <a:gd name="connsiteX3" fmla="*/ 477628 w 514238"/>
                  <a:gd name="connsiteY3" fmla="*/ 200373 h 651855"/>
                  <a:gd name="connsiteX4" fmla="*/ 508674 w 514238"/>
                  <a:gd name="connsiteY4" fmla="*/ 447671 h 651855"/>
                  <a:gd name="connsiteX5" fmla="*/ 372153 w 514238"/>
                  <a:gd name="connsiteY5" fmla="*/ 647266 h 651855"/>
                  <a:gd name="connsiteX6" fmla="*/ 133994 w 514238"/>
                  <a:gd name="connsiteY6" fmla="*/ 456950 h 651855"/>
                  <a:gd name="connsiteX0" fmla="*/ 0 w 514238"/>
                  <a:gd name="connsiteY0" fmla="*/ 371988 h 649849"/>
                  <a:gd name="connsiteX1" fmla="*/ 198413 w 514238"/>
                  <a:gd name="connsiteY1" fmla="*/ 2228 h 649849"/>
                  <a:gd name="connsiteX2" fmla="*/ 384074 w 514238"/>
                  <a:gd name="connsiteY2" fmla="*/ 216718 h 649849"/>
                  <a:gd name="connsiteX3" fmla="*/ 477628 w 514238"/>
                  <a:gd name="connsiteY3" fmla="*/ 200373 h 649849"/>
                  <a:gd name="connsiteX4" fmla="*/ 508674 w 514238"/>
                  <a:gd name="connsiteY4" fmla="*/ 447671 h 649849"/>
                  <a:gd name="connsiteX5" fmla="*/ 372153 w 514238"/>
                  <a:gd name="connsiteY5" fmla="*/ 647266 h 649849"/>
                  <a:gd name="connsiteX6" fmla="*/ 227539 w 514238"/>
                  <a:gd name="connsiteY6" fmla="*/ 554466 h 649849"/>
                  <a:gd name="connsiteX7" fmla="*/ 133994 w 514238"/>
                  <a:gd name="connsiteY7" fmla="*/ 456950 h 649849"/>
                  <a:gd name="connsiteX0" fmla="*/ 0 w 514238"/>
                  <a:gd name="connsiteY0" fmla="*/ 371988 h 649849"/>
                  <a:gd name="connsiteX1" fmla="*/ 198413 w 514238"/>
                  <a:gd name="connsiteY1" fmla="*/ 2228 h 649849"/>
                  <a:gd name="connsiteX2" fmla="*/ 384074 w 514238"/>
                  <a:gd name="connsiteY2" fmla="*/ 216718 h 649849"/>
                  <a:gd name="connsiteX3" fmla="*/ 477628 w 514238"/>
                  <a:gd name="connsiteY3" fmla="*/ 200373 h 649849"/>
                  <a:gd name="connsiteX4" fmla="*/ 508674 w 514238"/>
                  <a:gd name="connsiteY4" fmla="*/ 447671 h 649849"/>
                  <a:gd name="connsiteX5" fmla="*/ 372153 w 514238"/>
                  <a:gd name="connsiteY5" fmla="*/ 647266 h 649849"/>
                  <a:gd name="connsiteX6" fmla="*/ 227539 w 514238"/>
                  <a:gd name="connsiteY6" fmla="*/ 554466 h 649849"/>
                  <a:gd name="connsiteX7" fmla="*/ 2528 w 514238"/>
                  <a:gd name="connsiteY7" fmla="*/ 382711 h 649849"/>
                  <a:gd name="connsiteX0" fmla="*/ 0 w 514238"/>
                  <a:gd name="connsiteY0" fmla="*/ 371988 h 648557"/>
                  <a:gd name="connsiteX1" fmla="*/ 198413 w 514238"/>
                  <a:gd name="connsiteY1" fmla="*/ 2228 h 648557"/>
                  <a:gd name="connsiteX2" fmla="*/ 384074 w 514238"/>
                  <a:gd name="connsiteY2" fmla="*/ 216718 h 648557"/>
                  <a:gd name="connsiteX3" fmla="*/ 477628 w 514238"/>
                  <a:gd name="connsiteY3" fmla="*/ 200373 h 648557"/>
                  <a:gd name="connsiteX4" fmla="*/ 508674 w 514238"/>
                  <a:gd name="connsiteY4" fmla="*/ 447671 h 648557"/>
                  <a:gd name="connsiteX5" fmla="*/ 372153 w 514238"/>
                  <a:gd name="connsiteY5" fmla="*/ 647266 h 648557"/>
                  <a:gd name="connsiteX6" fmla="*/ 201245 w 514238"/>
                  <a:gd name="connsiteY6" fmla="*/ 461664 h 648557"/>
                  <a:gd name="connsiteX7" fmla="*/ 2528 w 514238"/>
                  <a:gd name="connsiteY7" fmla="*/ 382711 h 648557"/>
                  <a:gd name="connsiteX0" fmla="*/ 0 w 514238"/>
                  <a:gd name="connsiteY0" fmla="*/ 371988 h 648555"/>
                  <a:gd name="connsiteX1" fmla="*/ 198413 w 514238"/>
                  <a:gd name="connsiteY1" fmla="*/ 2228 h 648555"/>
                  <a:gd name="connsiteX2" fmla="*/ 384074 w 514238"/>
                  <a:gd name="connsiteY2" fmla="*/ 216718 h 648555"/>
                  <a:gd name="connsiteX3" fmla="*/ 477628 w 514238"/>
                  <a:gd name="connsiteY3" fmla="*/ 200373 h 648555"/>
                  <a:gd name="connsiteX4" fmla="*/ 508674 w 514238"/>
                  <a:gd name="connsiteY4" fmla="*/ 447671 h 648555"/>
                  <a:gd name="connsiteX5" fmla="*/ 372153 w 514238"/>
                  <a:gd name="connsiteY5" fmla="*/ 647266 h 648555"/>
                  <a:gd name="connsiteX6" fmla="*/ 201245 w 514238"/>
                  <a:gd name="connsiteY6" fmla="*/ 461664 h 648555"/>
                  <a:gd name="connsiteX7" fmla="*/ 9102 w 514238"/>
                  <a:gd name="connsiteY7" fmla="*/ 345592 h 648555"/>
                  <a:gd name="connsiteX0" fmla="*/ 4045 w 518283"/>
                  <a:gd name="connsiteY0" fmla="*/ 371988 h 648557"/>
                  <a:gd name="connsiteX1" fmla="*/ 202458 w 518283"/>
                  <a:gd name="connsiteY1" fmla="*/ 2228 h 648557"/>
                  <a:gd name="connsiteX2" fmla="*/ 388119 w 518283"/>
                  <a:gd name="connsiteY2" fmla="*/ 216718 h 648557"/>
                  <a:gd name="connsiteX3" fmla="*/ 481673 w 518283"/>
                  <a:gd name="connsiteY3" fmla="*/ 200373 h 648557"/>
                  <a:gd name="connsiteX4" fmla="*/ 512719 w 518283"/>
                  <a:gd name="connsiteY4" fmla="*/ 447671 h 648557"/>
                  <a:gd name="connsiteX5" fmla="*/ 376198 w 518283"/>
                  <a:gd name="connsiteY5" fmla="*/ 647266 h 648557"/>
                  <a:gd name="connsiteX6" fmla="*/ 205290 w 518283"/>
                  <a:gd name="connsiteY6" fmla="*/ 461664 h 648557"/>
                  <a:gd name="connsiteX7" fmla="*/ 0 w 518283"/>
                  <a:gd name="connsiteY7" fmla="*/ 419831 h 648557"/>
                  <a:gd name="connsiteX0" fmla="*/ 4045 w 518283"/>
                  <a:gd name="connsiteY0" fmla="*/ 371988 h 648598"/>
                  <a:gd name="connsiteX1" fmla="*/ 202458 w 518283"/>
                  <a:gd name="connsiteY1" fmla="*/ 2228 h 648598"/>
                  <a:gd name="connsiteX2" fmla="*/ 388119 w 518283"/>
                  <a:gd name="connsiteY2" fmla="*/ 216718 h 648598"/>
                  <a:gd name="connsiteX3" fmla="*/ 481673 w 518283"/>
                  <a:gd name="connsiteY3" fmla="*/ 200373 h 648598"/>
                  <a:gd name="connsiteX4" fmla="*/ 512719 w 518283"/>
                  <a:gd name="connsiteY4" fmla="*/ 447671 h 648598"/>
                  <a:gd name="connsiteX5" fmla="*/ 376198 w 518283"/>
                  <a:gd name="connsiteY5" fmla="*/ 647266 h 648598"/>
                  <a:gd name="connsiteX6" fmla="*/ 205290 w 518283"/>
                  <a:gd name="connsiteY6" fmla="*/ 461664 h 648598"/>
                  <a:gd name="connsiteX7" fmla="*/ 35064 w 518283"/>
                  <a:gd name="connsiteY7" fmla="*/ 421195 h 648598"/>
                  <a:gd name="connsiteX8" fmla="*/ 0 w 518283"/>
                  <a:gd name="connsiteY8" fmla="*/ 419831 h 648598"/>
                  <a:gd name="connsiteX0" fmla="*/ 4045 w 518283"/>
                  <a:gd name="connsiteY0" fmla="*/ 370890 h 647500"/>
                  <a:gd name="connsiteX1" fmla="*/ 81078 w 518283"/>
                  <a:gd name="connsiteY1" fmla="*/ 141693 h 647500"/>
                  <a:gd name="connsiteX2" fmla="*/ 202458 w 518283"/>
                  <a:gd name="connsiteY2" fmla="*/ 1130 h 647500"/>
                  <a:gd name="connsiteX3" fmla="*/ 388119 w 518283"/>
                  <a:gd name="connsiteY3" fmla="*/ 215620 h 647500"/>
                  <a:gd name="connsiteX4" fmla="*/ 481673 w 518283"/>
                  <a:gd name="connsiteY4" fmla="*/ 199275 h 647500"/>
                  <a:gd name="connsiteX5" fmla="*/ 512719 w 518283"/>
                  <a:gd name="connsiteY5" fmla="*/ 446573 h 647500"/>
                  <a:gd name="connsiteX6" fmla="*/ 376198 w 518283"/>
                  <a:gd name="connsiteY6" fmla="*/ 646168 h 647500"/>
                  <a:gd name="connsiteX7" fmla="*/ 205290 w 518283"/>
                  <a:gd name="connsiteY7" fmla="*/ 460566 h 647500"/>
                  <a:gd name="connsiteX8" fmla="*/ 35064 w 518283"/>
                  <a:gd name="connsiteY8" fmla="*/ 420097 h 647500"/>
                  <a:gd name="connsiteX9" fmla="*/ 0 w 518283"/>
                  <a:gd name="connsiteY9" fmla="*/ 418733 h 647500"/>
                  <a:gd name="connsiteX0" fmla="*/ 4045 w 518283"/>
                  <a:gd name="connsiteY0" fmla="*/ 371286 h 647896"/>
                  <a:gd name="connsiteX1" fmla="*/ 35065 w 518283"/>
                  <a:gd name="connsiteY1" fmla="*/ 132809 h 647896"/>
                  <a:gd name="connsiteX2" fmla="*/ 202458 w 518283"/>
                  <a:gd name="connsiteY2" fmla="*/ 1526 h 647896"/>
                  <a:gd name="connsiteX3" fmla="*/ 388119 w 518283"/>
                  <a:gd name="connsiteY3" fmla="*/ 216016 h 647896"/>
                  <a:gd name="connsiteX4" fmla="*/ 481673 w 518283"/>
                  <a:gd name="connsiteY4" fmla="*/ 199671 h 647896"/>
                  <a:gd name="connsiteX5" fmla="*/ 512719 w 518283"/>
                  <a:gd name="connsiteY5" fmla="*/ 446969 h 647896"/>
                  <a:gd name="connsiteX6" fmla="*/ 376198 w 518283"/>
                  <a:gd name="connsiteY6" fmla="*/ 646564 h 647896"/>
                  <a:gd name="connsiteX7" fmla="*/ 205290 w 518283"/>
                  <a:gd name="connsiteY7" fmla="*/ 460962 h 647896"/>
                  <a:gd name="connsiteX8" fmla="*/ 35064 w 518283"/>
                  <a:gd name="connsiteY8" fmla="*/ 420493 h 647896"/>
                  <a:gd name="connsiteX9" fmla="*/ 0 w 518283"/>
                  <a:gd name="connsiteY9" fmla="*/ 419129 h 647896"/>
                  <a:gd name="connsiteX0" fmla="*/ 10619 w 524857"/>
                  <a:gd name="connsiteY0" fmla="*/ 371288 h 647898"/>
                  <a:gd name="connsiteX1" fmla="*/ 41639 w 524857"/>
                  <a:gd name="connsiteY1" fmla="*/ 132811 h 647898"/>
                  <a:gd name="connsiteX2" fmla="*/ 209032 w 524857"/>
                  <a:gd name="connsiteY2" fmla="*/ 1528 h 647898"/>
                  <a:gd name="connsiteX3" fmla="*/ 394693 w 524857"/>
                  <a:gd name="connsiteY3" fmla="*/ 216018 h 647898"/>
                  <a:gd name="connsiteX4" fmla="*/ 488247 w 524857"/>
                  <a:gd name="connsiteY4" fmla="*/ 199673 h 647898"/>
                  <a:gd name="connsiteX5" fmla="*/ 519293 w 524857"/>
                  <a:gd name="connsiteY5" fmla="*/ 446971 h 647898"/>
                  <a:gd name="connsiteX6" fmla="*/ 382772 w 524857"/>
                  <a:gd name="connsiteY6" fmla="*/ 646566 h 647898"/>
                  <a:gd name="connsiteX7" fmla="*/ 211864 w 524857"/>
                  <a:gd name="connsiteY7" fmla="*/ 460964 h 647898"/>
                  <a:gd name="connsiteX8" fmla="*/ 41638 w 524857"/>
                  <a:gd name="connsiteY8" fmla="*/ 420495 h 647898"/>
                  <a:gd name="connsiteX9" fmla="*/ 0 w 524857"/>
                  <a:gd name="connsiteY9" fmla="*/ 372732 h 647898"/>
                  <a:gd name="connsiteX0" fmla="*/ 0 w 514238"/>
                  <a:gd name="connsiteY0" fmla="*/ 371288 h 647898"/>
                  <a:gd name="connsiteX1" fmla="*/ 31020 w 514238"/>
                  <a:gd name="connsiteY1" fmla="*/ 132811 h 647898"/>
                  <a:gd name="connsiteX2" fmla="*/ 198413 w 514238"/>
                  <a:gd name="connsiteY2" fmla="*/ 1528 h 647898"/>
                  <a:gd name="connsiteX3" fmla="*/ 384074 w 514238"/>
                  <a:gd name="connsiteY3" fmla="*/ 216018 h 647898"/>
                  <a:gd name="connsiteX4" fmla="*/ 477628 w 514238"/>
                  <a:gd name="connsiteY4" fmla="*/ 199673 h 647898"/>
                  <a:gd name="connsiteX5" fmla="*/ 508674 w 514238"/>
                  <a:gd name="connsiteY5" fmla="*/ 446971 h 647898"/>
                  <a:gd name="connsiteX6" fmla="*/ 372153 w 514238"/>
                  <a:gd name="connsiteY6" fmla="*/ 646566 h 647898"/>
                  <a:gd name="connsiteX7" fmla="*/ 201245 w 514238"/>
                  <a:gd name="connsiteY7" fmla="*/ 460964 h 647898"/>
                  <a:gd name="connsiteX8" fmla="*/ 31019 w 514238"/>
                  <a:gd name="connsiteY8" fmla="*/ 420495 h 647898"/>
                  <a:gd name="connsiteX9" fmla="*/ 4171 w 514238"/>
                  <a:gd name="connsiteY9" fmla="*/ 357071 h 647898"/>
                  <a:gd name="connsiteX0" fmla="*/ 0 w 514238"/>
                  <a:gd name="connsiteY0" fmla="*/ 371288 h 647898"/>
                  <a:gd name="connsiteX1" fmla="*/ 31020 w 514238"/>
                  <a:gd name="connsiteY1" fmla="*/ 132811 h 647898"/>
                  <a:gd name="connsiteX2" fmla="*/ 198413 w 514238"/>
                  <a:gd name="connsiteY2" fmla="*/ 1528 h 647898"/>
                  <a:gd name="connsiteX3" fmla="*/ 384074 w 514238"/>
                  <a:gd name="connsiteY3" fmla="*/ 216018 h 647898"/>
                  <a:gd name="connsiteX4" fmla="*/ 477628 w 514238"/>
                  <a:gd name="connsiteY4" fmla="*/ 199673 h 647898"/>
                  <a:gd name="connsiteX5" fmla="*/ 508674 w 514238"/>
                  <a:gd name="connsiteY5" fmla="*/ 446971 h 647898"/>
                  <a:gd name="connsiteX6" fmla="*/ 372153 w 514238"/>
                  <a:gd name="connsiteY6" fmla="*/ 646566 h 647898"/>
                  <a:gd name="connsiteX7" fmla="*/ 201245 w 514238"/>
                  <a:gd name="connsiteY7" fmla="*/ 460964 h 647898"/>
                  <a:gd name="connsiteX8" fmla="*/ 149485 w 514238"/>
                  <a:gd name="connsiteY8" fmla="*/ 302173 h 647898"/>
                  <a:gd name="connsiteX9" fmla="*/ 4171 w 514238"/>
                  <a:gd name="connsiteY9" fmla="*/ 357071 h 647898"/>
                  <a:gd name="connsiteX0" fmla="*/ 0 w 514238"/>
                  <a:gd name="connsiteY0" fmla="*/ 371288 h 648049"/>
                  <a:gd name="connsiteX1" fmla="*/ 31020 w 514238"/>
                  <a:gd name="connsiteY1" fmla="*/ 132811 h 648049"/>
                  <a:gd name="connsiteX2" fmla="*/ 198413 w 514238"/>
                  <a:gd name="connsiteY2" fmla="*/ 1528 h 648049"/>
                  <a:gd name="connsiteX3" fmla="*/ 384074 w 514238"/>
                  <a:gd name="connsiteY3" fmla="*/ 216018 h 648049"/>
                  <a:gd name="connsiteX4" fmla="*/ 477628 w 514238"/>
                  <a:gd name="connsiteY4" fmla="*/ 199673 h 648049"/>
                  <a:gd name="connsiteX5" fmla="*/ 508674 w 514238"/>
                  <a:gd name="connsiteY5" fmla="*/ 446971 h 648049"/>
                  <a:gd name="connsiteX6" fmla="*/ 372153 w 514238"/>
                  <a:gd name="connsiteY6" fmla="*/ 646566 h 648049"/>
                  <a:gd name="connsiteX7" fmla="*/ 324772 w 514238"/>
                  <a:gd name="connsiteY7" fmla="*/ 479199 h 648049"/>
                  <a:gd name="connsiteX8" fmla="*/ 149485 w 514238"/>
                  <a:gd name="connsiteY8" fmla="*/ 302173 h 648049"/>
                  <a:gd name="connsiteX9" fmla="*/ 4171 w 514238"/>
                  <a:gd name="connsiteY9" fmla="*/ 357071 h 648049"/>
                  <a:gd name="connsiteX0" fmla="*/ 0 w 514238"/>
                  <a:gd name="connsiteY0" fmla="*/ 371288 h 648049"/>
                  <a:gd name="connsiteX1" fmla="*/ 31020 w 514238"/>
                  <a:gd name="connsiteY1" fmla="*/ 132811 h 648049"/>
                  <a:gd name="connsiteX2" fmla="*/ 198413 w 514238"/>
                  <a:gd name="connsiteY2" fmla="*/ 1528 h 648049"/>
                  <a:gd name="connsiteX3" fmla="*/ 384074 w 514238"/>
                  <a:gd name="connsiteY3" fmla="*/ 216018 h 648049"/>
                  <a:gd name="connsiteX4" fmla="*/ 477628 w 514238"/>
                  <a:gd name="connsiteY4" fmla="*/ 199673 h 648049"/>
                  <a:gd name="connsiteX5" fmla="*/ 508674 w 514238"/>
                  <a:gd name="connsiteY5" fmla="*/ 446971 h 648049"/>
                  <a:gd name="connsiteX6" fmla="*/ 372153 w 514238"/>
                  <a:gd name="connsiteY6" fmla="*/ 646566 h 648049"/>
                  <a:gd name="connsiteX7" fmla="*/ 324772 w 514238"/>
                  <a:gd name="connsiteY7" fmla="*/ 479199 h 648049"/>
                  <a:gd name="connsiteX8" fmla="*/ 149485 w 514238"/>
                  <a:gd name="connsiteY8" fmla="*/ 302173 h 648049"/>
                  <a:gd name="connsiteX9" fmla="*/ 40948 w 514238"/>
                  <a:gd name="connsiteY9" fmla="*/ 303346 h 648049"/>
                  <a:gd name="connsiteX0" fmla="*/ 0 w 514238"/>
                  <a:gd name="connsiteY0" fmla="*/ 371288 h 648049"/>
                  <a:gd name="connsiteX1" fmla="*/ 31020 w 514238"/>
                  <a:gd name="connsiteY1" fmla="*/ 132811 h 648049"/>
                  <a:gd name="connsiteX2" fmla="*/ 198413 w 514238"/>
                  <a:gd name="connsiteY2" fmla="*/ 1528 h 648049"/>
                  <a:gd name="connsiteX3" fmla="*/ 384074 w 514238"/>
                  <a:gd name="connsiteY3" fmla="*/ 216018 h 648049"/>
                  <a:gd name="connsiteX4" fmla="*/ 477628 w 514238"/>
                  <a:gd name="connsiteY4" fmla="*/ 199673 h 648049"/>
                  <a:gd name="connsiteX5" fmla="*/ 508674 w 514238"/>
                  <a:gd name="connsiteY5" fmla="*/ 446971 h 648049"/>
                  <a:gd name="connsiteX6" fmla="*/ 372153 w 514238"/>
                  <a:gd name="connsiteY6" fmla="*/ 646566 h 648049"/>
                  <a:gd name="connsiteX7" fmla="*/ 324772 w 514238"/>
                  <a:gd name="connsiteY7" fmla="*/ 479199 h 648049"/>
                  <a:gd name="connsiteX8" fmla="*/ 149485 w 514238"/>
                  <a:gd name="connsiteY8" fmla="*/ 302173 h 648049"/>
                  <a:gd name="connsiteX9" fmla="*/ 52937 w 514238"/>
                  <a:gd name="connsiteY9" fmla="*/ 229064 h 648049"/>
                  <a:gd name="connsiteX0" fmla="*/ 12169 w 495460"/>
                  <a:gd name="connsiteY0" fmla="*/ 204434 h 648049"/>
                  <a:gd name="connsiteX1" fmla="*/ 12242 w 495460"/>
                  <a:gd name="connsiteY1" fmla="*/ 132811 h 648049"/>
                  <a:gd name="connsiteX2" fmla="*/ 179635 w 495460"/>
                  <a:gd name="connsiteY2" fmla="*/ 1528 h 648049"/>
                  <a:gd name="connsiteX3" fmla="*/ 365296 w 495460"/>
                  <a:gd name="connsiteY3" fmla="*/ 216018 h 648049"/>
                  <a:gd name="connsiteX4" fmla="*/ 458850 w 495460"/>
                  <a:gd name="connsiteY4" fmla="*/ 199673 h 648049"/>
                  <a:gd name="connsiteX5" fmla="*/ 489896 w 495460"/>
                  <a:gd name="connsiteY5" fmla="*/ 446971 h 648049"/>
                  <a:gd name="connsiteX6" fmla="*/ 353375 w 495460"/>
                  <a:gd name="connsiteY6" fmla="*/ 646566 h 648049"/>
                  <a:gd name="connsiteX7" fmla="*/ 305994 w 495460"/>
                  <a:gd name="connsiteY7" fmla="*/ 479199 h 648049"/>
                  <a:gd name="connsiteX8" fmla="*/ 130707 w 495460"/>
                  <a:gd name="connsiteY8" fmla="*/ 302173 h 648049"/>
                  <a:gd name="connsiteX9" fmla="*/ 34159 w 495460"/>
                  <a:gd name="connsiteY9" fmla="*/ 229064 h 648049"/>
                  <a:gd name="connsiteX0" fmla="*/ 12169 w 495460"/>
                  <a:gd name="connsiteY0" fmla="*/ 204434 h 648049"/>
                  <a:gd name="connsiteX1" fmla="*/ 12242 w 495460"/>
                  <a:gd name="connsiteY1" fmla="*/ 132811 h 648049"/>
                  <a:gd name="connsiteX2" fmla="*/ 179635 w 495460"/>
                  <a:gd name="connsiteY2" fmla="*/ 1528 h 648049"/>
                  <a:gd name="connsiteX3" fmla="*/ 365296 w 495460"/>
                  <a:gd name="connsiteY3" fmla="*/ 216018 h 648049"/>
                  <a:gd name="connsiteX4" fmla="*/ 458850 w 495460"/>
                  <a:gd name="connsiteY4" fmla="*/ 199673 h 648049"/>
                  <a:gd name="connsiteX5" fmla="*/ 489896 w 495460"/>
                  <a:gd name="connsiteY5" fmla="*/ 446971 h 648049"/>
                  <a:gd name="connsiteX6" fmla="*/ 353375 w 495460"/>
                  <a:gd name="connsiteY6" fmla="*/ 646566 h 648049"/>
                  <a:gd name="connsiteX7" fmla="*/ 305994 w 495460"/>
                  <a:gd name="connsiteY7" fmla="*/ 479199 h 648049"/>
                  <a:gd name="connsiteX8" fmla="*/ 130707 w 495460"/>
                  <a:gd name="connsiteY8" fmla="*/ 302173 h 648049"/>
                  <a:gd name="connsiteX9" fmla="*/ 12489 w 495460"/>
                  <a:gd name="connsiteY9" fmla="*/ 307349 h 648049"/>
                  <a:gd name="connsiteX0" fmla="*/ 12169 w 531038"/>
                  <a:gd name="connsiteY0" fmla="*/ 204434 h 648049"/>
                  <a:gd name="connsiteX1" fmla="*/ 12242 w 531038"/>
                  <a:gd name="connsiteY1" fmla="*/ 132811 h 648049"/>
                  <a:gd name="connsiteX2" fmla="*/ 179635 w 531038"/>
                  <a:gd name="connsiteY2" fmla="*/ 1528 h 648049"/>
                  <a:gd name="connsiteX3" fmla="*/ 365296 w 531038"/>
                  <a:gd name="connsiteY3" fmla="*/ 216018 h 648049"/>
                  <a:gd name="connsiteX4" fmla="*/ 458850 w 531038"/>
                  <a:gd name="connsiteY4" fmla="*/ 199673 h 648049"/>
                  <a:gd name="connsiteX5" fmla="*/ 527845 w 531038"/>
                  <a:gd name="connsiteY5" fmla="*/ 454384 h 648049"/>
                  <a:gd name="connsiteX6" fmla="*/ 353375 w 531038"/>
                  <a:gd name="connsiteY6" fmla="*/ 646566 h 648049"/>
                  <a:gd name="connsiteX7" fmla="*/ 305994 w 531038"/>
                  <a:gd name="connsiteY7" fmla="*/ 479199 h 648049"/>
                  <a:gd name="connsiteX8" fmla="*/ 130707 w 531038"/>
                  <a:gd name="connsiteY8" fmla="*/ 302173 h 648049"/>
                  <a:gd name="connsiteX9" fmla="*/ 12489 w 531038"/>
                  <a:gd name="connsiteY9" fmla="*/ 307349 h 648049"/>
                  <a:gd name="connsiteX0" fmla="*/ 12169 w 531038"/>
                  <a:gd name="connsiteY0" fmla="*/ 204434 h 637285"/>
                  <a:gd name="connsiteX1" fmla="*/ 12242 w 531038"/>
                  <a:gd name="connsiteY1" fmla="*/ 132811 h 637285"/>
                  <a:gd name="connsiteX2" fmla="*/ 179635 w 531038"/>
                  <a:gd name="connsiteY2" fmla="*/ 1528 h 637285"/>
                  <a:gd name="connsiteX3" fmla="*/ 365296 w 531038"/>
                  <a:gd name="connsiteY3" fmla="*/ 216018 h 637285"/>
                  <a:gd name="connsiteX4" fmla="*/ 458850 w 531038"/>
                  <a:gd name="connsiteY4" fmla="*/ 199673 h 637285"/>
                  <a:gd name="connsiteX5" fmla="*/ 527845 w 531038"/>
                  <a:gd name="connsiteY5" fmla="*/ 454384 h 637285"/>
                  <a:gd name="connsiteX6" fmla="*/ 398292 w 531038"/>
                  <a:gd name="connsiteY6" fmla="*/ 635694 h 637285"/>
                  <a:gd name="connsiteX7" fmla="*/ 305994 w 531038"/>
                  <a:gd name="connsiteY7" fmla="*/ 479199 h 637285"/>
                  <a:gd name="connsiteX8" fmla="*/ 130707 w 531038"/>
                  <a:gd name="connsiteY8" fmla="*/ 302173 h 637285"/>
                  <a:gd name="connsiteX9" fmla="*/ 12489 w 531038"/>
                  <a:gd name="connsiteY9" fmla="*/ 307349 h 637285"/>
                  <a:gd name="connsiteX0" fmla="*/ 12169 w 531421"/>
                  <a:gd name="connsiteY0" fmla="*/ 203909 h 636760"/>
                  <a:gd name="connsiteX1" fmla="*/ 12242 w 531421"/>
                  <a:gd name="connsiteY1" fmla="*/ 132286 h 636760"/>
                  <a:gd name="connsiteX2" fmla="*/ 179635 w 531421"/>
                  <a:gd name="connsiteY2" fmla="*/ 1003 h 636760"/>
                  <a:gd name="connsiteX3" fmla="*/ 314954 w 531421"/>
                  <a:gd name="connsiteY3" fmla="*/ 197801 h 636760"/>
                  <a:gd name="connsiteX4" fmla="*/ 458850 w 531421"/>
                  <a:gd name="connsiteY4" fmla="*/ 199148 h 636760"/>
                  <a:gd name="connsiteX5" fmla="*/ 527845 w 531421"/>
                  <a:gd name="connsiteY5" fmla="*/ 453859 h 636760"/>
                  <a:gd name="connsiteX6" fmla="*/ 398292 w 531421"/>
                  <a:gd name="connsiteY6" fmla="*/ 635169 h 636760"/>
                  <a:gd name="connsiteX7" fmla="*/ 305994 w 531421"/>
                  <a:gd name="connsiteY7" fmla="*/ 478674 h 636760"/>
                  <a:gd name="connsiteX8" fmla="*/ 130707 w 531421"/>
                  <a:gd name="connsiteY8" fmla="*/ 301648 h 636760"/>
                  <a:gd name="connsiteX9" fmla="*/ 12489 w 531421"/>
                  <a:gd name="connsiteY9" fmla="*/ 306824 h 636760"/>
                  <a:gd name="connsiteX0" fmla="*/ 12169 w 531421"/>
                  <a:gd name="connsiteY0" fmla="*/ 203909 h 636760"/>
                  <a:gd name="connsiteX1" fmla="*/ 12242 w 531421"/>
                  <a:gd name="connsiteY1" fmla="*/ 132286 h 636760"/>
                  <a:gd name="connsiteX2" fmla="*/ 179635 w 531421"/>
                  <a:gd name="connsiteY2" fmla="*/ 1003 h 636760"/>
                  <a:gd name="connsiteX3" fmla="*/ 314954 w 531421"/>
                  <a:gd name="connsiteY3" fmla="*/ 197801 h 636760"/>
                  <a:gd name="connsiteX4" fmla="*/ 458850 w 531421"/>
                  <a:gd name="connsiteY4" fmla="*/ 199148 h 636760"/>
                  <a:gd name="connsiteX5" fmla="*/ 527845 w 531421"/>
                  <a:gd name="connsiteY5" fmla="*/ 453859 h 636760"/>
                  <a:gd name="connsiteX6" fmla="*/ 398292 w 531421"/>
                  <a:gd name="connsiteY6" fmla="*/ 635169 h 636760"/>
                  <a:gd name="connsiteX7" fmla="*/ 305994 w 531421"/>
                  <a:gd name="connsiteY7" fmla="*/ 478674 h 636760"/>
                  <a:gd name="connsiteX8" fmla="*/ 167886 w 531421"/>
                  <a:gd name="connsiteY8" fmla="*/ 332488 h 636760"/>
                  <a:gd name="connsiteX9" fmla="*/ 12489 w 531421"/>
                  <a:gd name="connsiteY9" fmla="*/ 306824 h 636760"/>
                  <a:gd name="connsiteX0" fmla="*/ 12169 w 531421"/>
                  <a:gd name="connsiteY0" fmla="*/ 203909 h 636760"/>
                  <a:gd name="connsiteX1" fmla="*/ 12242 w 531421"/>
                  <a:gd name="connsiteY1" fmla="*/ 132286 h 636760"/>
                  <a:gd name="connsiteX2" fmla="*/ 179635 w 531421"/>
                  <a:gd name="connsiteY2" fmla="*/ 1003 h 636760"/>
                  <a:gd name="connsiteX3" fmla="*/ 314954 w 531421"/>
                  <a:gd name="connsiteY3" fmla="*/ 197801 h 636760"/>
                  <a:gd name="connsiteX4" fmla="*/ 458850 w 531421"/>
                  <a:gd name="connsiteY4" fmla="*/ 199148 h 636760"/>
                  <a:gd name="connsiteX5" fmla="*/ 527845 w 531421"/>
                  <a:gd name="connsiteY5" fmla="*/ 453859 h 636760"/>
                  <a:gd name="connsiteX6" fmla="*/ 398292 w 531421"/>
                  <a:gd name="connsiteY6" fmla="*/ 635169 h 636760"/>
                  <a:gd name="connsiteX7" fmla="*/ 305994 w 531421"/>
                  <a:gd name="connsiteY7" fmla="*/ 478674 h 636760"/>
                  <a:gd name="connsiteX8" fmla="*/ 167886 w 531421"/>
                  <a:gd name="connsiteY8" fmla="*/ 332488 h 636760"/>
                  <a:gd name="connsiteX9" fmla="*/ 12489 w 531421"/>
                  <a:gd name="connsiteY9" fmla="*/ 306824 h 636760"/>
                  <a:gd name="connsiteX0" fmla="*/ 14247 w 530967"/>
                  <a:gd name="connsiteY0" fmla="*/ 335902 h 636760"/>
                  <a:gd name="connsiteX1" fmla="*/ 11788 w 530967"/>
                  <a:gd name="connsiteY1" fmla="*/ 132286 h 636760"/>
                  <a:gd name="connsiteX2" fmla="*/ 179181 w 530967"/>
                  <a:gd name="connsiteY2" fmla="*/ 1003 h 636760"/>
                  <a:gd name="connsiteX3" fmla="*/ 314500 w 530967"/>
                  <a:gd name="connsiteY3" fmla="*/ 197801 h 636760"/>
                  <a:gd name="connsiteX4" fmla="*/ 458396 w 530967"/>
                  <a:gd name="connsiteY4" fmla="*/ 199148 h 636760"/>
                  <a:gd name="connsiteX5" fmla="*/ 527391 w 530967"/>
                  <a:gd name="connsiteY5" fmla="*/ 453859 h 636760"/>
                  <a:gd name="connsiteX6" fmla="*/ 397838 w 530967"/>
                  <a:gd name="connsiteY6" fmla="*/ 635169 h 636760"/>
                  <a:gd name="connsiteX7" fmla="*/ 305540 w 530967"/>
                  <a:gd name="connsiteY7" fmla="*/ 478674 h 636760"/>
                  <a:gd name="connsiteX8" fmla="*/ 167432 w 530967"/>
                  <a:gd name="connsiteY8" fmla="*/ 332488 h 636760"/>
                  <a:gd name="connsiteX9" fmla="*/ 12035 w 530967"/>
                  <a:gd name="connsiteY9" fmla="*/ 306824 h 636760"/>
                  <a:gd name="connsiteX0" fmla="*/ 14247 w 530967"/>
                  <a:gd name="connsiteY0" fmla="*/ 335902 h 636760"/>
                  <a:gd name="connsiteX1" fmla="*/ 11788 w 530967"/>
                  <a:gd name="connsiteY1" fmla="*/ 132286 h 636760"/>
                  <a:gd name="connsiteX2" fmla="*/ 179181 w 530967"/>
                  <a:gd name="connsiteY2" fmla="*/ 1003 h 636760"/>
                  <a:gd name="connsiteX3" fmla="*/ 314500 w 530967"/>
                  <a:gd name="connsiteY3" fmla="*/ 197801 h 636760"/>
                  <a:gd name="connsiteX4" fmla="*/ 458396 w 530967"/>
                  <a:gd name="connsiteY4" fmla="*/ 199148 h 636760"/>
                  <a:gd name="connsiteX5" fmla="*/ 527391 w 530967"/>
                  <a:gd name="connsiteY5" fmla="*/ 453859 h 636760"/>
                  <a:gd name="connsiteX6" fmla="*/ 397838 w 530967"/>
                  <a:gd name="connsiteY6" fmla="*/ 635169 h 636760"/>
                  <a:gd name="connsiteX7" fmla="*/ 305540 w 530967"/>
                  <a:gd name="connsiteY7" fmla="*/ 478674 h 636760"/>
                  <a:gd name="connsiteX8" fmla="*/ 167432 w 530967"/>
                  <a:gd name="connsiteY8" fmla="*/ 332488 h 636760"/>
                  <a:gd name="connsiteX9" fmla="*/ 13915 w 530967"/>
                  <a:gd name="connsiteY9" fmla="*/ 301890 h 636760"/>
                  <a:gd name="connsiteX0" fmla="*/ 9496 w 532075"/>
                  <a:gd name="connsiteY0" fmla="*/ 305064 h 636760"/>
                  <a:gd name="connsiteX1" fmla="*/ 12896 w 532075"/>
                  <a:gd name="connsiteY1" fmla="*/ 132286 h 636760"/>
                  <a:gd name="connsiteX2" fmla="*/ 180289 w 532075"/>
                  <a:gd name="connsiteY2" fmla="*/ 1003 h 636760"/>
                  <a:gd name="connsiteX3" fmla="*/ 315608 w 532075"/>
                  <a:gd name="connsiteY3" fmla="*/ 197801 h 636760"/>
                  <a:gd name="connsiteX4" fmla="*/ 459504 w 532075"/>
                  <a:gd name="connsiteY4" fmla="*/ 199148 h 636760"/>
                  <a:gd name="connsiteX5" fmla="*/ 528499 w 532075"/>
                  <a:gd name="connsiteY5" fmla="*/ 453859 h 636760"/>
                  <a:gd name="connsiteX6" fmla="*/ 398946 w 532075"/>
                  <a:gd name="connsiteY6" fmla="*/ 635169 h 636760"/>
                  <a:gd name="connsiteX7" fmla="*/ 306648 w 532075"/>
                  <a:gd name="connsiteY7" fmla="*/ 478674 h 636760"/>
                  <a:gd name="connsiteX8" fmla="*/ 168540 w 532075"/>
                  <a:gd name="connsiteY8" fmla="*/ 332488 h 636760"/>
                  <a:gd name="connsiteX9" fmla="*/ 15023 w 532075"/>
                  <a:gd name="connsiteY9" fmla="*/ 301890 h 636760"/>
                  <a:gd name="connsiteX0" fmla="*/ 9496 w 532075"/>
                  <a:gd name="connsiteY0" fmla="*/ 305064 h 636760"/>
                  <a:gd name="connsiteX1" fmla="*/ 12896 w 532075"/>
                  <a:gd name="connsiteY1" fmla="*/ 132286 h 636760"/>
                  <a:gd name="connsiteX2" fmla="*/ 180289 w 532075"/>
                  <a:gd name="connsiteY2" fmla="*/ 1003 h 636760"/>
                  <a:gd name="connsiteX3" fmla="*/ 315608 w 532075"/>
                  <a:gd name="connsiteY3" fmla="*/ 197801 h 636760"/>
                  <a:gd name="connsiteX4" fmla="*/ 459504 w 532075"/>
                  <a:gd name="connsiteY4" fmla="*/ 199148 h 636760"/>
                  <a:gd name="connsiteX5" fmla="*/ 528499 w 532075"/>
                  <a:gd name="connsiteY5" fmla="*/ 453859 h 636760"/>
                  <a:gd name="connsiteX6" fmla="*/ 398946 w 532075"/>
                  <a:gd name="connsiteY6" fmla="*/ 635169 h 636760"/>
                  <a:gd name="connsiteX7" fmla="*/ 306648 w 532075"/>
                  <a:gd name="connsiteY7" fmla="*/ 478674 h 636760"/>
                  <a:gd name="connsiteX8" fmla="*/ 138657 w 532075"/>
                  <a:gd name="connsiteY8" fmla="*/ 353162 h 636760"/>
                  <a:gd name="connsiteX9" fmla="*/ 15023 w 532075"/>
                  <a:gd name="connsiteY9" fmla="*/ 301890 h 636760"/>
                  <a:gd name="connsiteX0" fmla="*/ 9496 w 532075"/>
                  <a:gd name="connsiteY0" fmla="*/ 305064 h 636753"/>
                  <a:gd name="connsiteX1" fmla="*/ 12896 w 532075"/>
                  <a:gd name="connsiteY1" fmla="*/ 132286 h 636753"/>
                  <a:gd name="connsiteX2" fmla="*/ 180289 w 532075"/>
                  <a:gd name="connsiteY2" fmla="*/ 1003 h 636753"/>
                  <a:gd name="connsiteX3" fmla="*/ 315608 w 532075"/>
                  <a:gd name="connsiteY3" fmla="*/ 197801 h 636753"/>
                  <a:gd name="connsiteX4" fmla="*/ 459504 w 532075"/>
                  <a:gd name="connsiteY4" fmla="*/ 199148 h 636753"/>
                  <a:gd name="connsiteX5" fmla="*/ 528499 w 532075"/>
                  <a:gd name="connsiteY5" fmla="*/ 453859 h 636753"/>
                  <a:gd name="connsiteX6" fmla="*/ 398946 w 532075"/>
                  <a:gd name="connsiteY6" fmla="*/ 635169 h 636753"/>
                  <a:gd name="connsiteX7" fmla="*/ 306648 w 532075"/>
                  <a:gd name="connsiteY7" fmla="*/ 478674 h 636753"/>
                  <a:gd name="connsiteX8" fmla="*/ 215524 w 532075"/>
                  <a:gd name="connsiteY8" fmla="*/ 413421 h 636753"/>
                  <a:gd name="connsiteX9" fmla="*/ 138657 w 532075"/>
                  <a:gd name="connsiteY9" fmla="*/ 353162 h 636753"/>
                  <a:gd name="connsiteX10" fmla="*/ 15023 w 532075"/>
                  <a:gd name="connsiteY10" fmla="*/ 301890 h 636753"/>
                  <a:gd name="connsiteX0" fmla="*/ 9496 w 532075"/>
                  <a:gd name="connsiteY0" fmla="*/ 305064 h 636752"/>
                  <a:gd name="connsiteX1" fmla="*/ 12896 w 532075"/>
                  <a:gd name="connsiteY1" fmla="*/ 132286 h 636752"/>
                  <a:gd name="connsiteX2" fmla="*/ 180289 w 532075"/>
                  <a:gd name="connsiteY2" fmla="*/ 1003 h 636752"/>
                  <a:gd name="connsiteX3" fmla="*/ 315608 w 532075"/>
                  <a:gd name="connsiteY3" fmla="*/ 197801 h 636752"/>
                  <a:gd name="connsiteX4" fmla="*/ 459504 w 532075"/>
                  <a:gd name="connsiteY4" fmla="*/ 199148 h 636752"/>
                  <a:gd name="connsiteX5" fmla="*/ 528499 w 532075"/>
                  <a:gd name="connsiteY5" fmla="*/ 453859 h 636752"/>
                  <a:gd name="connsiteX6" fmla="*/ 398946 w 532075"/>
                  <a:gd name="connsiteY6" fmla="*/ 635169 h 636752"/>
                  <a:gd name="connsiteX7" fmla="*/ 306648 w 532075"/>
                  <a:gd name="connsiteY7" fmla="*/ 478674 h 636752"/>
                  <a:gd name="connsiteX8" fmla="*/ 228269 w 532075"/>
                  <a:gd name="connsiteY8" fmla="*/ 391522 h 636752"/>
                  <a:gd name="connsiteX9" fmla="*/ 138657 w 532075"/>
                  <a:gd name="connsiteY9" fmla="*/ 353162 h 636752"/>
                  <a:gd name="connsiteX10" fmla="*/ 15023 w 532075"/>
                  <a:gd name="connsiteY10" fmla="*/ 301890 h 636752"/>
                  <a:gd name="connsiteX0" fmla="*/ 4840 w 527419"/>
                  <a:gd name="connsiteY0" fmla="*/ 306609 h 638297"/>
                  <a:gd name="connsiteX1" fmla="*/ 14296 w 527419"/>
                  <a:gd name="connsiteY1" fmla="*/ 106381 h 638297"/>
                  <a:gd name="connsiteX2" fmla="*/ 175633 w 527419"/>
                  <a:gd name="connsiteY2" fmla="*/ 2548 h 638297"/>
                  <a:gd name="connsiteX3" fmla="*/ 310952 w 527419"/>
                  <a:gd name="connsiteY3" fmla="*/ 199346 h 638297"/>
                  <a:gd name="connsiteX4" fmla="*/ 454848 w 527419"/>
                  <a:gd name="connsiteY4" fmla="*/ 200693 h 638297"/>
                  <a:gd name="connsiteX5" fmla="*/ 523843 w 527419"/>
                  <a:gd name="connsiteY5" fmla="*/ 455404 h 638297"/>
                  <a:gd name="connsiteX6" fmla="*/ 394290 w 527419"/>
                  <a:gd name="connsiteY6" fmla="*/ 636714 h 638297"/>
                  <a:gd name="connsiteX7" fmla="*/ 301992 w 527419"/>
                  <a:gd name="connsiteY7" fmla="*/ 480219 h 638297"/>
                  <a:gd name="connsiteX8" fmla="*/ 223613 w 527419"/>
                  <a:gd name="connsiteY8" fmla="*/ 393067 h 638297"/>
                  <a:gd name="connsiteX9" fmla="*/ 134001 w 527419"/>
                  <a:gd name="connsiteY9" fmla="*/ 354707 h 638297"/>
                  <a:gd name="connsiteX10" fmla="*/ 10367 w 527419"/>
                  <a:gd name="connsiteY10" fmla="*/ 303435 h 638297"/>
                  <a:gd name="connsiteX0" fmla="*/ 4840 w 527419"/>
                  <a:gd name="connsiteY0" fmla="*/ 306609 h 638297"/>
                  <a:gd name="connsiteX1" fmla="*/ 14296 w 527419"/>
                  <a:gd name="connsiteY1" fmla="*/ 106381 h 638297"/>
                  <a:gd name="connsiteX2" fmla="*/ 175633 w 527419"/>
                  <a:gd name="connsiteY2" fmla="*/ 2548 h 638297"/>
                  <a:gd name="connsiteX3" fmla="*/ 310952 w 527419"/>
                  <a:gd name="connsiteY3" fmla="*/ 199346 h 638297"/>
                  <a:gd name="connsiteX4" fmla="*/ 454848 w 527419"/>
                  <a:gd name="connsiteY4" fmla="*/ 200693 h 638297"/>
                  <a:gd name="connsiteX5" fmla="*/ 523843 w 527419"/>
                  <a:gd name="connsiteY5" fmla="*/ 455404 h 638297"/>
                  <a:gd name="connsiteX6" fmla="*/ 394290 w 527419"/>
                  <a:gd name="connsiteY6" fmla="*/ 636714 h 638297"/>
                  <a:gd name="connsiteX7" fmla="*/ 301992 w 527419"/>
                  <a:gd name="connsiteY7" fmla="*/ 480219 h 638297"/>
                  <a:gd name="connsiteX8" fmla="*/ 223613 w 527419"/>
                  <a:gd name="connsiteY8" fmla="*/ 393067 h 638297"/>
                  <a:gd name="connsiteX9" fmla="*/ 134001 w 527419"/>
                  <a:gd name="connsiteY9" fmla="*/ 354707 h 638297"/>
                  <a:gd name="connsiteX10" fmla="*/ 10367 w 527419"/>
                  <a:gd name="connsiteY10" fmla="*/ 303435 h 63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7419" h="638297">
                    <a:moveTo>
                      <a:pt x="4840" y="306609"/>
                    </a:moveTo>
                    <a:cubicBezTo>
                      <a:pt x="17679" y="268410"/>
                      <a:pt x="-18773" y="168008"/>
                      <a:pt x="14296" y="106381"/>
                    </a:cubicBezTo>
                    <a:cubicBezTo>
                      <a:pt x="47365" y="44754"/>
                      <a:pt x="126190" y="-12946"/>
                      <a:pt x="175633" y="2548"/>
                    </a:cubicBezTo>
                    <a:cubicBezTo>
                      <a:pt x="225076" y="18042"/>
                      <a:pt x="264416" y="166322"/>
                      <a:pt x="310952" y="199346"/>
                    </a:cubicBezTo>
                    <a:cubicBezTo>
                      <a:pt x="357488" y="232370"/>
                      <a:pt x="419366" y="158017"/>
                      <a:pt x="454848" y="200693"/>
                    </a:cubicBezTo>
                    <a:cubicBezTo>
                      <a:pt x="490330" y="243369"/>
                      <a:pt x="541422" y="380922"/>
                      <a:pt x="523843" y="455404"/>
                    </a:cubicBezTo>
                    <a:cubicBezTo>
                      <a:pt x="506264" y="529886"/>
                      <a:pt x="441146" y="618915"/>
                      <a:pt x="394290" y="636714"/>
                    </a:cubicBezTo>
                    <a:cubicBezTo>
                      <a:pt x="347434" y="654513"/>
                      <a:pt x="332562" y="517177"/>
                      <a:pt x="301992" y="480219"/>
                    </a:cubicBezTo>
                    <a:cubicBezTo>
                      <a:pt x="271422" y="443261"/>
                      <a:pt x="251611" y="413986"/>
                      <a:pt x="223613" y="393067"/>
                    </a:cubicBezTo>
                    <a:cubicBezTo>
                      <a:pt x="195615" y="372148"/>
                      <a:pt x="167418" y="373296"/>
                      <a:pt x="134001" y="354707"/>
                    </a:cubicBezTo>
                    <a:cubicBezTo>
                      <a:pt x="92790" y="337616"/>
                      <a:pt x="49282" y="338108"/>
                      <a:pt x="10367" y="303435"/>
                    </a:cubicBezTo>
                  </a:path>
                </a:pathLst>
              </a:custGeom>
              <a:solidFill>
                <a:srgbClr val="945200"/>
              </a:solidFill>
              <a:ln w="12700">
                <a:solidFill>
                  <a:srgbClr val="2121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0F41A917-3874-A20F-7F5E-34E0B2A831F3}"/>
                  </a:ext>
                </a:extLst>
              </p:cNvPr>
              <p:cNvSpPr/>
              <p:nvPr/>
            </p:nvSpPr>
            <p:spPr>
              <a:xfrm rot="16200000" flipH="1">
                <a:off x="5273456" y="3813192"/>
                <a:ext cx="1463663" cy="839468"/>
              </a:xfrm>
              <a:prstGeom prst="arc">
                <a:avLst>
                  <a:gd name="adj1" fmla="val 1168014"/>
                  <a:gd name="adj2" fmla="val 3197305"/>
                </a:avLst>
              </a:prstGeom>
              <a:ln w="1905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</p:grp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843907BC-B64B-2A95-B8C9-BDF458486AB9}"/>
              </a:ext>
            </a:extLst>
          </p:cNvPr>
          <p:cNvGrpSpPr/>
          <p:nvPr/>
        </p:nvGrpSpPr>
        <p:grpSpPr>
          <a:xfrm>
            <a:off x="7358977" y="359418"/>
            <a:ext cx="4420325" cy="5777902"/>
            <a:chOff x="7358977" y="359418"/>
            <a:chExt cx="4420325" cy="5777902"/>
          </a:xfrm>
        </p:grpSpPr>
        <p:sp>
          <p:nvSpPr>
            <p:cNvPr id="15430" name="Text Box 115">
              <a:extLst>
                <a:ext uri="{FF2B5EF4-FFF2-40B4-BE49-F238E27FC236}">
                  <a16:creationId xmlns:a16="http://schemas.microsoft.com/office/drawing/2014/main" id="{C1E66194-F4A1-50AA-C6D2-ABFC23022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40947" y="1849375"/>
              <a:ext cx="44371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GYD</a:t>
              </a:r>
              <a:endParaRPr lang="fr-FR" altLang="fr-FR" sz="1200" baseline="300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8AE788A4-E1D1-BB73-8207-3C5031A9B473}"/>
                </a:ext>
              </a:extLst>
            </p:cNvPr>
            <p:cNvGrpSpPr/>
            <p:nvPr/>
          </p:nvGrpSpPr>
          <p:grpSpPr>
            <a:xfrm>
              <a:off x="7358977" y="359418"/>
              <a:ext cx="4420325" cy="5777902"/>
              <a:chOff x="7358977" y="359418"/>
              <a:chExt cx="4420325" cy="5777902"/>
            </a:xfrm>
          </p:grpSpPr>
          <p:sp>
            <p:nvSpPr>
              <p:cNvPr id="15415" name="Text Box 115">
                <a:extLst>
                  <a:ext uri="{FF2B5EF4-FFF2-40B4-BE49-F238E27FC236}">
                    <a16:creationId xmlns:a16="http://schemas.microsoft.com/office/drawing/2014/main" id="{0817EE04-522C-4FA2-BCF5-07D945827C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58977" y="1275804"/>
                <a:ext cx="560387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serine</a:t>
                </a:r>
                <a:endParaRPr lang="fr-FR" altLang="fr-FR" sz="1200" baseline="-25000" dirty="0">
                  <a:solidFill>
                    <a:srgbClr val="C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5433" name="Text Box 115">
                <a:extLst>
                  <a:ext uri="{FF2B5EF4-FFF2-40B4-BE49-F238E27FC236}">
                    <a16:creationId xmlns:a16="http://schemas.microsoft.com/office/drawing/2014/main" id="{4F3CEEC7-D026-01FC-D6CB-458C1D88EB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17833" y="1606550"/>
                <a:ext cx="79714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 b="1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CO</a:t>
                </a:r>
                <a:r>
                  <a:rPr lang="fr-FR" altLang="fr-FR" sz="1200" b="1" baseline="-25000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 </a:t>
                </a:r>
                <a:r>
                  <a:rPr lang="fr-FR" altLang="fr-FR" sz="1200" b="1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+ NH</a:t>
                </a:r>
                <a:r>
                  <a:rPr lang="fr-FR" altLang="fr-FR" sz="1200" b="1" baseline="-25000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3</a:t>
                </a:r>
              </a:p>
            </p:txBody>
          </p:sp>
          <p:grpSp>
            <p:nvGrpSpPr>
              <p:cNvPr id="78" name="Groupe 77">
                <a:extLst>
                  <a:ext uri="{FF2B5EF4-FFF2-40B4-BE49-F238E27FC236}">
                    <a16:creationId xmlns:a16="http://schemas.microsoft.com/office/drawing/2014/main" id="{637FD35F-7627-C8AD-62D7-D19C63C16078}"/>
                  </a:ext>
                </a:extLst>
              </p:cNvPr>
              <p:cNvGrpSpPr/>
              <p:nvPr/>
            </p:nvGrpSpPr>
            <p:grpSpPr>
              <a:xfrm>
                <a:off x="7459953" y="359418"/>
                <a:ext cx="4319349" cy="5777902"/>
                <a:chOff x="7459953" y="359418"/>
                <a:chExt cx="4319349" cy="5777902"/>
              </a:xfrm>
            </p:grpSpPr>
            <p:sp>
              <p:nvSpPr>
                <p:cNvPr id="15367" name="Text Box 115">
                  <a:extLst>
                    <a:ext uri="{FF2B5EF4-FFF2-40B4-BE49-F238E27FC236}">
                      <a16:creationId xmlns:a16="http://schemas.microsoft.com/office/drawing/2014/main" id="{D089570D-DE58-3172-EFD9-36DC9F12BF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246396" y="5830933"/>
                  <a:ext cx="361950" cy="306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400" b="1" dirty="0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O</a:t>
                  </a:r>
                  <a:r>
                    <a:rPr lang="fr-FR" altLang="fr-FR" sz="1400" b="1" baseline="-25000" dirty="0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2</a:t>
                  </a:r>
                </a:p>
              </p:txBody>
            </p:sp>
            <p:sp>
              <p:nvSpPr>
                <p:cNvPr id="15378" name="Text Box 115">
                  <a:extLst>
                    <a:ext uri="{FF2B5EF4-FFF2-40B4-BE49-F238E27FC236}">
                      <a16:creationId xmlns:a16="http://schemas.microsoft.com/office/drawing/2014/main" id="{01EE7BFD-04C9-3A43-A268-E0EA176217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531527" y="3356632"/>
                  <a:ext cx="730250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 dirty="0" err="1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glycolate</a:t>
                  </a:r>
                  <a:endParaRPr lang="fr-FR" altLang="fr-FR" sz="1200" baseline="-25000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5379" name="Text Box 115">
                  <a:extLst>
                    <a:ext uri="{FF2B5EF4-FFF2-40B4-BE49-F238E27FC236}">
                      <a16:creationId xmlns:a16="http://schemas.microsoft.com/office/drawing/2014/main" id="{8902D8EB-9661-D362-F3AC-57C7A3000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850590" y="1673408"/>
                  <a:ext cx="795337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 dirty="0" err="1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glyoxylate</a:t>
                  </a:r>
                  <a:endParaRPr lang="fr-FR" altLang="fr-FR" sz="1200" baseline="-25000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5384" name="Text Box 115">
                  <a:extLst>
                    <a:ext uri="{FF2B5EF4-FFF2-40B4-BE49-F238E27FC236}">
                      <a16:creationId xmlns:a16="http://schemas.microsoft.com/office/drawing/2014/main" id="{A3CA62B4-60D6-3946-A28A-3EC99124D4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639477" y="4466294"/>
                  <a:ext cx="849312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P-glycolate</a:t>
                  </a:r>
                  <a:endParaRPr lang="fr-FR" altLang="fr-FR" sz="1200" baseline="-2500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5390" name="Rectangle 22">
                  <a:extLst>
                    <a:ext uri="{FF2B5EF4-FFF2-40B4-BE49-F238E27FC236}">
                      <a16:creationId xmlns:a16="http://schemas.microsoft.com/office/drawing/2014/main" id="{EB80978D-2766-6B8C-A7EB-A5BE14628B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10929990" y="3737631"/>
                  <a:ext cx="1390650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fr-FR" altLang="fr-FR" sz="1400" b="1" dirty="0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Photorespiration</a:t>
                  </a:r>
                </a:p>
              </p:txBody>
            </p:sp>
            <p:sp>
              <p:nvSpPr>
                <p:cNvPr id="25" name="Arc 24">
                  <a:extLst>
                    <a:ext uri="{FF2B5EF4-FFF2-40B4-BE49-F238E27FC236}">
                      <a16:creationId xmlns:a16="http://schemas.microsoft.com/office/drawing/2014/main" id="{F3655088-D295-76F8-F31C-43F9417EDBB4}"/>
                    </a:ext>
                  </a:extLst>
                </p:cNvPr>
                <p:cNvSpPr/>
                <p:nvPr/>
              </p:nvSpPr>
              <p:spPr>
                <a:xfrm rot="19234260">
                  <a:off x="10020049" y="4697974"/>
                  <a:ext cx="1503560" cy="1308652"/>
                </a:xfrm>
                <a:prstGeom prst="arc">
                  <a:avLst>
                    <a:gd name="adj1" fmla="val 10360894"/>
                    <a:gd name="adj2" fmla="val 18114936"/>
                  </a:avLst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60" name="Arc 159">
                  <a:extLst>
                    <a:ext uri="{FF2B5EF4-FFF2-40B4-BE49-F238E27FC236}">
                      <a16:creationId xmlns:a16="http://schemas.microsoft.com/office/drawing/2014/main" id="{3072F5B2-6CB9-E2F3-9DED-4CDEBCF0AB2F}"/>
                    </a:ext>
                  </a:extLst>
                </p:cNvPr>
                <p:cNvSpPr/>
                <p:nvPr/>
              </p:nvSpPr>
              <p:spPr>
                <a:xfrm rot="16200000" flipV="1">
                  <a:off x="10315781" y="3840781"/>
                  <a:ext cx="936625" cy="388937"/>
                </a:xfrm>
                <a:prstGeom prst="arc">
                  <a:avLst>
                    <a:gd name="adj1" fmla="val 11451732"/>
                    <a:gd name="adj2" fmla="val 20387874"/>
                  </a:avLst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63" name="Arc 162">
                  <a:extLst>
                    <a:ext uri="{FF2B5EF4-FFF2-40B4-BE49-F238E27FC236}">
                      <a16:creationId xmlns:a16="http://schemas.microsoft.com/office/drawing/2014/main" id="{8A112C84-94E6-D745-961E-E2C9E8A44BE5}"/>
                    </a:ext>
                  </a:extLst>
                </p:cNvPr>
                <p:cNvSpPr/>
                <p:nvPr/>
              </p:nvSpPr>
              <p:spPr>
                <a:xfrm rot="13929621">
                  <a:off x="8971092" y="2196179"/>
                  <a:ext cx="2145848" cy="738782"/>
                </a:xfrm>
                <a:prstGeom prst="arc">
                  <a:avLst>
                    <a:gd name="adj1" fmla="val 11375427"/>
                    <a:gd name="adj2" fmla="val 20942196"/>
                  </a:avLst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5398" name="Text Box 115">
                  <a:extLst>
                    <a:ext uri="{FF2B5EF4-FFF2-40B4-BE49-F238E27FC236}">
                      <a16:creationId xmlns:a16="http://schemas.microsoft.com/office/drawing/2014/main" id="{C741490A-723C-6DBD-DFCE-526CA2290E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056081" y="386114"/>
                  <a:ext cx="1517629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 b="1" dirty="0" err="1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Glycolate</a:t>
                  </a:r>
                  <a:r>
                    <a:rPr lang="fr-FR" altLang="fr-FR" sz="1200" b="1" dirty="0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 </a:t>
                  </a:r>
                  <a:r>
                    <a:rPr lang="fr-FR" altLang="fr-FR" sz="1200" b="1" dirty="0" err="1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excretion</a:t>
                  </a:r>
                  <a:endParaRPr lang="fr-FR" altLang="fr-FR" sz="1200" b="1" baseline="-25000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66" name="Arc 165">
                  <a:extLst>
                    <a:ext uri="{FF2B5EF4-FFF2-40B4-BE49-F238E27FC236}">
                      <a16:creationId xmlns:a16="http://schemas.microsoft.com/office/drawing/2014/main" id="{4DFEEA0D-E7C0-8B7C-2DAE-5692E98DE19C}"/>
                    </a:ext>
                  </a:extLst>
                </p:cNvPr>
                <p:cNvSpPr/>
                <p:nvPr/>
              </p:nvSpPr>
              <p:spPr>
                <a:xfrm rot="16419467">
                  <a:off x="9377267" y="1692146"/>
                  <a:ext cx="3256415" cy="590960"/>
                </a:xfrm>
                <a:prstGeom prst="arc">
                  <a:avLst>
                    <a:gd name="adj1" fmla="val 11180181"/>
                    <a:gd name="adj2" fmla="val 21098489"/>
                  </a:avLst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5414" name="Text Box 115">
                  <a:extLst>
                    <a:ext uri="{FF2B5EF4-FFF2-40B4-BE49-F238E27FC236}">
                      <a16:creationId xmlns:a16="http://schemas.microsoft.com/office/drawing/2014/main" id="{99F95BEF-9262-A918-07A6-8C23D495614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451117" y="1243593"/>
                  <a:ext cx="611188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 dirty="0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glycine</a:t>
                  </a:r>
                  <a:endParaRPr lang="fr-FR" altLang="fr-FR" sz="1200" baseline="-25000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87" name="Arc 186">
                  <a:extLst>
                    <a:ext uri="{FF2B5EF4-FFF2-40B4-BE49-F238E27FC236}">
                      <a16:creationId xmlns:a16="http://schemas.microsoft.com/office/drawing/2014/main" id="{D399B730-3179-0015-6710-ACCCFDC5F1F9}"/>
                    </a:ext>
                  </a:extLst>
                </p:cNvPr>
                <p:cNvSpPr/>
                <p:nvPr/>
              </p:nvSpPr>
              <p:spPr>
                <a:xfrm rot="14069309" flipV="1">
                  <a:off x="8920523" y="1440892"/>
                  <a:ext cx="441587" cy="265587"/>
                </a:xfrm>
                <a:prstGeom prst="arc">
                  <a:avLst>
                    <a:gd name="adj1" fmla="val 12282977"/>
                    <a:gd name="adj2" fmla="val 21281037"/>
                  </a:avLst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96" name="Forme libre 195">
                  <a:extLst>
                    <a:ext uri="{FF2B5EF4-FFF2-40B4-BE49-F238E27FC236}">
                      <a16:creationId xmlns:a16="http://schemas.microsoft.com/office/drawing/2014/main" id="{31AAEF3A-92C0-D793-12E7-70DC14AB2AF7}"/>
                    </a:ext>
                  </a:extLst>
                </p:cNvPr>
                <p:cNvSpPr/>
                <p:nvPr/>
              </p:nvSpPr>
              <p:spPr>
                <a:xfrm rot="3394303">
                  <a:off x="9229290" y="2093147"/>
                  <a:ext cx="339725" cy="238125"/>
                </a:xfrm>
                <a:custGeom>
                  <a:avLst/>
                  <a:gdLst>
                    <a:gd name="connsiteX0" fmla="*/ 478132 w 812261"/>
                    <a:gd name="connsiteY0" fmla="*/ 182923 h 610166"/>
                    <a:gd name="connsiteX1" fmla="*/ 645110 w 812261"/>
                    <a:gd name="connsiteY1" fmla="*/ 71605 h 610166"/>
                    <a:gd name="connsiteX2" fmla="*/ 812087 w 812261"/>
                    <a:gd name="connsiteY2" fmla="*/ 341949 h 610166"/>
                    <a:gd name="connsiteX3" fmla="*/ 613304 w 812261"/>
                    <a:gd name="connsiteY3" fmla="*/ 572537 h 610166"/>
                    <a:gd name="connsiteX4" fmla="*/ 454278 w 812261"/>
                    <a:gd name="connsiteY4" fmla="*/ 445316 h 610166"/>
                    <a:gd name="connsiteX5" fmla="*/ 350911 w 812261"/>
                    <a:gd name="connsiteY5" fmla="*/ 381706 h 610166"/>
                    <a:gd name="connsiteX6" fmla="*/ 223690 w 812261"/>
                    <a:gd name="connsiteY6" fmla="*/ 588440 h 610166"/>
                    <a:gd name="connsiteX7" fmla="*/ 24908 w 812261"/>
                    <a:gd name="connsiteY7" fmla="*/ 572537 h 610166"/>
                    <a:gd name="connsiteX8" fmla="*/ 9005 w 812261"/>
                    <a:gd name="connsiteY8" fmla="*/ 310144 h 610166"/>
                    <a:gd name="connsiteX9" fmla="*/ 80567 w 812261"/>
                    <a:gd name="connsiteY9" fmla="*/ 79556 h 610166"/>
                    <a:gd name="connsiteX10" fmla="*/ 247544 w 812261"/>
                    <a:gd name="connsiteY10" fmla="*/ 43 h 610166"/>
                    <a:gd name="connsiteX11" fmla="*/ 350911 w 812261"/>
                    <a:gd name="connsiteY11" fmla="*/ 87508 h 610166"/>
                    <a:gd name="connsiteX12" fmla="*/ 366814 w 812261"/>
                    <a:gd name="connsiteY12" fmla="*/ 214728 h 610166"/>
                    <a:gd name="connsiteX13" fmla="*/ 478132 w 812261"/>
                    <a:gd name="connsiteY13" fmla="*/ 182923 h 610166"/>
                    <a:gd name="connsiteX0" fmla="*/ 478132 w 812261"/>
                    <a:gd name="connsiteY0" fmla="*/ 182923 h 610166"/>
                    <a:gd name="connsiteX1" fmla="*/ 645110 w 812261"/>
                    <a:gd name="connsiteY1" fmla="*/ 71605 h 610166"/>
                    <a:gd name="connsiteX2" fmla="*/ 812087 w 812261"/>
                    <a:gd name="connsiteY2" fmla="*/ 341949 h 610166"/>
                    <a:gd name="connsiteX3" fmla="*/ 613304 w 812261"/>
                    <a:gd name="connsiteY3" fmla="*/ 572537 h 610166"/>
                    <a:gd name="connsiteX4" fmla="*/ 454278 w 812261"/>
                    <a:gd name="connsiteY4" fmla="*/ 445316 h 610166"/>
                    <a:gd name="connsiteX5" fmla="*/ 350911 w 812261"/>
                    <a:gd name="connsiteY5" fmla="*/ 381706 h 610166"/>
                    <a:gd name="connsiteX6" fmla="*/ 223690 w 812261"/>
                    <a:gd name="connsiteY6" fmla="*/ 588440 h 610166"/>
                    <a:gd name="connsiteX7" fmla="*/ 24908 w 812261"/>
                    <a:gd name="connsiteY7" fmla="*/ 572537 h 610166"/>
                    <a:gd name="connsiteX8" fmla="*/ 9005 w 812261"/>
                    <a:gd name="connsiteY8" fmla="*/ 310144 h 610166"/>
                    <a:gd name="connsiteX9" fmla="*/ 80567 w 812261"/>
                    <a:gd name="connsiteY9" fmla="*/ 79556 h 610166"/>
                    <a:gd name="connsiteX10" fmla="*/ 247544 w 812261"/>
                    <a:gd name="connsiteY10" fmla="*/ 43 h 610166"/>
                    <a:gd name="connsiteX11" fmla="*/ 350911 w 812261"/>
                    <a:gd name="connsiteY11" fmla="*/ 87508 h 610166"/>
                    <a:gd name="connsiteX12" fmla="*/ 478132 w 812261"/>
                    <a:gd name="connsiteY12" fmla="*/ 182923 h 610166"/>
                    <a:gd name="connsiteX0" fmla="*/ 478132 w 812261"/>
                    <a:gd name="connsiteY0" fmla="*/ 182923 h 605894"/>
                    <a:gd name="connsiteX1" fmla="*/ 645110 w 812261"/>
                    <a:gd name="connsiteY1" fmla="*/ 71605 h 605894"/>
                    <a:gd name="connsiteX2" fmla="*/ 812087 w 812261"/>
                    <a:gd name="connsiteY2" fmla="*/ 341949 h 605894"/>
                    <a:gd name="connsiteX3" fmla="*/ 613304 w 812261"/>
                    <a:gd name="connsiteY3" fmla="*/ 572537 h 605894"/>
                    <a:gd name="connsiteX4" fmla="*/ 454278 w 812261"/>
                    <a:gd name="connsiteY4" fmla="*/ 445316 h 605894"/>
                    <a:gd name="connsiteX5" fmla="*/ 223690 w 812261"/>
                    <a:gd name="connsiteY5" fmla="*/ 588440 h 605894"/>
                    <a:gd name="connsiteX6" fmla="*/ 24908 w 812261"/>
                    <a:gd name="connsiteY6" fmla="*/ 572537 h 605894"/>
                    <a:gd name="connsiteX7" fmla="*/ 9005 w 812261"/>
                    <a:gd name="connsiteY7" fmla="*/ 310144 h 605894"/>
                    <a:gd name="connsiteX8" fmla="*/ 80567 w 812261"/>
                    <a:gd name="connsiteY8" fmla="*/ 79556 h 605894"/>
                    <a:gd name="connsiteX9" fmla="*/ 247544 w 812261"/>
                    <a:gd name="connsiteY9" fmla="*/ 43 h 605894"/>
                    <a:gd name="connsiteX10" fmla="*/ 350911 w 812261"/>
                    <a:gd name="connsiteY10" fmla="*/ 87508 h 605894"/>
                    <a:gd name="connsiteX11" fmla="*/ 478132 w 812261"/>
                    <a:gd name="connsiteY11" fmla="*/ 182923 h 605894"/>
                    <a:gd name="connsiteX0" fmla="*/ 478132 w 812261"/>
                    <a:gd name="connsiteY0" fmla="*/ 182923 h 605894"/>
                    <a:gd name="connsiteX1" fmla="*/ 645110 w 812261"/>
                    <a:gd name="connsiteY1" fmla="*/ 71605 h 605894"/>
                    <a:gd name="connsiteX2" fmla="*/ 812087 w 812261"/>
                    <a:gd name="connsiteY2" fmla="*/ 341949 h 605894"/>
                    <a:gd name="connsiteX3" fmla="*/ 613304 w 812261"/>
                    <a:gd name="connsiteY3" fmla="*/ 572537 h 605894"/>
                    <a:gd name="connsiteX4" fmla="*/ 454278 w 812261"/>
                    <a:gd name="connsiteY4" fmla="*/ 445316 h 605894"/>
                    <a:gd name="connsiteX5" fmla="*/ 223690 w 812261"/>
                    <a:gd name="connsiteY5" fmla="*/ 588440 h 605894"/>
                    <a:gd name="connsiteX6" fmla="*/ 24908 w 812261"/>
                    <a:gd name="connsiteY6" fmla="*/ 572537 h 605894"/>
                    <a:gd name="connsiteX7" fmla="*/ 9005 w 812261"/>
                    <a:gd name="connsiteY7" fmla="*/ 310144 h 605894"/>
                    <a:gd name="connsiteX8" fmla="*/ 80567 w 812261"/>
                    <a:gd name="connsiteY8" fmla="*/ 79556 h 605894"/>
                    <a:gd name="connsiteX9" fmla="*/ 247544 w 812261"/>
                    <a:gd name="connsiteY9" fmla="*/ 43 h 605894"/>
                    <a:gd name="connsiteX10" fmla="*/ 478132 w 812261"/>
                    <a:gd name="connsiteY10" fmla="*/ 182923 h 605894"/>
                    <a:gd name="connsiteX0" fmla="*/ 422473 w 812276"/>
                    <a:gd name="connsiteY0" fmla="*/ 161535 h 608360"/>
                    <a:gd name="connsiteX1" fmla="*/ 645110 w 812276"/>
                    <a:gd name="connsiteY1" fmla="*/ 74071 h 608360"/>
                    <a:gd name="connsiteX2" fmla="*/ 812087 w 812276"/>
                    <a:gd name="connsiteY2" fmla="*/ 344415 h 608360"/>
                    <a:gd name="connsiteX3" fmla="*/ 613304 w 812276"/>
                    <a:gd name="connsiteY3" fmla="*/ 575003 h 608360"/>
                    <a:gd name="connsiteX4" fmla="*/ 454278 w 812276"/>
                    <a:gd name="connsiteY4" fmla="*/ 447782 h 608360"/>
                    <a:gd name="connsiteX5" fmla="*/ 223690 w 812276"/>
                    <a:gd name="connsiteY5" fmla="*/ 590906 h 608360"/>
                    <a:gd name="connsiteX6" fmla="*/ 24908 w 812276"/>
                    <a:gd name="connsiteY6" fmla="*/ 575003 h 608360"/>
                    <a:gd name="connsiteX7" fmla="*/ 9005 w 812276"/>
                    <a:gd name="connsiteY7" fmla="*/ 312610 h 608360"/>
                    <a:gd name="connsiteX8" fmla="*/ 80567 w 812276"/>
                    <a:gd name="connsiteY8" fmla="*/ 82022 h 608360"/>
                    <a:gd name="connsiteX9" fmla="*/ 247544 w 812276"/>
                    <a:gd name="connsiteY9" fmla="*/ 2509 h 608360"/>
                    <a:gd name="connsiteX10" fmla="*/ 422473 w 812276"/>
                    <a:gd name="connsiteY10" fmla="*/ 161535 h 608360"/>
                    <a:gd name="connsiteX0" fmla="*/ 422473 w 812276"/>
                    <a:gd name="connsiteY0" fmla="*/ 161535 h 606819"/>
                    <a:gd name="connsiteX1" fmla="*/ 645110 w 812276"/>
                    <a:gd name="connsiteY1" fmla="*/ 74071 h 606819"/>
                    <a:gd name="connsiteX2" fmla="*/ 812087 w 812276"/>
                    <a:gd name="connsiteY2" fmla="*/ 344415 h 606819"/>
                    <a:gd name="connsiteX3" fmla="*/ 613304 w 812276"/>
                    <a:gd name="connsiteY3" fmla="*/ 575003 h 606819"/>
                    <a:gd name="connsiteX4" fmla="*/ 390667 w 812276"/>
                    <a:gd name="connsiteY4" fmla="*/ 471636 h 606819"/>
                    <a:gd name="connsiteX5" fmla="*/ 223690 w 812276"/>
                    <a:gd name="connsiteY5" fmla="*/ 590906 h 606819"/>
                    <a:gd name="connsiteX6" fmla="*/ 24908 w 812276"/>
                    <a:gd name="connsiteY6" fmla="*/ 575003 h 606819"/>
                    <a:gd name="connsiteX7" fmla="*/ 9005 w 812276"/>
                    <a:gd name="connsiteY7" fmla="*/ 312610 h 606819"/>
                    <a:gd name="connsiteX8" fmla="*/ 80567 w 812276"/>
                    <a:gd name="connsiteY8" fmla="*/ 82022 h 606819"/>
                    <a:gd name="connsiteX9" fmla="*/ 247544 w 812276"/>
                    <a:gd name="connsiteY9" fmla="*/ 2509 h 606819"/>
                    <a:gd name="connsiteX10" fmla="*/ 422473 w 812276"/>
                    <a:gd name="connsiteY10" fmla="*/ 161535 h 606819"/>
                    <a:gd name="connsiteX0" fmla="*/ 422473 w 748835"/>
                    <a:gd name="connsiteY0" fmla="*/ 161535 h 606819"/>
                    <a:gd name="connsiteX1" fmla="*/ 645110 w 748835"/>
                    <a:gd name="connsiteY1" fmla="*/ 74071 h 606819"/>
                    <a:gd name="connsiteX2" fmla="*/ 748477 w 748835"/>
                    <a:gd name="connsiteY2" fmla="*/ 336464 h 606819"/>
                    <a:gd name="connsiteX3" fmla="*/ 613304 w 748835"/>
                    <a:gd name="connsiteY3" fmla="*/ 575003 h 606819"/>
                    <a:gd name="connsiteX4" fmla="*/ 390667 w 748835"/>
                    <a:gd name="connsiteY4" fmla="*/ 471636 h 606819"/>
                    <a:gd name="connsiteX5" fmla="*/ 223690 w 748835"/>
                    <a:gd name="connsiteY5" fmla="*/ 590906 h 606819"/>
                    <a:gd name="connsiteX6" fmla="*/ 24908 w 748835"/>
                    <a:gd name="connsiteY6" fmla="*/ 575003 h 606819"/>
                    <a:gd name="connsiteX7" fmla="*/ 9005 w 748835"/>
                    <a:gd name="connsiteY7" fmla="*/ 312610 h 606819"/>
                    <a:gd name="connsiteX8" fmla="*/ 80567 w 748835"/>
                    <a:gd name="connsiteY8" fmla="*/ 82022 h 606819"/>
                    <a:gd name="connsiteX9" fmla="*/ 247544 w 748835"/>
                    <a:gd name="connsiteY9" fmla="*/ 2509 h 606819"/>
                    <a:gd name="connsiteX10" fmla="*/ 422473 w 748835"/>
                    <a:gd name="connsiteY10" fmla="*/ 161535 h 606819"/>
                    <a:gd name="connsiteX0" fmla="*/ 413468 w 739830"/>
                    <a:gd name="connsiteY0" fmla="*/ 161535 h 594178"/>
                    <a:gd name="connsiteX1" fmla="*/ 636105 w 739830"/>
                    <a:gd name="connsiteY1" fmla="*/ 74071 h 594178"/>
                    <a:gd name="connsiteX2" fmla="*/ 739472 w 739830"/>
                    <a:gd name="connsiteY2" fmla="*/ 336464 h 594178"/>
                    <a:gd name="connsiteX3" fmla="*/ 604299 w 739830"/>
                    <a:gd name="connsiteY3" fmla="*/ 575003 h 594178"/>
                    <a:gd name="connsiteX4" fmla="*/ 381662 w 739830"/>
                    <a:gd name="connsiteY4" fmla="*/ 471636 h 594178"/>
                    <a:gd name="connsiteX5" fmla="*/ 214685 w 739830"/>
                    <a:gd name="connsiteY5" fmla="*/ 590906 h 594178"/>
                    <a:gd name="connsiteX6" fmla="*/ 0 w 739830"/>
                    <a:gd name="connsiteY6" fmla="*/ 312610 h 594178"/>
                    <a:gd name="connsiteX7" fmla="*/ 71562 w 739830"/>
                    <a:gd name="connsiteY7" fmla="*/ 82022 h 594178"/>
                    <a:gd name="connsiteX8" fmla="*/ 238539 w 739830"/>
                    <a:gd name="connsiteY8" fmla="*/ 2509 h 594178"/>
                    <a:gd name="connsiteX9" fmla="*/ 413468 w 739830"/>
                    <a:gd name="connsiteY9" fmla="*/ 161535 h 594178"/>
                    <a:gd name="connsiteX0" fmla="*/ 414217 w 740579"/>
                    <a:gd name="connsiteY0" fmla="*/ 161535 h 577778"/>
                    <a:gd name="connsiteX1" fmla="*/ 636854 w 740579"/>
                    <a:gd name="connsiteY1" fmla="*/ 74071 h 577778"/>
                    <a:gd name="connsiteX2" fmla="*/ 740221 w 740579"/>
                    <a:gd name="connsiteY2" fmla="*/ 336464 h 577778"/>
                    <a:gd name="connsiteX3" fmla="*/ 605048 w 740579"/>
                    <a:gd name="connsiteY3" fmla="*/ 575003 h 577778"/>
                    <a:gd name="connsiteX4" fmla="*/ 382411 w 740579"/>
                    <a:gd name="connsiteY4" fmla="*/ 471636 h 577778"/>
                    <a:gd name="connsiteX5" fmla="*/ 112067 w 740579"/>
                    <a:gd name="connsiteY5" fmla="*/ 551150 h 577778"/>
                    <a:gd name="connsiteX6" fmla="*/ 749 w 740579"/>
                    <a:gd name="connsiteY6" fmla="*/ 312610 h 577778"/>
                    <a:gd name="connsiteX7" fmla="*/ 72311 w 740579"/>
                    <a:gd name="connsiteY7" fmla="*/ 82022 h 577778"/>
                    <a:gd name="connsiteX8" fmla="*/ 239288 w 740579"/>
                    <a:gd name="connsiteY8" fmla="*/ 2509 h 577778"/>
                    <a:gd name="connsiteX9" fmla="*/ 414217 w 740579"/>
                    <a:gd name="connsiteY9" fmla="*/ 161535 h 577778"/>
                    <a:gd name="connsiteX0" fmla="*/ 414217 w 651932"/>
                    <a:gd name="connsiteY0" fmla="*/ 161535 h 577778"/>
                    <a:gd name="connsiteX1" fmla="*/ 636854 w 651932"/>
                    <a:gd name="connsiteY1" fmla="*/ 74071 h 577778"/>
                    <a:gd name="connsiteX2" fmla="*/ 628903 w 651932"/>
                    <a:gd name="connsiteY2" fmla="*/ 336464 h 577778"/>
                    <a:gd name="connsiteX3" fmla="*/ 605048 w 651932"/>
                    <a:gd name="connsiteY3" fmla="*/ 575003 h 577778"/>
                    <a:gd name="connsiteX4" fmla="*/ 382411 w 651932"/>
                    <a:gd name="connsiteY4" fmla="*/ 471636 h 577778"/>
                    <a:gd name="connsiteX5" fmla="*/ 112067 w 651932"/>
                    <a:gd name="connsiteY5" fmla="*/ 551150 h 577778"/>
                    <a:gd name="connsiteX6" fmla="*/ 749 w 651932"/>
                    <a:gd name="connsiteY6" fmla="*/ 312610 h 577778"/>
                    <a:gd name="connsiteX7" fmla="*/ 72311 w 651932"/>
                    <a:gd name="connsiteY7" fmla="*/ 82022 h 577778"/>
                    <a:gd name="connsiteX8" fmla="*/ 239288 w 651932"/>
                    <a:gd name="connsiteY8" fmla="*/ 2509 h 577778"/>
                    <a:gd name="connsiteX9" fmla="*/ 414217 w 651932"/>
                    <a:gd name="connsiteY9" fmla="*/ 161535 h 577778"/>
                    <a:gd name="connsiteX0" fmla="*/ 342887 w 580602"/>
                    <a:gd name="connsiteY0" fmla="*/ 161480 h 577723"/>
                    <a:gd name="connsiteX1" fmla="*/ 565524 w 580602"/>
                    <a:gd name="connsiteY1" fmla="*/ 74016 h 577723"/>
                    <a:gd name="connsiteX2" fmla="*/ 557573 w 580602"/>
                    <a:gd name="connsiteY2" fmla="*/ 336409 h 577723"/>
                    <a:gd name="connsiteX3" fmla="*/ 533718 w 580602"/>
                    <a:gd name="connsiteY3" fmla="*/ 574948 h 577723"/>
                    <a:gd name="connsiteX4" fmla="*/ 311081 w 580602"/>
                    <a:gd name="connsiteY4" fmla="*/ 471581 h 577723"/>
                    <a:gd name="connsiteX5" fmla="*/ 40737 w 580602"/>
                    <a:gd name="connsiteY5" fmla="*/ 551095 h 577723"/>
                    <a:gd name="connsiteX6" fmla="*/ 96396 w 580602"/>
                    <a:gd name="connsiteY6" fmla="*/ 304604 h 577723"/>
                    <a:gd name="connsiteX7" fmla="*/ 981 w 580602"/>
                    <a:gd name="connsiteY7" fmla="*/ 81967 h 577723"/>
                    <a:gd name="connsiteX8" fmla="*/ 167958 w 580602"/>
                    <a:gd name="connsiteY8" fmla="*/ 2454 h 577723"/>
                    <a:gd name="connsiteX9" fmla="*/ 342887 w 580602"/>
                    <a:gd name="connsiteY9" fmla="*/ 161480 h 577723"/>
                    <a:gd name="connsiteX0" fmla="*/ 342887 w 580871"/>
                    <a:gd name="connsiteY0" fmla="*/ 161480 h 555845"/>
                    <a:gd name="connsiteX1" fmla="*/ 565524 w 580871"/>
                    <a:gd name="connsiteY1" fmla="*/ 74016 h 555845"/>
                    <a:gd name="connsiteX2" fmla="*/ 557573 w 580871"/>
                    <a:gd name="connsiteY2" fmla="*/ 336409 h 555845"/>
                    <a:gd name="connsiteX3" fmla="*/ 525767 w 580871"/>
                    <a:gd name="connsiteY3" fmla="*/ 527241 h 555845"/>
                    <a:gd name="connsiteX4" fmla="*/ 311081 w 580871"/>
                    <a:gd name="connsiteY4" fmla="*/ 471581 h 555845"/>
                    <a:gd name="connsiteX5" fmla="*/ 40737 w 580871"/>
                    <a:gd name="connsiteY5" fmla="*/ 551095 h 555845"/>
                    <a:gd name="connsiteX6" fmla="*/ 96396 w 580871"/>
                    <a:gd name="connsiteY6" fmla="*/ 304604 h 555845"/>
                    <a:gd name="connsiteX7" fmla="*/ 981 w 580871"/>
                    <a:gd name="connsiteY7" fmla="*/ 81967 h 555845"/>
                    <a:gd name="connsiteX8" fmla="*/ 167958 w 580871"/>
                    <a:gd name="connsiteY8" fmla="*/ 2454 h 555845"/>
                    <a:gd name="connsiteX9" fmla="*/ 342887 w 580871"/>
                    <a:gd name="connsiteY9" fmla="*/ 161480 h 555845"/>
                    <a:gd name="connsiteX0" fmla="*/ 342887 w 569039"/>
                    <a:gd name="connsiteY0" fmla="*/ 161480 h 555845"/>
                    <a:gd name="connsiteX1" fmla="*/ 549621 w 569039"/>
                    <a:gd name="connsiteY1" fmla="*/ 121724 h 555845"/>
                    <a:gd name="connsiteX2" fmla="*/ 557573 w 569039"/>
                    <a:gd name="connsiteY2" fmla="*/ 336409 h 555845"/>
                    <a:gd name="connsiteX3" fmla="*/ 525767 w 569039"/>
                    <a:gd name="connsiteY3" fmla="*/ 527241 h 555845"/>
                    <a:gd name="connsiteX4" fmla="*/ 311081 w 569039"/>
                    <a:gd name="connsiteY4" fmla="*/ 471581 h 555845"/>
                    <a:gd name="connsiteX5" fmla="*/ 40737 w 569039"/>
                    <a:gd name="connsiteY5" fmla="*/ 551095 h 555845"/>
                    <a:gd name="connsiteX6" fmla="*/ 96396 w 569039"/>
                    <a:gd name="connsiteY6" fmla="*/ 304604 h 555845"/>
                    <a:gd name="connsiteX7" fmla="*/ 981 w 569039"/>
                    <a:gd name="connsiteY7" fmla="*/ 81967 h 555845"/>
                    <a:gd name="connsiteX8" fmla="*/ 167958 w 569039"/>
                    <a:gd name="connsiteY8" fmla="*/ 2454 h 555845"/>
                    <a:gd name="connsiteX9" fmla="*/ 342887 w 569039"/>
                    <a:gd name="connsiteY9" fmla="*/ 161480 h 555845"/>
                    <a:gd name="connsiteX0" fmla="*/ 342922 w 569074"/>
                    <a:gd name="connsiteY0" fmla="*/ 161480 h 551628"/>
                    <a:gd name="connsiteX1" fmla="*/ 549656 w 569074"/>
                    <a:gd name="connsiteY1" fmla="*/ 121724 h 551628"/>
                    <a:gd name="connsiteX2" fmla="*/ 557608 w 569074"/>
                    <a:gd name="connsiteY2" fmla="*/ 336409 h 551628"/>
                    <a:gd name="connsiteX3" fmla="*/ 525802 w 569074"/>
                    <a:gd name="connsiteY3" fmla="*/ 527241 h 551628"/>
                    <a:gd name="connsiteX4" fmla="*/ 311116 w 569074"/>
                    <a:gd name="connsiteY4" fmla="*/ 471581 h 551628"/>
                    <a:gd name="connsiteX5" fmla="*/ 40772 w 569074"/>
                    <a:gd name="connsiteY5" fmla="*/ 551095 h 551628"/>
                    <a:gd name="connsiteX6" fmla="*/ 64626 w 569074"/>
                    <a:gd name="connsiteY6" fmla="*/ 423874 h 551628"/>
                    <a:gd name="connsiteX7" fmla="*/ 96431 w 569074"/>
                    <a:gd name="connsiteY7" fmla="*/ 304604 h 551628"/>
                    <a:gd name="connsiteX8" fmla="*/ 1016 w 569074"/>
                    <a:gd name="connsiteY8" fmla="*/ 81967 h 551628"/>
                    <a:gd name="connsiteX9" fmla="*/ 167993 w 569074"/>
                    <a:gd name="connsiteY9" fmla="*/ 2454 h 551628"/>
                    <a:gd name="connsiteX10" fmla="*/ 342922 w 569074"/>
                    <a:gd name="connsiteY10" fmla="*/ 161480 h 551628"/>
                    <a:gd name="connsiteX0" fmla="*/ 342853 w 569005"/>
                    <a:gd name="connsiteY0" fmla="*/ 161480 h 551803"/>
                    <a:gd name="connsiteX1" fmla="*/ 549587 w 569005"/>
                    <a:gd name="connsiteY1" fmla="*/ 121724 h 551803"/>
                    <a:gd name="connsiteX2" fmla="*/ 557539 w 569005"/>
                    <a:gd name="connsiteY2" fmla="*/ 336409 h 551803"/>
                    <a:gd name="connsiteX3" fmla="*/ 525733 w 569005"/>
                    <a:gd name="connsiteY3" fmla="*/ 527241 h 551803"/>
                    <a:gd name="connsiteX4" fmla="*/ 311047 w 569005"/>
                    <a:gd name="connsiteY4" fmla="*/ 471581 h 551803"/>
                    <a:gd name="connsiteX5" fmla="*/ 40703 w 569005"/>
                    <a:gd name="connsiteY5" fmla="*/ 551095 h 551803"/>
                    <a:gd name="connsiteX6" fmla="*/ 16849 w 569005"/>
                    <a:gd name="connsiteY6" fmla="*/ 415923 h 551803"/>
                    <a:gd name="connsiteX7" fmla="*/ 96362 w 569005"/>
                    <a:gd name="connsiteY7" fmla="*/ 304604 h 551803"/>
                    <a:gd name="connsiteX8" fmla="*/ 947 w 569005"/>
                    <a:gd name="connsiteY8" fmla="*/ 81967 h 551803"/>
                    <a:gd name="connsiteX9" fmla="*/ 167924 w 569005"/>
                    <a:gd name="connsiteY9" fmla="*/ 2454 h 551803"/>
                    <a:gd name="connsiteX10" fmla="*/ 342853 w 569005"/>
                    <a:gd name="connsiteY10" fmla="*/ 161480 h 551803"/>
                    <a:gd name="connsiteX0" fmla="*/ 343051 w 569203"/>
                    <a:gd name="connsiteY0" fmla="*/ 118386 h 508709"/>
                    <a:gd name="connsiteX1" fmla="*/ 549785 w 569203"/>
                    <a:gd name="connsiteY1" fmla="*/ 78630 h 508709"/>
                    <a:gd name="connsiteX2" fmla="*/ 557737 w 569203"/>
                    <a:gd name="connsiteY2" fmla="*/ 293315 h 508709"/>
                    <a:gd name="connsiteX3" fmla="*/ 525931 w 569203"/>
                    <a:gd name="connsiteY3" fmla="*/ 484147 h 508709"/>
                    <a:gd name="connsiteX4" fmla="*/ 311245 w 569203"/>
                    <a:gd name="connsiteY4" fmla="*/ 428487 h 508709"/>
                    <a:gd name="connsiteX5" fmla="*/ 40901 w 569203"/>
                    <a:gd name="connsiteY5" fmla="*/ 508001 h 508709"/>
                    <a:gd name="connsiteX6" fmla="*/ 17047 w 569203"/>
                    <a:gd name="connsiteY6" fmla="*/ 372829 h 508709"/>
                    <a:gd name="connsiteX7" fmla="*/ 96560 w 569203"/>
                    <a:gd name="connsiteY7" fmla="*/ 261510 h 508709"/>
                    <a:gd name="connsiteX8" fmla="*/ 1145 w 569203"/>
                    <a:gd name="connsiteY8" fmla="*/ 38873 h 508709"/>
                    <a:gd name="connsiteX9" fmla="*/ 176074 w 569203"/>
                    <a:gd name="connsiteY9" fmla="*/ 7068 h 508709"/>
                    <a:gd name="connsiteX10" fmla="*/ 343051 w 569203"/>
                    <a:gd name="connsiteY10" fmla="*/ 118386 h 508709"/>
                    <a:gd name="connsiteX0" fmla="*/ 336048 w 562200"/>
                    <a:gd name="connsiteY0" fmla="*/ 113386 h 503709"/>
                    <a:gd name="connsiteX1" fmla="*/ 542782 w 562200"/>
                    <a:gd name="connsiteY1" fmla="*/ 73630 h 503709"/>
                    <a:gd name="connsiteX2" fmla="*/ 550734 w 562200"/>
                    <a:gd name="connsiteY2" fmla="*/ 288315 h 503709"/>
                    <a:gd name="connsiteX3" fmla="*/ 518928 w 562200"/>
                    <a:gd name="connsiteY3" fmla="*/ 479147 h 503709"/>
                    <a:gd name="connsiteX4" fmla="*/ 304242 w 562200"/>
                    <a:gd name="connsiteY4" fmla="*/ 423487 h 503709"/>
                    <a:gd name="connsiteX5" fmla="*/ 33898 w 562200"/>
                    <a:gd name="connsiteY5" fmla="*/ 503001 h 503709"/>
                    <a:gd name="connsiteX6" fmla="*/ 10044 w 562200"/>
                    <a:gd name="connsiteY6" fmla="*/ 367829 h 503709"/>
                    <a:gd name="connsiteX7" fmla="*/ 89557 w 562200"/>
                    <a:gd name="connsiteY7" fmla="*/ 256510 h 503709"/>
                    <a:gd name="connsiteX8" fmla="*/ 57752 w 562200"/>
                    <a:gd name="connsiteY8" fmla="*/ 57727 h 503709"/>
                    <a:gd name="connsiteX9" fmla="*/ 169071 w 562200"/>
                    <a:gd name="connsiteY9" fmla="*/ 2068 h 503709"/>
                    <a:gd name="connsiteX10" fmla="*/ 336048 w 562200"/>
                    <a:gd name="connsiteY10" fmla="*/ 113386 h 503709"/>
                    <a:gd name="connsiteX0" fmla="*/ 336048 w 549803"/>
                    <a:gd name="connsiteY0" fmla="*/ 113386 h 503709"/>
                    <a:gd name="connsiteX1" fmla="*/ 542782 w 549803"/>
                    <a:gd name="connsiteY1" fmla="*/ 73630 h 503709"/>
                    <a:gd name="connsiteX2" fmla="*/ 503026 w 549803"/>
                    <a:gd name="connsiteY2" fmla="*/ 288315 h 503709"/>
                    <a:gd name="connsiteX3" fmla="*/ 518928 w 549803"/>
                    <a:gd name="connsiteY3" fmla="*/ 479147 h 503709"/>
                    <a:gd name="connsiteX4" fmla="*/ 304242 w 549803"/>
                    <a:gd name="connsiteY4" fmla="*/ 423487 h 503709"/>
                    <a:gd name="connsiteX5" fmla="*/ 33898 w 549803"/>
                    <a:gd name="connsiteY5" fmla="*/ 503001 h 503709"/>
                    <a:gd name="connsiteX6" fmla="*/ 10044 w 549803"/>
                    <a:gd name="connsiteY6" fmla="*/ 367829 h 503709"/>
                    <a:gd name="connsiteX7" fmla="*/ 89557 w 549803"/>
                    <a:gd name="connsiteY7" fmla="*/ 256510 h 503709"/>
                    <a:gd name="connsiteX8" fmla="*/ 57752 w 549803"/>
                    <a:gd name="connsiteY8" fmla="*/ 57727 h 503709"/>
                    <a:gd name="connsiteX9" fmla="*/ 169071 w 549803"/>
                    <a:gd name="connsiteY9" fmla="*/ 2068 h 503709"/>
                    <a:gd name="connsiteX10" fmla="*/ 336048 w 549803"/>
                    <a:gd name="connsiteY10" fmla="*/ 113386 h 503709"/>
                    <a:gd name="connsiteX0" fmla="*/ 336048 w 549803"/>
                    <a:gd name="connsiteY0" fmla="*/ 113386 h 503840"/>
                    <a:gd name="connsiteX1" fmla="*/ 542782 w 549803"/>
                    <a:gd name="connsiteY1" fmla="*/ 73630 h 503840"/>
                    <a:gd name="connsiteX2" fmla="*/ 503026 w 549803"/>
                    <a:gd name="connsiteY2" fmla="*/ 288315 h 503840"/>
                    <a:gd name="connsiteX3" fmla="*/ 518928 w 549803"/>
                    <a:gd name="connsiteY3" fmla="*/ 479147 h 503840"/>
                    <a:gd name="connsiteX4" fmla="*/ 503025 w 549803"/>
                    <a:gd name="connsiteY4" fmla="*/ 391683 h 503840"/>
                    <a:gd name="connsiteX5" fmla="*/ 304242 w 549803"/>
                    <a:gd name="connsiteY5" fmla="*/ 423487 h 503840"/>
                    <a:gd name="connsiteX6" fmla="*/ 33898 w 549803"/>
                    <a:gd name="connsiteY6" fmla="*/ 503001 h 503840"/>
                    <a:gd name="connsiteX7" fmla="*/ 10044 w 549803"/>
                    <a:gd name="connsiteY7" fmla="*/ 367829 h 503840"/>
                    <a:gd name="connsiteX8" fmla="*/ 89557 w 549803"/>
                    <a:gd name="connsiteY8" fmla="*/ 256510 h 503840"/>
                    <a:gd name="connsiteX9" fmla="*/ 57752 w 549803"/>
                    <a:gd name="connsiteY9" fmla="*/ 57727 h 503840"/>
                    <a:gd name="connsiteX10" fmla="*/ 169071 w 549803"/>
                    <a:gd name="connsiteY10" fmla="*/ 2068 h 503840"/>
                    <a:gd name="connsiteX11" fmla="*/ 336048 w 549803"/>
                    <a:gd name="connsiteY11" fmla="*/ 113386 h 503840"/>
                    <a:gd name="connsiteX0" fmla="*/ 336048 w 621316"/>
                    <a:gd name="connsiteY0" fmla="*/ 113386 h 503840"/>
                    <a:gd name="connsiteX1" fmla="*/ 542782 w 621316"/>
                    <a:gd name="connsiteY1" fmla="*/ 73630 h 503840"/>
                    <a:gd name="connsiteX2" fmla="*/ 503026 w 621316"/>
                    <a:gd name="connsiteY2" fmla="*/ 288315 h 503840"/>
                    <a:gd name="connsiteX3" fmla="*/ 518928 w 621316"/>
                    <a:gd name="connsiteY3" fmla="*/ 479147 h 503840"/>
                    <a:gd name="connsiteX4" fmla="*/ 614343 w 621316"/>
                    <a:gd name="connsiteY4" fmla="*/ 391683 h 503840"/>
                    <a:gd name="connsiteX5" fmla="*/ 304242 w 621316"/>
                    <a:gd name="connsiteY5" fmla="*/ 423487 h 503840"/>
                    <a:gd name="connsiteX6" fmla="*/ 33898 w 621316"/>
                    <a:gd name="connsiteY6" fmla="*/ 503001 h 503840"/>
                    <a:gd name="connsiteX7" fmla="*/ 10044 w 621316"/>
                    <a:gd name="connsiteY7" fmla="*/ 367829 h 503840"/>
                    <a:gd name="connsiteX8" fmla="*/ 89557 w 621316"/>
                    <a:gd name="connsiteY8" fmla="*/ 256510 h 503840"/>
                    <a:gd name="connsiteX9" fmla="*/ 57752 w 621316"/>
                    <a:gd name="connsiteY9" fmla="*/ 57727 h 503840"/>
                    <a:gd name="connsiteX10" fmla="*/ 169071 w 621316"/>
                    <a:gd name="connsiteY10" fmla="*/ 2068 h 503840"/>
                    <a:gd name="connsiteX11" fmla="*/ 336048 w 621316"/>
                    <a:gd name="connsiteY11" fmla="*/ 113386 h 503840"/>
                    <a:gd name="connsiteX0" fmla="*/ 336048 w 549803"/>
                    <a:gd name="connsiteY0" fmla="*/ 113386 h 503719"/>
                    <a:gd name="connsiteX1" fmla="*/ 542782 w 549803"/>
                    <a:gd name="connsiteY1" fmla="*/ 73630 h 503719"/>
                    <a:gd name="connsiteX2" fmla="*/ 503026 w 549803"/>
                    <a:gd name="connsiteY2" fmla="*/ 288315 h 503719"/>
                    <a:gd name="connsiteX3" fmla="*/ 518928 w 549803"/>
                    <a:gd name="connsiteY3" fmla="*/ 479147 h 503719"/>
                    <a:gd name="connsiteX4" fmla="*/ 439414 w 549803"/>
                    <a:gd name="connsiteY4" fmla="*/ 471196 h 503719"/>
                    <a:gd name="connsiteX5" fmla="*/ 304242 w 549803"/>
                    <a:gd name="connsiteY5" fmla="*/ 423487 h 503719"/>
                    <a:gd name="connsiteX6" fmla="*/ 33898 w 549803"/>
                    <a:gd name="connsiteY6" fmla="*/ 503001 h 503719"/>
                    <a:gd name="connsiteX7" fmla="*/ 10044 w 549803"/>
                    <a:gd name="connsiteY7" fmla="*/ 367829 h 503719"/>
                    <a:gd name="connsiteX8" fmla="*/ 89557 w 549803"/>
                    <a:gd name="connsiteY8" fmla="*/ 256510 h 503719"/>
                    <a:gd name="connsiteX9" fmla="*/ 57752 w 549803"/>
                    <a:gd name="connsiteY9" fmla="*/ 57727 h 503719"/>
                    <a:gd name="connsiteX10" fmla="*/ 169071 w 549803"/>
                    <a:gd name="connsiteY10" fmla="*/ 2068 h 503719"/>
                    <a:gd name="connsiteX11" fmla="*/ 336048 w 549803"/>
                    <a:gd name="connsiteY11" fmla="*/ 113386 h 503719"/>
                    <a:gd name="connsiteX0" fmla="*/ 336048 w 599251"/>
                    <a:gd name="connsiteY0" fmla="*/ 113386 h 503719"/>
                    <a:gd name="connsiteX1" fmla="*/ 542782 w 599251"/>
                    <a:gd name="connsiteY1" fmla="*/ 73630 h 503719"/>
                    <a:gd name="connsiteX2" fmla="*/ 503026 w 599251"/>
                    <a:gd name="connsiteY2" fmla="*/ 288315 h 503719"/>
                    <a:gd name="connsiteX3" fmla="*/ 598441 w 599251"/>
                    <a:gd name="connsiteY3" fmla="*/ 431440 h 503719"/>
                    <a:gd name="connsiteX4" fmla="*/ 439414 w 599251"/>
                    <a:gd name="connsiteY4" fmla="*/ 471196 h 503719"/>
                    <a:gd name="connsiteX5" fmla="*/ 304242 w 599251"/>
                    <a:gd name="connsiteY5" fmla="*/ 423487 h 503719"/>
                    <a:gd name="connsiteX6" fmla="*/ 33898 w 599251"/>
                    <a:gd name="connsiteY6" fmla="*/ 503001 h 503719"/>
                    <a:gd name="connsiteX7" fmla="*/ 10044 w 599251"/>
                    <a:gd name="connsiteY7" fmla="*/ 367829 h 503719"/>
                    <a:gd name="connsiteX8" fmla="*/ 89557 w 599251"/>
                    <a:gd name="connsiteY8" fmla="*/ 256510 h 503719"/>
                    <a:gd name="connsiteX9" fmla="*/ 57752 w 599251"/>
                    <a:gd name="connsiteY9" fmla="*/ 57727 h 503719"/>
                    <a:gd name="connsiteX10" fmla="*/ 169071 w 599251"/>
                    <a:gd name="connsiteY10" fmla="*/ 2068 h 503719"/>
                    <a:gd name="connsiteX11" fmla="*/ 336048 w 599251"/>
                    <a:gd name="connsiteY11" fmla="*/ 113386 h 503719"/>
                    <a:gd name="connsiteX0" fmla="*/ 336048 w 600775"/>
                    <a:gd name="connsiteY0" fmla="*/ 113386 h 503719"/>
                    <a:gd name="connsiteX1" fmla="*/ 542782 w 600775"/>
                    <a:gd name="connsiteY1" fmla="*/ 73630 h 503719"/>
                    <a:gd name="connsiteX2" fmla="*/ 534831 w 600775"/>
                    <a:gd name="connsiteY2" fmla="*/ 248558 h 503719"/>
                    <a:gd name="connsiteX3" fmla="*/ 598441 w 600775"/>
                    <a:gd name="connsiteY3" fmla="*/ 431440 h 503719"/>
                    <a:gd name="connsiteX4" fmla="*/ 439414 w 600775"/>
                    <a:gd name="connsiteY4" fmla="*/ 471196 h 503719"/>
                    <a:gd name="connsiteX5" fmla="*/ 304242 w 600775"/>
                    <a:gd name="connsiteY5" fmla="*/ 423487 h 503719"/>
                    <a:gd name="connsiteX6" fmla="*/ 33898 w 600775"/>
                    <a:gd name="connsiteY6" fmla="*/ 503001 h 503719"/>
                    <a:gd name="connsiteX7" fmla="*/ 10044 w 600775"/>
                    <a:gd name="connsiteY7" fmla="*/ 367829 h 503719"/>
                    <a:gd name="connsiteX8" fmla="*/ 89557 w 600775"/>
                    <a:gd name="connsiteY8" fmla="*/ 256510 h 503719"/>
                    <a:gd name="connsiteX9" fmla="*/ 57752 w 600775"/>
                    <a:gd name="connsiteY9" fmla="*/ 57727 h 503719"/>
                    <a:gd name="connsiteX10" fmla="*/ 169071 w 600775"/>
                    <a:gd name="connsiteY10" fmla="*/ 2068 h 503719"/>
                    <a:gd name="connsiteX11" fmla="*/ 336048 w 600775"/>
                    <a:gd name="connsiteY11" fmla="*/ 113386 h 503719"/>
                    <a:gd name="connsiteX0" fmla="*/ 336048 w 600775"/>
                    <a:gd name="connsiteY0" fmla="*/ 67461 h 457794"/>
                    <a:gd name="connsiteX1" fmla="*/ 542782 w 600775"/>
                    <a:gd name="connsiteY1" fmla="*/ 27705 h 457794"/>
                    <a:gd name="connsiteX2" fmla="*/ 534831 w 600775"/>
                    <a:gd name="connsiteY2" fmla="*/ 202633 h 457794"/>
                    <a:gd name="connsiteX3" fmla="*/ 598441 w 600775"/>
                    <a:gd name="connsiteY3" fmla="*/ 385515 h 457794"/>
                    <a:gd name="connsiteX4" fmla="*/ 439414 w 600775"/>
                    <a:gd name="connsiteY4" fmla="*/ 425271 h 457794"/>
                    <a:gd name="connsiteX5" fmla="*/ 304242 w 600775"/>
                    <a:gd name="connsiteY5" fmla="*/ 377562 h 457794"/>
                    <a:gd name="connsiteX6" fmla="*/ 33898 w 600775"/>
                    <a:gd name="connsiteY6" fmla="*/ 457076 h 457794"/>
                    <a:gd name="connsiteX7" fmla="*/ 10044 w 600775"/>
                    <a:gd name="connsiteY7" fmla="*/ 321904 h 457794"/>
                    <a:gd name="connsiteX8" fmla="*/ 89557 w 600775"/>
                    <a:gd name="connsiteY8" fmla="*/ 210585 h 457794"/>
                    <a:gd name="connsiteX9" fmla="*/ 57752 w 600775"/>
                    <a:gd name="connsiteY9" fmla="*/ 11802 h 457794"/>
                    <a:gd name="connsiteX10" fmla="*/ 280390 w 600775"/>
                    <a:gd name="connsiteY10" fmla="*/ 27705 h 457794"/>
                    <a:gd name="connsiteX11" fmla="*/ 336048 w 600775"/>
                    <a:gd name="connsiteY11" fmla="*/ 67461 h 457794"/>
                    <a:gd name="connsiteX0" fmla="*/ 336048 w 600775"/>
                    <a:gd name="connsiteY0" fmla="*/ 44806 h 435139"/>
                    <a:gd name="connsiteX1" fmla="*/ 542782 w 600775"/>
                    <a:gd name="connsiteY1" fmla="*/ 5050 h 435139"/>
                    <a:gd name="connsiteX2" fmla="*/ 534831 w 600775"/>
                    <a:gd name="connsiteY2" fmla="*/ 179978 h 435139"/>
                    <a:gd name="connsiteX3" fmla="*/ 598441 w 600775"/>
                    <a:gd name="connsiteY3" fmla="*/ 362860 h 435139"/>
                    <a:gd name="connsiteX4" fmla="*/ 439414 w 600775"/>
                    <a:gd name="connsiteY4" fmla="*/ 402616 h 435139"/>
                    <a:gd name="connsiteX5" fmla="*/ 304242 w 600775"/>
                    <a:gd name="connsiteY5" fmla="*/ 354907 h 435139"/>
                    <a:gd name="connsiteX6" fmla="*/ 33898 w 600775"/>
                    <a:gd name="connsiteY6" fmla="*/ 434421 h 435139"/>
                    <a:gd name="connsiteX7" fmla="*/ 10044 w 600775"/>
                    <a:gd name="connsiteY7" fmla="*/ 299249 h 435139"/>
                    <a:gd name="connsiteX8" fmla="*/ 89557 w 600775"/>
                    <a:gd name="connsiteY8" fmla="*/ 187930 h 435139"/>
                    <a:gd name="connsiteX9" fmla="*/ 121362 w 600775"/>
                    <a:gd name="connsiteY9" fmla="*/ 20952 h 435139"/>
                    <a:gd name="connsiteX10" fmla="*/ 280390 w 600775"/>
                    <a:gd name="connsiteY10" fmla="*/ 5050 h 435139"/>
                    <a:gd name="connsiteX11" fmla="*/ 336048 w 600775"/>
                    <a:gd name="connsiteY11" fmla="*/ 44806 h 435139"/>
                    <a:gd name="connsiteX0" fmla="*/ 415561 w 600775"/>
                    <a:gd name="connsiteY0" fmla="*/ 121370 h 440141"/>
                    <a:gd name="connsiteX1" fmla="*/ 542782 w 600775"/>
                    <a:gd name="connsiteY1" fmla="*/ 10052 h 440141"/>
                    <a:gd name="connsiteX2" fmla="*/ 534831 w 600775"/>
                    <a:gd name="connsiteY2" fmla="*/ 184980 h 440141"/>
                    <a:gd name="connsiteX3" fmla="*/ 598441 w 600775"/>
                    <a:gd name="connsiteY3" fmla="*/ 367862 h 440141"/>
                    <a:gd name="connsiteX4" fmla="*/ 439414 w 600775"/>
                    <a:gd name="connsiteY4" fmla="*/ 407618 h 440141"/>
                    <a:gd name="connsiteX5" fmla="*/ 304242 w 600775"/>
                    <a:gd name="connsiteY5" fmla="*/ 359909 h 440141"/>
                    <a:gd name="connsiteX6" fmla="*/ 33898 w 600775"/>
                    <a:gd name="connsiteY6" fmla="*/ 439423 h 440141"/>
                    <a:gd name="connsiteX7" fmla="*/ 10044 w 600775"/>
                    <a:gd name="connsiteY7" fmla="*/ 304251 h 440141"/>
                    <a:gd name="connsiteX8" fmla="*/ 89557 w 600775"/>
                    <a:gd name="connsiteY8" fmla="*/ 192932 h 440141"/>
                    <a:gd name="connsiteX9" fmla="*/ 121362 w 600775"/>
                    <a:gd name="connsiteY9" fmla="*/ 25954 h 440141"/>
                    <a:gd name="connsiteX10" fmla="*/ 280390 w 600775"/>
                    <a:gd name="connsiteY10" fmla="*/ 10052 h 440141"/>
                    <a:gd name="connsiteX11" fmla="*/ 415561 w 600775"/>
                    <a:gd name="connsiteY11" fmla="*/ 121370 h 440141"/>
                    <a:gd name="connsiteX0" fmla="*/ 415561 w 600775"/>
                    <a:gd name="connsiteY0" fmla="*/ 112007 h 430778"/>
                    <a:gd name="connsiteX1" fmla="*/ 542782 w 600775"/>
                    <a:gd name="connsiteY1" fmla="*/ 689 h 430778"/>
                    <a:gd name="connsiteX2" fmla="*/ 534831 w 600775"/>
                    <a:gd name="connsiteY2" fmla="*/ 175617 h 430778"/>
                    <a:gd name="connsiteX3" fmla="*/ 598441 w 600775"/>
                    <a:gd name="connsiteY3" fmla="*/ 358499 h 430778"/>
                    <a:gd name="connsiteX4" fmla="*/ 439414 w 600775"/>
                    <a:gd name="connsiteY4" fmla="*/ 398255 h 430778"/>
                    <a:gd name="connsiteX5" fmla="*/ 304242 w 600775"/>
                    <a:gd name="connsiteY5" fmla="*/ 350546 h 430778"/>
                    <a:gd name="connsiteX6" fmla="*/ 33898 w 600775"/>
                    <a:gd name="connsiteY6" fmla="*/ 430060 h 430778"/>
                    <a:gd name="connsiteX7" fmla="*/ 10044 w 600775"/>
                    <a:gd name="connsiteY7" fmla="*/ 294888 h 430778"/>
                    <a:gd name="connsiteX8" fmla="*/ 89557 w 600775"/>
                    <a:gd name="connsiteY8" fmla="*/ 183569 h 430778"/>
                    <a:gd name="connsiteX9" fmla="*/ 121362 w 600775"/>
                    <a:gd name="connsiteY9" fmla="*/ 16591 h 430778"/>
                    <a:gd name="connsiteX10" fmla="*/ 200877 w 600775"/>
                    <a:gd name="connsiteY10" fmla="*/ 40445 h 430778"/>
                    <a:gd name="connsiteX11" fmla="*/ 415561 w 600775"/>
                    <a:gd name="connsiteY11" fmla="*/ 112007 h 430778"/>
                    <a:gd name="connsiteX0" fmla="*/ 415561 w 600775"/>
                    <a:gd name="connsiteY0" fmla="*/ 118124 h 436895"/>
                    <a:gd name="connsiteX1" fmla="*/ 542782 w 600775"/>
                    <a:gd name="connsiteY1" fmla="*/ 6806 h 436895"/>
                    <a:gd name="connsiteX2" fmla="*/ 534831 w 600775"/>
                    <a:gd name="connsiteY2" fmla="*/ 181734 h 436895"/>
                    <a:gd name="connsiteX3" fmla="*/ 598441 w 600775"/>
                    <a:gd name="connsiteY3" fmla="*/ 364616 h 436895"/>
                    <a:gd name="connsiteX4" fmla="*/ 439414 w 600775"/>
                    <a:gd name="connsiteY4" fmla="*/ 404372 h 436895"/>
                    <a:gd name="connsiteX5" fmla="*/ 304242 w 600775"/>
                    <a:gd name="connsiteY5" fmla="*/ 356663 h 436895"/>
                    <a:gd name="connsiteX6" fmla="*/ 33898 w 600775"/>
                    <a:gd name="connsiteY6" fmla="*/ 436177 h 436895"/>
                    <a:gd name="connsiteX7" fmla="*/ 10044 w 600775"/>
                    <a:gd name="connsiteY7" fmla="*/ 301005 h 436895"/>
                    <a:gd name="connsiteX8" fmla="*/ 89557 w 600775"/>
                    <a:gd name="connsiteY8" fmla="*/ 189686 h 436895"/>
                    <a:gd name="connsiteX9" fmla="*/ 65703 w 600775"/>
                    <a:gd name="connsiteY9" fmla="*/ 6806 h 436895"/>
                    <a:gd name="connsiteX10" fmla="*/ 200877 w 600775"/>
                    <a:gd name="connsiteY10" fmla="*/ 46562 h 436895"/>
                    <a:gd name="connsiteX11" fmla="*/ 415561 w 600775"/>
                    <a:gd name="connsiteY11" fmla="*/ 118124 h 436895"/>
                    <a:gd name="connsiteX0" fmla="*/ 415561 w 600775"/>
                    <a:gd name="connsiteY0" fmla="*/ 129970 h 448741"/>
                    <a:gd name="connsiteX1" fmla="*/ 542782 w 600775"/>
                    <a:gd name="connsiteY1" fmla="*/ 18652 h 448741"/>
                    <a:gd name="connsiteX2" fmla="*/ 534831 w 600775"/>
                    <a:gd name="connsiteY2" fmla="*/ 193580 h 448741"/>
                    <a:gd name="connsiteX3" fmla="*/ 598441 w 600775"/>
                    <a:gd name="connsiteY3" fmla="*/ 376462 h 448741"/>
                    <a:gd name="connsiteX4" fmla="*/ 439414 w 600775"/>
                    <a:gd name="connsiteY4" fmla="*/ 416218 h 448741"/>
                    <a:gd name="connsiteX5" fmla="*/ 304242 w 600775"/>
                    <a:gd name="connsiteY5" fmla="*/ 368509 h 448741"/>
                    <a:gd name="connsiteX6" fmla="*/ 33898 w 600775"/>
                    <a:gd name="connsiteY6" fmla="*/ 448023 h 448741"/>
                    <a:gd name="connsiteX7" fmla="*/ 10044 w 600775"/>
                    <a:gd name="connsiteY7" fmla="*/ 312851 h 448741"/>
                    <a:gd name="connsiteX8" fmla="*/ 89557 w 600775"/>
                    <a:gd name="connsiteY8" fmla="*/ 201532 h 448741"/>
                    <a:gd name="connsiteX9" fmla="*/ 65703 w 600775"/>
                    <a:gd name="connsiteY9" fmla="*/ 18652 h 448741"/>
                    <a:gd name="connsiteX10" fmla="*/ 224730 w 600775"/>
                    <a:gd name="connsiteY10" fmla="*/ 18651 h 448741"/>
                    <a:gd name="connsiteX11" fmla="*/ 415561 w 600775"/>
                    <a:gd name="connsiteY11" fmla="*/ 129970 h 448741"/>
                    <a:gd name="connsiteX0" fmla="*/ 383756 w 600775"/>
                    <a:gd name="connsiteY0" fmla="*/ 79835 h 446313"/>
                    <a:gd name="connsiteX1" fmla="*/ 542782 w 600775"/>
                    <a:gd name="connsiteY1" fmla="*/ 16224 h 446313"/>
                    <a:gd name="connsiteX2" fmla="*/ 534831 w 600775"/>
                    <a:gd name="connsiteY2" fmla="*/ 191152 h 446313"/>
                    <a:gd name="connsiteX3" fmla="*/ 598441 w 600775"/>
                    <a:gd name="connsiteY3" fmla="*/ 374034 h 446313"/>
                    <a:gd name="connsiteX4" fmla="*/ 439414 w 600775"/>
                    <a:gd name="connsiteY4" fmla="*/ 413790 h 446313"/>
                    <a:gd name="connsiteX5" fmla="*/ 304242 w 600775"/>
                    <a:gd name="connsiteY5" fmla="*/ 366081 h 446313"/>
                    <a:gd name="connsiteX6" fmla="*/ 33898 w 600775"/>
                    <a:gd name="connsiteY6" fmla="*/ 445595 h 446313"/>
                    <a:gd name="connsiteX7" fmla="*/ 10044 w 600775"/>
                    <a:gd name="connsiteY7" fmla="*/ 310423 h 446313"/>
                    <a:gd name="connsiteX8" fmla="*/ 89557 w 600775"/>
                    <a:gd name="connsiteY8" fmla="*/ 199104 h 446313"/>
                    <a:gd name="connsiteX9" fmla="*/ 65703 w 600775"/>
                    <a:gd name="connsiteY9" fmla="*/ 16224 h 446313"/>
                    <a:gd name="connsiteX10" fmla="*/ 224730 w 600775"/>
                    <a:gd name="connsiteY10" fmla="*/ 16223 h 446313"/>
                    <a:gd name="connsiteX11" fmla="*/ 383756 w 600775"/>
                    <a:gd name="connsiteY11" fmla="*/ 79835 h 446313"/>
                    <a:gd name="connsiteX0" fmla="*/ 383756 w 607366"/>
                    <a:gd name="connsiteY0" fmla="*/ 79835 h 446313"/>
                    <a:gd name="connsiteX1" fmla="*/ 542782 w 607366"/>
                    <a:gd name="connsiteY1" fmla="*/ 16224 h 446313"/>
                    <a:gd name="connsiteX2" fmla="*/ 582539 w 607366"/>
                    <a:gd name="connsiteY2" fmla="*/ 199103 h 446313"/>
                    <a:gd name="connsiteX3" fmla="*/ 598441 w 607366"/>
                    <a:gd name="connsiteY3" fmla="*/ 374034 h 446313"/>
                    <a:gd name="connsiteX4" fmla="*/ 439414 w 607366"/>
                    <a:gd name="connsiteY4" fmla="*/ 413790 h 446313"/>
                    <a:gd name="connsiteX5" fmla="*/ 304242 w 607366"/>
                    <a:gd name="connsiteY5" fmla="*/ 366081 h 446313"/>
                    <a:gd name="connsiteX6" fmla="*/ 33898 w 607366"/>
                    <a:gd name="connsiteY6" fmla="*/ 445595 h 446313"/>
                    <a:gd name="connsiteX7" fmla="*/ 10044 w 607366"/>
                    <a:gd name="connsiteY7" fmla="*/ 310423 h 446313"/>
                    <a:gd name="connsiteX8" fmla="*/ 89557 w 607366"/>
                    <a:gd name="connsiteY8" fmla="*/ 199104 h 446313"/>
                    <a:gd name="connsiteX9" fmla="*/ 65703 w 607366"/>
                    <a:gd name="connsiteY9" fmla="*/ 16224 h 446313"/>
                    <a:gd name="connsiteX10" fmla="*/ 224730 w 607366"/>
                    <a:gd name="connsiteY10" fmla="*/ 16223 h 446313"/>
                    <a:gd name="connsiteX11" fmla="*/ 383756 w 607366"/>
                    <a:gd name="connsiteY11" fmla="*/ 79835 h 446313"/>
                    <a:gd name="connsiteX0" fmla="*/ 383756 w 599526"/>
                    <a:gd name="connsiteY0" fmla="*/ 79835 h 446313"/>
                    <a:gd name="connsiteX1" fmla="*/ 542782 w 599526"/>
                    <a:gd name="connsiteY1" fmla="*/ 16224 h 446313"/>
                    <a:gd name="connsiteX2" fmla="*/ 510978 w 599526"/>
                    <a:gd name="connsiteY2" fmla="*/ 215005 h 446313"/>
                    <a:gd name="connsiteX3" fmla="*/ 598441 w 599526"/>
                    <a:gd name="connsiteY3" fmla="*/ 374034 h 446313"/>
                    <a:gd name="connsiteX4" fmla="*/ 439414 w 599526"/>
                    <a:gd name="connsiteY4" fmla="*/ 413790 h 446313"/>
                    <a:gd name="connsiteX5" fmla="*/ 304242 w 599526"/>
                    <a:gd name="connsiteY5" fmla="*/ 366081 h 446313"/>
                    <a:gd name="connsiteX6" fmla="*/ 33898 w 599526"/>
                    <a:gd name="connsiteY6" fmla="*/ 445595 h 446313"/>
                    <a:gd name="connsiteX7" fmla="*/ 10044 w 599526"/>
                    <a:gd name="connsiteY7" fmla="*/ 310423 h 446313"/>
                    <a:gd name="connsiteX8" fmla="*/ 89557 w 599526"/>
                    <a:gd name="connsiteY8" fmla="*/ 199104 h 446313"/>
                    <a:gd name="connsiteX9" fmla="*/ 65703 w 599526"/>
                    <a:gd name="connsiteY9" fmla="*/ 16224 h 446313"/>
                    <a:gd name="connsiteX10" fmla="*/ 224730 w 599526"/>
                    <a:gd name="connsiteY10" fmla="*/ 16223 h 446313"/>
                    <a:gd name="connsiteX11" fmla="*/ 383756 w 599526"/>
                    <a:gd name="connsiteY11" fmla="*/ 79835 h 446313"/>
                    <a:gd name="connsiteX0" fmla="*/ 383756 w 599561"/>
                    <a:gd name="connsiteY0" fmla="*/ 79835 h 446313"/>
                    <a:gd name="connsiteX1" fmla="*/ 542782 w 599561"/>
                    <a:gd name="connsiteY1" fmla="*/ 16224 h 446313"/>
                    <a:gd name="connsiteX2" fmla="*/ 524021 w 599561"/>
                    <a:gd name="connsiteY2" fmla="*/ 94827 h 446313"/>
                    <a:gd name="connsiteX3" fmla="*/ 510978 w 599561"/>
                    <a:gd name="connsiteY3" fmla="*/ 215005 h 446313"/>
                    <a:gd name="connsiteX4" fmla="*/ 598441 w 599561"/>
                    <a:gd name="connsiteY4" fmla="*/ 374034 h 446313"/>
                    <a:gd name="connsiteX5" fmla="*/ 439414 w 599561"/>
                    <a:gd name="connsiteY5" fmla="*/ 413790 h 446313"/>
                    <a:gd name="connsiteX6" fmla="*/ 304242 w 599561"/>
                    <a:gd name="connsiteY6" fmla="*/ 366081 h 446313"/>
                    <a:gd name="connsiteX7" fmla="*/ 33898 w 599561"/>
                    <a:gd name="connsiteY7" fmla="*/ 445595 h 446313"/>
                    <a:gd name="connsiteX8" fmla="*/ 10044 w 599561"/>
                    <a:gd name="connsiteY8" fmla="*/ 310423 h 446313"/>
                    <a:gd name="connsiteX9" fmla="*/ 89557 w 599561"/>
                    <a:gd name="connsiteY9" fmla="*/ 199104 h 446313"/>
                    <a:gd name="connsiteX10" fmla="*/ 65703 w 599561"/>
                    <a:gd name="connsiteY10" fmla="*/ 16224 h 446313"/>
                    <a:gd name="connsiteX11" fmla="*/ 224730 w 599561"/>
                    <a:gd name="connsiteY11" fmla="*/ 16223 h 446313"/>
                    <a:gd name="connsiteX12" fmla="*/ 383756 w 599561"/>
                    <a:gd name="connsiteY12" fmla="*/ 79835 h 446313"/>
                    <a:gd name="connsiteX0" fmla="*/ 383756 w 612006"/>
                    <a:gd name="connsiteY0" fmla="*/ 79835 h 446313"/>
                    <a:gd name="connsiteX1" fmla="*/ 542782 w 612006"/>
                    <a:gd name="connsiteY1" fmla="*/ 16224 h 446313"/>
                    <a:gd name="connsiteX2" fmla="*/ 611486 w 612006"/>
                    <a:gd name="connsiteY2" fmla="*/ 102779 h 446313"/>
                    <a:gd name="connsiteX3" fmla="*/ 510978 w 612006"/>
                    <a:gd name="connsiteY3" fmla="*/ 215005 h 446313"/>
                    <a:gd name="connsiteX4" fmla="*/ 598441 w 612006"/>
                    <a:gd name="connsiteY4" fmla="*/ 374034 h 446313"/>
                    <a:gd name="connsiteX5" fmla="*/ 439414 w 612006"/>
                    <a:gd name="connsiteY5" fmla="*/ 413790 h 446313"/>
                    <a:gd name="connsiteX6" fmla="*/ 304242 w 612006"/>
                    <a:gd name="connsiteY6" fmla="*/ 366081 h 446313"/>
                    <a:gd name="connsiteX7" fmla="*/ 33898 w 612006"/>
                    <a:gd name="connsiteY7" fmla="*/ 445595 h 446313"/>
                    <a:gd name="connsiteX8" fmla="*/ 10044 w 612006"/>
                    <a:gd name="connsiteY8" fmla="*/ 310423 h 446313"/>
                    <a:gd name="connsiteX9" fmla="*/ 89557 w 612006"/>
                    <a:gd name="connsiteY9" fmla="*/ 199104 h 446313"/>
                    <a:gd name="connsiteX10" fmla="*/ 65703 w 612006"/>
                    <a:gd name="connsiteY10" fmla="*/ 16224 h 446313"/>
                    <a:gd name="connsiteX11" fmla="*/ 224730 w 612006"/>
                    <a:gd name="connsiteY11" fmla="*/ 16223 h 446313"/>
                    <a:gd name="connsiteX12" fmla="*/ 383756 w 612006"/>
                    <a:gd name="connsiteY12" fmla="*/ 79835 h 446313"/>
                    <a:gd name="connsiteX0" fmla="*/ 383756 w 612006"/>
                    <a:gd name="connsiteY0" fmla="*/ 79835 h 446313"/>
                    <a:gd name="connsiteX1" fmla="*/ 542782 w 612006"/>
                    <a:gd name="connsiteY1" fmla="*/ 16224 h 446313"/>
                    <a:gd name="connsiteX2" fmla="*/ 611486 w 612006"/>
                    <a:gd name="connsiteY2" fmla="*/ 102779 h 446313"/>
                    <a:gd name="connsiteX3" fmla="*/ 558686 w 612006"/>
                    <a:gd name="connsiteY3" fmla="*/ 230907 h 446313"/>
                    <a:gd name="connsiteX4" fmla="*/ 598441 w 612006"/>
                    <a:gd name="connsiteY4" fmla="*/ 374034 h 446313"/>
                    <a:gd name="connsiteX5" fmla="*/ 439414 w 612006"/>
                    <a:gd name="connsiteY5" fmla="*/ 413790 h 446313"/>
                    <a:gd name="connsiteX6" fmla="*/ 304242 w 612006"/>
                    <a:gd name="connsiteY6" fmla="*/ 366081 h 446313"/>
                    <a:gd name="connsiteX7" fmla="*/ 33898 w 612006"/>
                    <a:gd name="connsiteY7" fmla="*/ 445595 h 446313"/>
                    <a:gd name="connsiteX8" fmla="*/ 10044 w 612006"/>
                    <a:gd name="connsiteY8" fmla="*/ 310423 h 446313"/>
                    <a:gd name="connsiteX9" fmla="*/ 89557 w 612006"/>
                    <a:gd name="connsiteY9" fmla="*/ 199104 h 446313"/>
                    <a:gd name="connsiteX10" fmla="*/ 65703 w 612006"/>
                    <a:gd name="connsiteY10" fmla="*/ 16224 h 446313"/>
                    <a:gd name="connsiteX11" fmla="*/ 224730 w 612006"/>
                    <a:gd name="connsiteY11" fmla="*/ 16223 h 446313"/>
                    <a:gd name="connsiteX12" fmla="*/ 383756 w 612006"/>
                    <a:gd name="connsiteY12" fmla="*/ 79835 h 446313"/>
                    <a:gd name="connsiteX0" fmla="*/ 380394 w 608644"/>
                    <a:gd name="connsiteY0" fmla="*/ 79835 h 446313"/>
                    <a:gd name="connsiteX1" fmla="*/ 539420 w 608644"/>
                    <a:gd name="connsiteY1" fmla="*/ 16224 h 446313"/>
                    <a:gd name="connsiteX2" fmla="*/ 608124 w 608644"/>
                    <a:gd name="connsiteY2" fmla="*/ 102779 h 446313"/>
                    <a:gd name="connsiteX3" fmla="*/ 555324 w 608644"/>
                    <a:gd name="connsiteY3" fmla="*/ 230907 h 446313"/>
                    <a:gd name="connsiteX4" fmla="*/ 595079 w 608644"/>
                    <a:gd name="connsiteY4" fmla="*/ 374034 h 446313"/>
                    <a:gd name="connsiteX5" fmla="*/ 436052 w 608644"/>
                    <a:gd name="connsiteY5" fmla="*/ 413790 h 446313"/>
                    <a:gd name="connsiteX6" fmla="*/ 237270 w 608644"/>
                    <a:gd name="connsiteY6" fmla="*/ 366081 h 446313"/>
                    <a:gd name="connsiteX7" fmla="*/ 30536 w 608644"/>
                    <a:gd name="connsiteY7" fmla="*/ 445595 h 446313"/>
                    <a:gd name="connsiteX8" fmla="*/ 6682 w 608644"/>
                    <a:gd name="connsiteY8" fmla="*/ 310423 h 446313"/>
                    <a:gd name="connsiteX9" fmla="*/ 86195 w 608644"/>
                    <a:gd name="connsiteY9" fmla="*/ 199104 h 446313"/>
                    <a:gd name="connsiteX10" fmla="*/ 62341 w 608644"/>
                    <a:gd name="connsiteY10" fmla="*/ 16224 h 446313"/>
                    <a:gd name="connsiteX11" fmla="*/ 221368 w 608644"/>
                    <a:gd name="connsiteY11" fmla="*/ 16223 h 446313"/>
                    <a:gd name="connsiteX12" fmla="*/ 380394 w 608644"/>
                    <a:gd name="connsiteY12" fmla="*/ 79835 h 446313"/>
                    <a:gd name="connsiteX0" fmla="*/ 380394 w 608644"/>
                    <a:gd name="connsiteY0" fmla="*/ 79835 h 446381"/>
                    <a:gd name="connsiteX1" fmla="*/ 539420 w 608644"/>
                    <a:gd name="connsiteY1" fmla="*/ 16224 h 446381"/>
                    <a:gd name="connsiteX2" fmla="*/ 608124 w 608644"/>
                    <a:gd name="connsiteY2" fmla="*/ 102779 h 446381"/>
                    <a:gd name="connsiteX3" fmla="*/ 555324 w 608644"/>
                    <a:gd name="connsiteY3" fmla="*/ 230907 h 446381"/>
                    <a:gd name="connsiteX4" fmla="*/ 595079 w 608644"/>
                    <a:gd name="connsiteY4" fmla="*/ 374034 h 446381"/>
                    <a:gd name="connsiteX5" fmla="*/ 451955 w 608644"/>
                    <a:gd name="connsiteY5" fmla="*/ 366082 h 446381"/>
                    <a:gd name="connsiteX6" fmla="*/ 237270 w 608644"/>
                    <a:gd name="connsiteY6" fmla="*/ 366081 h 446381"/>
                    <a:gd name="connsiteX7" fmla="*/ 30536 w 608644"/>
                    <a:gd name="connsiteY7" fmla="*/ 445595 h 446381"/>
                    <a:gd name="connsiteX8" fmla="*/ 6682 w 608644"/>
                    <a:gd name="connsiteY8" fmla="*/ 310423 h 446381"/>
                    <a:gd name="connsiteX9" fmla="*/ 86195 w 608644"/>
                    <a:gd name="connsiteY9" fmla="*/ 199104 h 446381"/>
                    <a:gd name="connsiteX10" fmla="*/ 62341 w 608644"/>
                    <a:gd name="connsiteY10" fmla="*/ 16224 h 446381"/>
                    <a:gd name="connsiteX11" fmla="*/ 221368 w 608644"/>
                    <a:gd name="connsiteY11" fmla="*/ 16223 h 446381"/>
                    <a:gd name="connsiteX12" fmla="*/ 380394 w 608644"/>
                    <a:gd name="connsiteY12" fmla="*/ 79835 h 446381"/>
                    <a:gd name="connsiteX0" fmla="*/ 378719 w 606969"/>
                    <a:gd name="connsiteY0" fmla="*/ 79835 h 445807"/>
                    <a:gd name="connsiteX1" fmla="*/ 537745 w 606969"/>
                    <a:gd name="connsiteY1" fmla="*/ 16224 h 445807"/>
                    <a:gd name="connsiteX2" fmla="*/ 606449 w 606969"/>
                    <a:gd name="connsiteY2" fmla="*/ 102779 h 445807"/>
                    <a:gd name="connsiteX3" fmla="*/ 553649 w 606969"/>
                    <a:gd name="connsiteY3" fmla="*/ 230907 h 445807"/>
                    <a:gd name="connsiteX4" fmla="*/ 593404 w 606969"/>
                    <a:gd name="connsiteY4" fmla="*/ 374034 h 445807"/>
                    <a:gd name="connsiteX5" fmla="*/ 450280 w 606969"/>
                    <a:gd name="connsiteY5" fmla="*/ 366082 h 445807"/>
                    <a:gd name="connsiteX6" fmla="*/ 195838 w 606969"/>
                    <a:gd name="connsiteY6" fmla="*/ 342227 h 445807"/>
                    <a:gd name="connsiteX7" fmla="*/ 28861 w 606969"/>
                    <a:gd name="connsiteY7" fmla="*/ 445595 h 445807"/>
                    <a:gd name="connsiteX8" fmla="*/ 5007 w 606969"/>
                    <a:gd name="connsiteY8" fmla="*/ 310423 h 445807"/>
                    <a:gd name="connsiteX9" fmla="*/ 84520 w 606969"/>
                    <a:gd name="connsiteY9" fmla="*/ 199104 h 445807"/>
                    <a:gd name="connsiteX10" fmla="*/ 60666 w 606969"/>
                    <a:gd name="connsiteY10" fmla="*/ 16224 h 445807"/>
                    <a:gd name="connsiteX11" fmla="*/ 219693 w 606969"/>
                    <a:gd name="connsiteY11" fmla="*/ 16223 h 445807"/>
                    <a:gd name="connsiteX12" fmla="*/ 378719 w 606969"/>
                    <a:gd name="connsiteY12" fmla="*/ 79835 h 445807"/>
                    <a:gd name="connsiteX0" fmla="*/ 375297 w 603547"/>
                    <a:gd name="connsiteY0" fmla="*/ 79835 h 398242"/>
                    <a:gd name="connsiteX1" fmla="*/ 534323 w 603547"/>
                    <a:gd name="connsiteY1" fmla="*/ 16224 h 398242"/>
                    <a:gd name="connsiteX2" fmla="*/ 603027 w 603547"/>
                    <a:gd name="connsiteY2" fmla="*/ 102779 h 398242"/>
                    <a:gd name="connsiteX3" fmla="*/ 550227 w 603547"/>
                    <a:gd name="connsiteY3" fmla="*/ 230907 h 398242"/>
                    <a:gd name="connsiteX4" fmla="*/ 589982 w 603547"/>
                    <a:gd name="connsiteY4" fmla="*/ 374034 h 398242"/>
                    <a:gd name="connsiteX5" fmla="*/ 446858 w 603547"/>
                    <a:gd name="connsiteY5" fmla="*/ 366082 h 398242"/>
                    <a:gd name="connsiteX6" fmla="*/ 192416 w 603547"/>
                    <a:gd name="connsiteY6" fmla="*/ 342227 h 398242"/>
                    <a:gd name="connsiteX7" fmla="*/ 57245 w 603547"/>
                    <a:gd name="connsiteY7" fmla="*/ 397887 h 398242"/>
                    <a:gd name="connsiteX8" fmla="*/ 1585 w 603547"/>
                    <a:gd name="connsiteY8" fmla="*/ 310423 h 398242"/>
                    <a:gd name="connsiteX9" fmla="*/ 81098 w 603547"/>
                    <a:gd name="connsiteY9" fmla="*/ 199104 h 398242"/>
                    <a:gd name="connsiteX10" fmla="*/ 57244 w 603547"/>
                    <a:gd name="connsiteY10" fmla="*/ 16224 h 398242"/>
                    <a:gd name="connsiteX11" fmla="*/ 216271 w 603547"/>
                    <a:gd name="connsiteY11" fmla="*/ 16223 h 398242"/>
                    <a:gd name="connsiteX12" fmla="*/ 375297 w 603547"/>
                    <a:gd name="connsiteY12" fmla="*/ 79835 h 398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3547" h="398242">
                      <a:moveTo>
                        <a:pt x="375297" y="79835"/>
                      </a:moveTo>
                      <a:cubicBezTo>
                        <a:pt x="428306" y="79835"/>
                        <a:pt x="496368" y="12400"/>
                        <a:pt x="534323" y="16224"/>
                      </a:cubicBezTo>
                      <a:cubicBezTo>
                        <a:pt x="572278" y="20048"/>
                        <a:pt x="608328" y="69649"/>
                        <a:pt x="603027" y="102779"/>
                      </a:cubicBezTo>
                      <a:cubicBezTo>
                        <a:pt x="597726" y="135909"/>
                        <a:pt x="552401" y="185698"/>
                        <a:pt x="550227" y="230907"/>
                      </a:cubicBezTo>
                      <a:cubicBezTo>
                        <a:pt x="548053" y="276116"/>
                        <a:pt x="607210" y="351505"/>
                        <a:pt x="589982" y="374034"/>
                      </a:cubicBezTo>
                      <a:cubicBezTo>
                        <a:pt x="572754" y="396563"/>
                        <a:pt x="482639" y="375359"/>
                        <a:pt x="446858" y="366082"/>
                      </a:cubicBezTo>
                      <a:cubicBezTo>
                        <a:pt x="411077" y="356805"/>
                        <a:pt x="257352" y="336926"/>
                        <a:pt x="192416" y="342227"/>
                      </a:cubicBezTo>
                      <a:cubicBezTo>
                        <a:pt x="127480" y="347528"/>
                        <a:pt x="89050" y="403188"/>
                        <a:pt x="57245" y="397887"/>
                      </a:cubicBezTo>
                      <a:cubicBezTo>
                        <a:pt x="25440" y="392586"/>
                        <a:pt x="-7692" y="351505"/>
                        <a:pt x="1585" y="310423"/>
                      </a:cubicBezTo>
                      <a:cubicBezTo>
                        <a:pt x="10862" y="269341"/>
                        <a:pt x="71822" y="248137"/>
                        <a:pt x="81098" y="199104"/>
                      </a:cubicBezTo>
                      <a:cubicBezTo>
                        <a:pt x="90374" y="150071"/>
                        <a:pt x="34715" y="46704"/>
                        <a:pt x="57244" y="16224"/>
                      </a:cubicBezTo>
                      <a:cubicBezTo>
                        <a:pt x="79773" y="-14256"/>
                        <a:pt x="163262" y="5621"/>
                        <a:pt x="216271" y="16223"/>
                      </a:cubicBezTo>
                      <a:cubicBezTo>
                        <a:pt x="269280" y="26825"/>
                        <a:pt x="322288" y="79835"/>
                        <a:pt x="375297" y="79835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127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/>
                </a:p>
              </p:txBody>
            </p:sp>
            <p:sp>
              <p:nvSpPr>
                <p:cNvPr id="201" name="Arc 200">
                  <a:extLst>
                    <a:ext uri="{FF2B5EF4-FFF2-40B4-BE49-F238E27FC236}">
                      <a16:creationId xmlns:a16="http://schemas.microsoft.com/office/drawing/2014/main" id="{BF5011D1-3874-6089-27BA-13EBCA0EECB3}"/>
                    </a:ext>
                  </a:extLst>
                </p:cNvPr>
                <p:cNvSpPr/>
                <p:nvPr/>
              </p:nvSpPr>
              <p:spPr>
                <a:xfrm flipH="1" flipV="1">
                  <a:off x="7459953" y="1093268"/>
                  <a:ext cx="1308092" cy="342900"/>
                </a:xfrm>
                <a:prstGeom prst="arc">
                  <a:avLst>
                    <a:gd name="adj1" fmla="val 12198908"/>
                    <a:gd name="adj2" fmla="val 19131984"/>
                  </a:avLst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205" name="Arc 204">
                  <a:extLst>
                    <a:ext uri="{FF2B5EF4-FFF2-40B4-BE49-F238E27FC236}">
                      <a16:creationId xmlns:a16="http://schemas.microsoft.com/office/drawing/2014/main" id="{76930A5F-2E3E-B709-6607-4A3290216F01}"/>
                    </a:ext>
                  </a:extLst>
                </p:cNvPr>
                <p:cNvSpPr/>
                <p:nvPr/>
              </p:nvSpPr>
              <p:spPr>
                <a:xfrm rot="18587583" flipH="1">
                  <a:off x="8067686" y="1462878"/>
                  <a:ext cx="728663" cy="528637"/>
                </a:xfrm>
                <a:prstGeom prst="arc">
                  <a:avLst>
                    <a:gd name="adj1" fmla="val 13309060"/>
                    <a:gd name="adj2" fmla="val 17471849"/>
                  </a:avLst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230" name="Accolade fermante 229">
                  <a:extLst>
                    <a:ext uri="{FF2B5EF4-FFF2-40B4-BE49-F238E27FC236}">
                      <a16:creationId xmlns:a16="http://schemas.microsoft.com/office/drawing/2014/main" id="{ECEEA6B9-0DF9-8938-681E-73ABDF8C01D2}"/>
                    </a:ext>
                  </a:extLst>
                </p:cNvPr>
                <p:cNvSpPr/>
                <p:nvPr/>
              </p:nvSpPr>
              <p:spPr>
                <a:xfrm>
                  <a:off x="11414790" y="484722"/>
                  <a:ext cx="168320" cy="5443312"/>
                </a:xfrm>
                <a:prstGeom prst="rightBrace">
                  <a:avLst>
                    <a:gd name="adj1" fmla="val 66431"/>
                    <a:gd name="adj2" fmla="val 48221"/>
                  </a:avLst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/>
                </a:p>
              </p:txBody>
            </p:sp>
            <p:sp>
              <p:nvSpPr>
                <p:cNvPr id="14" name="Text Box 115">
                  <a:extLst>
                    <a:ext uri="{FF2B5EF4-FFF2-40B4-BE49-F238E27FC236}">
                      <a16:creationId xmlns:a16="http://schemas.microsoft.com/office/drawing/2014/main" id="{14DCA9C8-B0A8-19A1-C178-9D515B30F1C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315203" y="4214890"/>
                  <a:ext cx="641329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 dirty="0" err="1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PGPase</a:t>
                  </a:r>
                  <a:endParaRPr lang="fr-FR" altLang="fr-FR" sz="1200" baseline="30000" dirty="0"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6" name="Arc 15">
                  <a:extLst>
                    <a:ext uri="{FF2B5EF4-FFF2-40B4-BE49-F238E27FC236}">
                      <a16:creationId xmlns:a16="http://schemas.microsoft.com/office/drawing/2014/main" id="{08492308-92F9-148A-78CC-6CDCCFEB69C5}"/>
                    </a:ext>
                  </a:extLst>
                </p:cNvPr>
                <p:cNvSpPr/>
                <p:nvPr/>
              </p:nvSpPr>
              <p:spPr>
                <a:xfrm rot="1536392" flipH="1" flipV="1">
                  <a:off x="7951367" y="971468"/>
                  <a:ext cx="728663" cy="412390"/>
                </a:xfrm>
                <a:prstGeom prst="arc">
                  <a:avLst>
                    <a:gd name="adj1" fmla="val 13309060"/>
                    <a:gd name="adj2" fmla="val 16914679"/>
                  </a:avLst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</p:grpSp>
        </p:grpSp>
      </p:grpSp>
      <p:sp>
        <p:nvSpPr>
          <p:cNvPr id="51" name="Text Box 115">
            <a:extLst>
              <a:ext uri="{FF2B5EF4-FFF2-40B4-BE49-F238E27FC236}">
                <a16:creationId xmlns:a16="http://schemas.microsoft.com/office/drawing/2014/main" id="{F904FA45-58C2-858F-3D90-7737D6767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295" y="4500994"/>
            <a:ext cx="4844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highlight>
                  <a:srgbClr val="5280BE"/>
                </a:highlight>
                <a:latin typeface="Calibri Light" charset="0"/>
              </a:rPr>
              <a:t>CO</a:t>
            </a:r>
            <a:r>
              <a:rPr lang="fr-FR" altLang="fr-FR" sz="1400" b="1" baseline="-25000" dirty="0">
                <a:solidFill>
                  <a:schemeClr val="bg1"/>
                </a:solidFill>
                <a:highlight>
                  <a:srgbClr val="5280BE"/>
                </a:highlight>
                <a:latin typeface="Calibri Light" charset="0"/>
              </a:rPr>
              <a:t>2 </a:t>
            </a:r>
            <a:endParaRPr lang="fr-FR" altLang="fr-FR" sz="1400" b="1" baseline="30000" dirty="0">
              <a:solidFill>
                <a:schemeClr val="bg1"/>
              </a:solidFill>
              <a:highlight>
                <a:srgbClr val="5280BE"/>
              </a:highlight>
              <a:latin typeface="Calibri Light" charset="0"/>
            </a:endParaRPr>
          </a:p>
        </p:txBody>
      </p:sp>
      <p:sp>
        <p:nvSpPr>
          <p:cNvPr id="98" name="Arc 97">
            <a:extLst>
              <a:ext uri="{FF2B5EF4-FFF2-40B4-BE49-F238E27FC236}">
                <a16:creationId xmlns:a16="http://schemas.microsoft.com/office/drawing/2014/main" id="{25781A93-76C5-FCA6-9BC0-69D78AC1C0D9}"/>
              </a:ext>
            </a:extLst>
          </p:cNvPr>
          <p:cNvSpPr/>
          <p:nvPr/>
        </p:nvSpPr>
        <p:spPr>
          <a:xfrm rot="5882363" flipV="1">
            <a:off x="5801425" y="2039605"/>
            <a:ext cx="854271" cy="6253220"/>
          </a:xfrm>
          <a:prstGeom prst="arc">
            <a:avLst>
              <a:gd name="adj1" fmla="val 16279395"/>
              <a:gd name="adj2" fmla="val 5287310"/>
            </a:avLst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15408" name="Groupe 15407">
            <a:extLst>
              <a:ext uri="{FF2B5EF4-FFF2-40B4-BE49-F238E27FC236}">
                <a16:creationId xmlns:a16="http://schemas.microsoft.com/office/drawing/2014/main" id="{1EEE59AA-3FFE-03A5-7260-D138F7E0928B}"/>
              </a:ext>
            </a:extLst>
          </p:cNvPr>
          <p:cNvGrpSpPr/>
          <p:nvPr/>
        </p:nvGrpSpPr>
        <p:grpSpPr>
          <a:xfrm>
            <a:off x="9054528" y="4922901"/>
            <a:ext cx="1226544" cy="1333945"/>
            <a:chOff x="9008521" y="4882743"/>
            <a:chExt cx="1226544" cy="1333945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727E2FE4-DB88-B885-1D86-479455BA724C}"/>
                </a:ext>
              </a:extLst>
            </p:cNvPr>
            <p:cNvSpPr/>
            <p:nvPr/>
          </p:nvSpPr>
          <p:spPr>
            <a:xfrm rot="21021250">
              <a:off x="9119447" y="4963593"/>
              <a:ext cx="1040011" cy="891794"/>
            </a:xfrm>
            <a:prstGeom prst="arc">
              <a:avLst>
                <a:gd name="adj1" fmla="val 16958916"/>
                <a:gd name="adj2" fmla="val 20095776"/>
              </a:avLst>
            </a:prstGeom>
            <a:ln w="98425" cap="rnd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0E2BC630-2C2E-FD36-A0B5-722CCA92420A}"/>
                </a:ext>
              </a:extLst>
            </p:cNvPr>
            <p:cNvSpPr/>
            <p:nvPr/>
          </p:nvSpPr>
          <p:spPr>
            <a:xfrm rot="5836363">
              <a:off x="9257322" y="5299835"/>
              <a:ext cx="949099" cy="884608"/>
            </a:xfrm>
            <a:prstGeom prst="arc">
              <a:avLst>
                <a:gd name="adj1" fmla="val 17254905"/>
                <a:gd name="adj2" fmla="val 21572889"/>
              </a:avLst>
            </a:prstGeom>
            <a:ln w="98425" cap="rnd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A187D9FE-9546-1C7F-7194-109C49380C18}"/>
                </a:ext>
              </a:extLst>
            </p:cNvPr>
            <p:cNvSpPr/>
            <p:nvPr/>
          </p:nvSpPr>
          <p:spPr>
            <a:xfrm rot="15794967">
              <a:off x="8992651" y="4988454"/>
              <a:ext cx="1028464" cy="996724"/>
            </a:xfrm>
            <a:prstGeom prst="arc">
              <a:avLst>
                <a:gd name="adj1" fmla="val 16962349"/>
                <a:gd name="adj2" fmla="val 291886"/>
              </a:avLst>
            </a:prstGeom>
            <a:ln w="98425" cap="rnd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D1B689A5-748E-2DBB-2161-0EC7C761D067}"/>
                </a:ext>
              </a:extLst>
            </p:cNvPr>
            <p:cNvSpPr/>
            <p:nvPr/>
          </p:nvSpPr>
          <p:spPr>
            <a:xfrm rot="10800000">
              <a:off x="9081195" y="5425624"/>
              <a:ext cx="1153870" cy="788629"/>
            </a:xfrm>
            <a:prstGeom prst="arc">
              <a:avLst>
                <a:gd name="adj1" fmla="val 17492421"/>
                <a:gd name="adj2" fmla="val 20747546"/>
              </a:avLst>
            </a:prstGeom>
            <a:ln w="98425" cap="rnd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9F9F94A3-F59A-9A2D-6CD2-FA139A25E9EA}"/>
                </a:ext>
              </a:extLst>
            </p:cNvPr>
            <p:cNvSpPr/>
            <p:nvPr/>
          </p:nvSpPr>
          <p:spPr>
            <a:xfrm rot="4199590">
              <a:off x="9203803" y="5004291"/>
              <a:ext cx="1134890" cy="891794"/>
            </a:xfrm>
            <a:prstGeom prst="arc">
              <a:avLst>
                <a:gd name="adj1" fmla="val 16024240"/>
                <a:gd name="adj2" fmla="val 19267173"/>
              </a:avLst>
            </a:prstGeom>
            <a:ln w="98425" cap="rnd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A2A133C0-D5BF-38C1-8085-869E55409393}"/>
                </a:ext>
              </a:extLst>
            </p:cNvPr>
            <p:cNvGrpSpPr/>
            <p:nvPr/>
          </p:nvGrpSpPr>
          <p:grpSpPr>
            <a:xfrm>
              <a:off x="9935497" y="5325047"/>
              <a:ext cx="185499" cy="545438"/>
              <a:chOff x="11901230" y="5988039"/>
              <a:chExt cx="185499" cy="545438"/>
            </a:xfrm>
          </p:grpSpPr>
          <p:sp>
            <p:nvSpPr>
              <p:cNvPr id="22" name="Nuage 21">
                <a:extLst>
                  <a:ext uri="{FF2B5EF4-FFF2-40B4-BE49-F238E27FC236}">
                    <a16:creationId xmlns:a16="http://schemas.microsoft.com/office/drawing/2014/main" id="{DD4C4CDE-D5AF-4D51-0946-AC8BFA7C7D76}"/>
                  </a:ext>
                </a:extLst>
              </p:cNvPr>
              <p:cNvSpPr/>
              <p:nvPr/>
            </p:nvSpPr>
            <p:spPr bwMode="auto">
              <a:xfrm>
                <a:off x="11920171" y="6353169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grpSp>
            <p:nvGrpSpPr>
              <p:cNvPr id="81" name="Groupe 80">
                <a:extLst>
                  <a:ext uri="{FF2B5EF4-FFF2-40B4-BE49-F238E27FC236}">
                    <a16:creationId xmlns:a16="http://schemas.microsoft.com/office/drawing/2014/main" id="{C3EE46A2-AE0D-F14C-568B-76A74FD56EAE}"/>
                  </a:ext>
                </a:extLst>
              </p:cNvPr>
              <p:cNvGrpSpPr/>
              <p:nvPr/>
            </p:nvGrpSpPr>
            <p:grpSpPr>
              <a:xfrm>
                <a:off x="11901230" y="5988039"/>
                <a:ext cx="114506" cy="372322"/>
                <a:chOff x="11901230" y="5988039"/>
                <a:chExt cx="114506" cy="372322"/>
              </a:xfrm>
            </p:grpSpPr>
            <p:sp>
              <p:nvSpPr>
                <p:cNvPr id="67" name="Forme libre 66">
                  <a:extLst>
                    <a:ext uri="{FF2B5EF4-FFF2-40B4-BE49-F238E27FC236}">
                      <a16:creationId xmlns:a16="http://schemas.microsoft.com/office/drawing/2014/main" id="{DA5552BC-AC3B-6AD8-A0B1-DBB659BBCCA9}"/>
                    </a:ext>
                  </a:extLst>
                </p:cNvPr>
                <p:cNvSpPr/>
                <p:nvPr/>
              </p:nvSpPr>
              <p:spPr>
                <a:xfrm>
                  <a:off x="11901230" y="5988039"/>
                  <a:ext cx="111362" cy="372322"/>
                </a:xfrm>
                <a:custGeom>
                  <a:avLst/>
                  <a:gdLst>
                    <a:gd name="connsiteX0" fmla="*/ 49955 w 166557"/>
                    <a:gd name="connsiteY0" fmla="*/ 0 h 525982"/>
                    <a:gd name="connsiteX1" fmla="*/ 1403 w 166557"/>
                    <a:gd name="connsiteY1" fmla="*/ 145656 h 525982"/>
                    <a:gd name="connsiteX2" fmla="*/ 98507 w 166557"/>
                    <a:gd name="connsiteY2" fmla="*/ 210392 h 525982"/>
                    <a:gd name="connsiteX3" fmla="*/ 74231 w 166557"/>
                    <a:gd name="connsiteY3" fmla="*/ 331773 h 525982"/>
                    <a:gd name="connsiteX4" fmla="*/ 163244 w 166557"/>
                    <a:gd name="connsiteY4" fmla="*/ 436969 h 525982"/>
                    <a:gd name="connsiteX5" fmla="*/ 138968 w 166557"/>
                    <a:gd name="connsiteY5" fmla="*/ 525982 h 52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557" h="525982">
                      <a:moveTo>
                        <a:pt x="49955" y="0"/>
                      </a:moveTo>
                      <a:cubicBezTo>
                        <a:pt x="21633" y="55295"/>
                        <a:pt x="-6689" y="110591"/>
                        <a:pt x="1403" y="145656"/>
                      </a:cubicBezTo>
                      <a:cubicBezTo>
                        <a:pt x="9495" y="180721"/>
                        <a:pt x="86369" y="179373"/>
                        <a:pt x="98507" y="210392"/>
                      </a:cubicBezTo>
                      <a:cubicBezTo>
                        <a:pt x="110645" y="241411"/>
                        <a:pt x="63442" y="294010"/>
                        <a:pt x="74231" y="331773"/>
                      </a:cubicBezTo>
                      <a:cubicBezTo>
                        <a:pt x="85020" y="369536"/>
                        <a:pt x="152455" y="404601"/>
                        <a:pt x="163244" y="436969"/>
                      </a:cubicBezTo>
                      <a:cubicBezTo>
                        <a:pt x="174034" y="469337"/>
                        <a:pt x="156501" y="497659"/>
                        <a:pt x="138968" y="525982"/>
                      </a:cubicBezTo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8" name="Ellipse 67">
                  <a:extLst>
                    <a:ext uri="{FF2B5EF4-FFF2-40B4-BE49-F238E27FC236}">
                      <a16:creationId xmlns:a16="http://schemas.microsoft.com/office/drawing/2014/main" id="{DCB1E3AD-3CD0-5F30-103E-D2B4006F4933}"/>
                    </a:ext>
                  </a:extLst>
                </p:cNvPr>
                <p:cNvSpPr/>
                <p:nvPr/>
              </p:nvSpPr>
              <p:spPr>
                <a:xfrm>
                  <a:off x="11926779" y="6107955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9" name="Ellipse 68">
                  <a:extLst>
                    <a:ext uri="{FF2B5EF4-FFF2-40B4-BE49-F238E27FC236}">
                      <a16:creationId xmlns:a16="http://schemas.microsoft.com/office/drawing/2014/main" id="{9B69A4E5-7B7C-DD7C-2C93-6E2D86987E9E}"/>
                    </a:ext>
                  </a:extLst>
                </p:cNvPr>
                <p:cNvSpPr/>
                <p:nvPr/>
              </p:nvSpPr>
              <p:spPr>
                <a:xfrm>
                  <a:off x="11970017" y="6250730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0" name="Ellipse 69">
                  <a:extLst>
                    <a:ext uri="{FF2B5EF4-FFF2-40B4-BE49-F238E27FC236}">
                      <a16:creationId xmlns:a16="http://schemas.microsoft.com/office/drawing/2014/main" id="{1A8C280D-B75E-AA54-039B-55C280D5AB6E}"/>
                    </a:ext>
                  </a:extLst>
                </p:cNvPr>
                <p:cNvSpPr/>
                <p:nvPr/>
              </p:nvSpPr>
              <p:spPr>
                <a:xfrm>
                  <a:off x="11903920" y="5990679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06F8C836-10D7-F919-465F-A10A81F9CA19}"/>
                </a:ext>
              </a:extLst>
            </p:cNvPr>
            <p:cNvGrpSpPr/>
            <p:nvPr/>
          </p:nvGrpSpPr>
          <p:grpSpPr>
            <a:xfrm rot="5400000">
              <a:off x="9446236" y="4934746"/>
              <a:ext cx="185499" cy="545438"/>
              <a:chOff x="11901230" y="5988039"/>
              <a:chExt cx="185499" cy="545438"/>
            </a:xfrm>
          </p:grpSpPr>
          <p:sp>
            <p:nvSpPr>
              <p:cNvPr id="93" name="Nuage 92">
                <a:extLst>
                  <a:ext uri="{FF2B5EF4-FFF2-40B4-BE49-F238E27FC236}">
                    <a16:creationId xmlns:a16="http://schemas.microsoft.com/office/drawing/2014/main" id="{0E07B875-7090-750E-E8DC-57DB51766B9A}"/>
                  </a:ext>
                </a:extLst>
              </p:cNvPr>
              <p:cNvSpPr/>
              <p:nvPr/>
            </p:nvSpPr>
            <p:spPr bwMode="auto">
              <a:xfrm>
                <a:off x="11920171" y="6353169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grpSp>
            <p:nvGrpSpPr>
              <p:cNvPr id="94" name="Groupe 93">
                <a:extLst>
                  <a:ext uri="{FF2B5EF4-FFF2-40B4-BE49-F238E27FC236}">
                    <a16:creationId xmlns:a16="http://schemas.microsoft.com/office/drawing/2014/main" id="{3BB7C928-ED96-94C1-C45C-51CC635C6EEE}"/>
                  </a:ext>
                </a:extLst>
              </p:cNvPr>
              <p:cNvGrpSpPr/>
              <p:nvPr/>
            </p:nvGrpSpPr>
            <p:grpSpPr>
              <a:xfrm>
                <a:off x="11901230" y="5988039"/>
                <a:ext cx="114506" cy="372322"/>
                <a:chOff x="11901230" y="5988039"/>
                <a:chExt cx="114506" cy="372322"/>
              </a:xfrm>
            </p:grpSpPr>
            <p:sp>
              <p:nvSpPr>
                <p:cNvPr id="95" name="Forme libre 94">
                  <a:extLst>
                    <a:ext uri="{FF2B5EF4-FFF2-40B4-BE49-F238E27FC236}">
                      <a16:creationId xmlns:a16="http://schemas.microsoft.com/office/drawing/2014/main" id="{E51C4C4C-BCD6-9AA2-93FD-F253DF00BCD1}"/>
                    </a:ext>
                  </a:extLst>
                </p:cNvPr>
                <p:cNvSpPr/>
                <p:nvPr/>
              </p:nvSpPr>
              <p:spPr>
                <a:xfrm>
                  <a:off x="11901230" y="5988039"/>
                  <a:ext cx="111362" cy="372322"/>
                </a:xfrm>
                <a:custGeom>
                  <a:avLst/>
                  <a:gdLst>
                    <a:gd name="connsiteX0" fmla="*/ 49955 w 166557"/>
                    <a:gd name="connsiteY0" fmla="*/ 0 h 525982"/>
                    <a:gd name="connsiteX1" fmla="*/ 1403 w 166557"/>
                    <a:gd name="connsiteY1" fmla="*/ 145656 h 525982"/>
                    <a:gd name="connsiteX2" fmla="*/ 98507 w 166557"/>
                    <a:gd name="connsiteY2" fmla="*/ 210392 h 525982"/>
                    <a:gd name="connsiteX3" fmla="*/ 74231 w 166557"/>
                    <a:gd name="connsiteY3" fmla="*/ 331773 h 525982"/>
                    <a:gd name="connsiteX4" fmla="*/ 163244 w 166557"/>
                    <a:gd name="connsiteY4" fmla="*/ 436969 h 525982"/>
                    <a:gd name="connsiteX5" fmla="*/ 138968 w 166557"/>
                    <a:gd name="connsiteY5" fmla="*/ 525982 h 52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557" h="525982">
                      <a:moveTo>
                        <a:pt x="49955" y="0"/>
                      </a:moveTo>
                      <a:cubicBezTo>
                        <a:pt x="21633" y="55295"/>
                        <a:pt x="-6689" y="110591"/>
                        <a:pt x="1403" y="145656"/>
                      </a:cubicBezTo>
                      <a:cubicBezTo>
                        <a:pt x="9495" y="180721"/>
                        <a:pt x="86369" y="179373"/>
                        <a:pt x="98507" y="210392"/>
                      </a:cubicBezTo>
                      <a:cubicBezTo>
                        <a:pt x="110645" y="241411"/>
                        <a:pt x="63442" y="294010"/>
                        <a:pt x="74231" y="331773"/>
                      </a:cubicBezTo>
                      <a:cubicBezTo>
                        <a:pt x="85020" y="369536"/>
                        <a:pt x="152455" y="404601"/>
                        <a:pt x="163244" y="436969"/>
                      </a:cubicBezTo>
                      <a:cubicBezTo>
                        <a:pt x="174034" y="469337"/>
                        <a:pt x="156501" y="497659"/>
                        <a:pt x="138968" y="525982"/>
                      </a:cubicBezTo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1" name="Ellipse 100">
                  <a:extLst>
                    <a:ext uri="{FF2B5EF4-FFF2-40B4-BE49-F238E27FC236}">
                      <a16:creationId xmlns:a16="http://schemas.microsoft.com/office/drawing/2014/main" id="{5298354F-6437-41D7-A4B8-429CA6CD3DFC}"/>
                    </a:ext>
                  </a:extLst>
                </p:cNvPr>
                <p:cNvSpPr/>
                <p:nvPr/>
              </p:nvSpPr>
              <p:spPr>
                <a:xfrm>
                  <a:off x="11926779" y="6107955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2" name="Ellipse 101">
                  <a:extLst>
                    <a:ext uri="{FF2B5EF4-FFF2-40B4-BE49-F238E27FC236}">
                      <a16:creationId xmlns:a16="http://schemas.microsoft.com/office/drawing/2014/main" id="{761CA7A6-22F3-ADBC-2793-B24FDD1304CD}"/>
                    </a:ext>
                  </a:extLst>
                </p:cNvPr>
                <p:cNvSpPr/>
                <p:nvPr/>
              </p:nvSpPr>
              <p:spPr>
                <a:xfrm>
                  <a:off x="11970017" y="6250730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3" name="Ellipse 102">
                  <a:extLst>
                    <a:ext uri="{FF2B5EF4-FFF2-40B4-BE49-F238E27FC236}">
                      <a16:creationId xmlns:a16="http://schemas.microsoft.com/office/drawing/2014/main" id="{388D03F8-E22E-D5F5-9FEB-DD16E4626D89}"/>
                    </a:ext>
                  </a:extLst>
                </p:cNvPr>
                <p:cNvSpPr/>
                <p:nvPr/>
              </p:nvSpPr>
              <p:spPr>
                <a:xfrm>
                  <a:off x="11903920" y="5990679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E44D7F8E-AB28-BF34-7E45-C49DB4A781E6}"/>
                </a:ext>
              </a:extLst>
            </p:cNvPr>
            <p:cNvGrpSpPr/>
            <p:nvPr/>
          </p:nvGrpSpPr>
          <p:grpSpPr>
            <a:xfrm rot="14580781">
              <a:off x="9642202" y="5059348"/>
              <a:ext cx="185499" cy="545438"/>
              <a:chOff x="11901230" y="5988039"/>
              <a:chExt cx="185499" cy="545438"/>
            </a:xfrm>
          </p:grpSpPr>
          <p:sp>
            <p:nvSpPr>
              <p:cNvPr id="106" name="Nuage 105">
                <a:extLst>
                  <a:ext uri="{FF2B5EF4-FFF2-40B4-BE49-F238E27FC236}">
                    <a16:creationId xmlns:a16="http://schemas.microsoft.com/office/drawing/2014/main" id="{E9A3A6CD-6591-9EBB-5F8D-A77F525B883D}"/>
                  </a:ext>
                </a:extLst>
              </p:cNvPr>
              <p:cNvSpPr/>
              <p:nvPr/>
            </p:nvSpPr>
            <p:spPr bwMode="auto">
              <a:xfrm>
                <a:off x="11920171" y="6353169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grpSp>
            <p:nvGrpSpPr>
              <p:cNvPr id="107" name="Groupe 106">
                <a:extLst>
                  <a:ext uri="{FF2B5EF4-FFF2-40B4-BE49-F238E27FC236}">
                    <a16:creationId xmlns:a16="http://schemas.microsoft.com/office/drawing/2014/main" id="{E6E1A6B8-A8D8-D83D-723F-6374B3209867}"/>
                  </a:ext>
                </a:extLst>
              </p:cNvPr>
              <p:cNvGrpSpPr/>
              <p:nvPr/>
            </p:nvGrpSpPr>
            <p:grpSpPr>
              <a:xfrm>
                <a:off x="11901230" y="5988039"/>
                <a:ext cx="114506" cy="372322"/>
                <a:chOff x="11901230" y="5988039"/>
                <a:chExt cx="114506" cy="372322"/>
              </a:xfrm>
            </p:grpSpPr>
            <p:sp>
              <p:nvSpPr>
                <p:cNvPr id="108" name="Forme libre 107">
                  <a:extLst>
                    <a:ext uri="{FF2B5EF4-FFF2-40B4-BE49-F238E27FC236}">
                      <a16:creationId xmlns:a16="http://schemas.microsoft.com/office/drawing/2014/main" id="{2972959C-77CE-5A43-DEF8-2CBA54F027EE}"/>
                    </a:ext>
                  </a:extLst>
                </p:cNvPr>
                <p:cNvSpPr/>
                <p:nvPr/>
              </p:nvSpPr>
              <p:spPr>
                <a:xfrm>
                  <a:off x="11901230" y="5988039"/>
                  <a:ext cx="111362" cy="372322"/>
                </a:xfrm>
                <a:custGeom>
                  <a:avLst/>
                  <a:gdLst>
                    <a:gd name="connsiteX0" fmla="*/ 49955 w 166557"/>
                    <a:gd name="connsiteY0" fmla="*/ 0 h 525982"/>
                    <a:gd name="connsiteX1" fmla="*/ 1403 w 166557"/>
                    <a:gd name="connsiteY1" fmla="*/ 145656 h 525982"/>
                    <a:gd name="connsiteX2" fmla="*/ 98507 w 166557"/>
                    <a:gd name="connsiteY2" fmla="*/ 210392 h 525982"/>
                    <a:gd name="connsiteX3" fmla="*/ 74231 w 166557"/>
                    <a:gd name="connsiteY3" fmla="*/ 331773 h 525982"/>
                    <a:gd name="connsiteX4" fmla="*/ 163244 w 166557"/>
                    <a:gd name="connsiteY4" fmla="*/ 436969 h 525982"/>
                    <a:gd name="connsiteX5" fmla="*/ 138968 w 166557"/>
                    <a:gd name="connsiteY5" fmla="*/ 525982 h 52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557" h="525982">
                      <a:moveTo>
                        <a:pt x="49955" y="0"/>
                      </a:moveTo>
                      <a:cubicBezTo>
                        <a:pt x="21633" y="55295"/>
                        <a:pt x="-6689" y="110591"/>
                        <a:pt x="1403" y="145656"/>
                      </a:cubicBezTo>
                      <a:cubicBezTo>
                        <a:pt x="9495" y="180721"/>
                        <a:pt x="86369" y="179373"/>
                        <a:pt x="98507" y="210392"/>
                      </a:cubicBezTo>
                      <a:cubicBezTo>
                        <a:pt x="110645" y="241411"/>
                        <a:pt x="63442" y="294010"/>
                        <a:pt x="74231" y="331773"/>
                      </a:cubicBezTo>
                      <a:cubicBezTo>
                        <a:pt x="85020" y="369536"/>
                        <a:pt x="152455" y="404601"/>
                        <a:pt x="163244" y="436969"/>
                      </a:cubicBezTo>
                      <a:cubicBezTo>
                        <a:pt x="174034" y="469337"/>
                        <a:pt x="156501" y="497659"/>
                        <a:pt x="138968" y="525982"/>
                      </a:cubicBezTo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9" name="Ellipse 108">
                  <a:extLst>
                    <a:ext uri="{FF2B5EF4-FFF2-40B4-BE49-F238E27FC236}">
                      <a16:creationId xmlns:a16="http://schemas.microsoft.com/office/drawing/2014/main" id="{4A7108E1-105D-9AAA-5BDC-D26FAB9B9134}"/>
                    </a:ext>
                  </a:extLst>
                </p:cNvPr>
                <p:cNvSpPr/>
                <p:nvPr/>
              </p:nvSpPr>
              <p:spPr>
                <a:xfrm>
                  <a:off x="11926779" y="6107955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0" name="Ellipse 109">
                  <a:extLst>
                    <a:ext uri="{FF2B5EF4-FFF2-40B4-BE49-F238E27FC236}">
                      <a16:creationId xmlns:a16="http://schemas.microsoft.com/office/drawing/2014/main" id="{8EABCE2C-E8D1-0C8D-25D6-DCC002960E3D}"/>
                    </a:ext>
                  </a:extLst>
                </p:cNvPr>
                <p:cNvSpPr/>
                <p:nvPr/>
              </p:nvSpPr>
              <p:spPr>
                <a:xfrm>
                  <a:off x="11970017" y="6250730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1" name="Ellipse 110">
                  <a:extLst>
                    <a:ext uri="{FF2B5EF4-FFF2-40B4-BE49-F238E27FC236}">
                      <a16:creationId xmlns:a16="http://schemas.microsoft.com/office/drawing/2014/main" id="{640E50B9-0BC4-5E9F-1A33-A42D9E9A019A}"/>
                    </a:ext>
                  </a:extLst>
                </p:cNvPr>
                <p:cNvSpPr/>
                <p:nvPr/>
              </p:nvSpPr>
              <p:spPr>
                <a:xfrm>
                  <a:off x="11903920" y="5990679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112" name="Groupe 111">
              <a:extLst>
                <a:ext uri="{FF2B5EF4-FFF2-40B4-BE49-F238E27FC236}">
                  <a16:creationId xmlns:a16="http://schemas.microsoft.com/office/drawing/2014/main" id="{E826FE93-B583-F1D7-8FDA-780B174E26EF}"/>
                </a:ext>
              </a:extLst>
            </p:cNvPr>
            <p:cNvGrpSpPr/>
            <p:nvPr/>
          </p:nvGrpSpPr>
          <p:grpSpPr>
            <a:xfrm rot="10800000">
              <a:off x="9107782" y="5290194"/>
              <a:ext cx="185499" cy="545438"/>
              <a:chOff x="11901230" y="5988039"/>
              <a:chExt cx="185499" cy="545438"/>
            </a:xfrm>
          </p:grpSpPr>
          <p:sp>
            <p:nvSpPr>
              <p:cNvPr id="113" name="Nuage 112">
                <a:extLst>
                  <a:ext uri="{FF2B5EF4-FFF2-40B4-BE49-F238E27FC236}">
                    <a16:creationId xmlns:a16="http://schemas.microsoft.com/office/drawing/2014/main" id="{7E7A1CC5-F11D-F8CA-8C17-9925BDA698EB}"/>
                  </a:ext>
                </a:extLst>
              </p:cNvPr>
              <p:cNvSpPr/>
              <p:nvPr/>
            </p:nvSpPr>
            <p:spPr bwMode="auto">
              <a:xfrm>
                <a:off x="11920171" y="6353169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grpSp>
            <p:nvGrpSpPr>
              <p:cNvPr id="116" name="Groupe 115">
                <a:extLst>
                  <a:ext uri="{FF2B5EF4-FFF2-40B4-BE49-F238E27FC236}">
                    <a16:creationId xmlns:a16="http://schemas.microsoft.com/office/drawing/2014/main" id="{912F2FEE-8B92-851B-EC3D-10912614B1AF}"/>
                  </a:ext>
                </a:extLst>
              </p:cNvPr>
              <p:cNvGrpSpPr/>
              <p:nvPr/>
            </p:nvGrpSpPr>
            <p:grpSpPr>
              <a:xfrm>
                <a:off x="11901230" y="5988039"/>
                <a:ext cx="114506" cy="372322"/>
                <a:chOff x="11901230" y="5988039"/>
                <a:chExt cx="114506" cy="372322"/>
              </a:xfrm>
            </p:grpSpPr>
            <p:sp>
              <p:nvSpPr>
                <p:cNvPr id="117" name="Forme libre 116">
                  <a:extLst>
                    <a:ext uri="{FF2B5EF4-FFF2-40B4-BE49-F238E27FC236}">
                      <a16:creationId xmlns:a16="http://schemas.microsoft.com/office/drawing/2014/main" id="{7088F7FC-A364-B41C-CB20-9C999EAD79A7}"/>
                    </a:ext>
                  </a:extLst>
                </p:cNvPr>
                <p:cNvSpPr/>
                <p:nvPr/>
              </p:nvSpPr>
              <p:spPr>
                <a:xfrm>
                  <a:off x="11901230" y="5988039"/>
                  <a:ext cx="111362" cy="372322"/>
                </a:xfrm>
                <a:custGeom>
                  <a:avLst/>
                  <a:gdLst>
                    <a:gd name="connsiteX0" fmla="*/ 49955 w 166557"/>
                    <a:gd name="connsiteY0" fmla="*/ 0 h 525982"/>
                    <a:gd name="connsiteX1" fmla="*/ 1403 w 166557"/>
                    <a:gd name="connsiteY1" fmla="*/ 145656 h 525982"/>
                    <a:gd name="connsiteX2" fmla="*/ 98507 w 166557"/>
                    <a:gd name="connsiteY2" fmla="*/ 210392 h 525982"/>
                    <a:gd name="connsiteX3" fmla="*/ 74231 w 166557"/>
                    <a:gd name="connsiteY3" fmla="*/ 331773 h 525982"/>
                    <a:gd name="connsiteX4" fmla="*/ 163244 w 166557"/>
                    <a:gd name="connsiteY4" fmla="*/ 436969 h 525982"/>
                    <a:gd name="connsiteX5" fmla="*/ 138968 w 166557"/>
                    <a:gd name="connsiteY5" fmla="*/ 525982 h 52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557" h="525982">
                      <a:moveTo>
                        <a:pt x="49955" y="0"/>
                      </a:moveTo>
                      <a:cubicBezTo>
                        <a:pt x="21633" y="55295"/>
                        <a:pt x="-6689" y="110591"/>
                        <a:pt x="1403" y="145656"/>
                      </a:cubicBezTo>
                      <a:cubicBezTo>
                        <a:pt x="9495" y="180721"/>
                        <a:pt x="86369" y="179373"/>
                        <a:pt x="98507" y="210392"/>
                      </a:cubicBezTo>
                      <a:cubicBezTo>
                        <a:pt x="110645" y="241411"/>
                        <a:pt x="63442" y="294010"/>
                        <a:pt x="74231" y="331773"/>
                      </a:cubicBezTo>
                      <a:cubicBezTo>
                        <a:pt x="85020" y="369536"/>
                        <a:pt x="152455" y="404601"/>
                        <a:pt x="163244" y="436969"/>
                      </a:cubicBezTo>
                      <a:cubicBezTo>
                        <a:pt x="174034" y="469337"/>
                        <a:pt x="156501" y="497659"/>
                        <a:pt x="138968" y="525982"/>
                      </a:cubicBezTo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9" name="Ellipse 118">
                  <a:extLst>
                    <a:ext uri="{FF2B5EF4-FFF2-40B4-BE49-F238E27FC236}">
                      <a16:creationId xmlns:a16="http://schemas.microsoft.com/office/drawing/2014/main" id="{2A8C102D-7048-8076-6DDB-1776C574B4C7}"/>
                    </a:ext>
                  </a:extLst>
                </p:cNvPr>
                <p:cNvSpPr/>
                <p:nvPr/>
              </p:nvSpPr>
              <p:spPr>
                <a:xfrm>
                  <a:off x="11926779" y="6107955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0" name="Ellipse 119">
                  <a:extLst>
                    <a:ext uri="{FF2B5EF4-FFF2-40B4-BE49-F238E27FC236}">
                      <a16:creationId xmlns:a16="http://schemas.microsoft.com/office/drawing/2014/main" id="{399E5747-63E2-AB5B-BA09-DAF395937DAE}"/>
                    </a:ext>
                  </a:extLst>
                </p:cNvPr>
                <p:cNvSpPr/>
                <p:nvPr/>
              </p:nvSpPr>
              <p:spPr>
                <a:xfrm>
                  <a:off x="11970017" y="6250730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1" name="Ellipse 120">
                  <a:extLst>
                    <a:ext uri="{FF2B5EF4-FFF2-40B4-BE49-F238E27FC236}">
                      <a16:creationId xmlns:a16="http://schemas.microsoft.com/office/drawing/2014/main" id="{C2F06E21-8F1C-EAB9-F448-3FD4CD5633B9}"/>
                    </a:ext>
                  </a:extLst>
                </p:cNvPr>
                <p:cNvSpPr/>
                <p:nvPr/>
              </p:nvSpPr>
              <p:spPr>
                <a:xfrm>
                  <a:off x="11903920" y="5990679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122" name="Groupe 121">
              <a:extLst>
                <a:ext uri="{FF2B5EF4-FFF2-40B4-BE49-F238E27FC236}">
                  <a16:creationId xmlns:a16="http://schemas.microsoft.com/office/drawing/2014/main" id="{080AC94B-D306-C677-1D08-57CAF36AD351}"/>
                </a:ext>
              </a:extLst>
            </p:cNvPr>
            <p:cNvGrpSpPr/>
            <p:nvPr/>
          </p:nvGrpSpPr>
          <p:grpSpPr>
            <a:xfrm rot="15692357">
              <a:off x="9412867" y="5520014"/>
              <a:ext cx="185499" cy="545438"/>
              <a:chOff x="11901230" y="5988039"/>
              <a:chExt cx="185499" cy="545438"/>
            </a:xfrm>
          </p:grpSpPr>
          <p:sp>
            <p:nvSpPr>
              <p:cNvPr id="123" name="Nuage 122">
                <a:extLst>
                  <a:ext uri="{FF2B5EF4-FFF2-40B4-BE49-F238E27FC236}">
                    <a16:creationId xmlns:a16="http://schemas.microsoft.com/office/drawing/2014/main" id="{D97FC5E7-7C03-46F9-0D64-0F3A0E3F6A3A}"/>
                  </a:ext>
                </a:extLst>
              </p:cNvPr>
              <p:cNvSpPr/>
              <p:nvPr/>
            </p:nvSpPr>
            <p:spPr bwMode="auto">
              <a:xfrm>
                <a:off x="11920171" y="6353169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grpSp>
            <p:nvGrpSpPr>
              <p:cNvPr id="124" name="Groupe 123">
                <a:extLst>
                  <a:ext uri="{FF2B5EF4-FFF2-40B4-BE49-F238E27FC236}">
                    <a16:creationId xmlns:a16="http://schemas.microsoft.com/office/drawing/2014/main" id="{3EA7BB2F-FF73-FE31-8DFC-901F8D9FAA24}"/>
                  </a:ext>
                </a:extLst>
              </p:cNvPr>
              <p:cNvGrpSpPr/>
              <p:nvPr/>
            </p:nvGrpSpPr>
            <p:grpSpPr>
              <a:xfrm>
                <a:off x="11901230" y="5988039"/>
                <a:ext cx="114506" cy="372322"/>
                <a:chOff x="11901230" y="5988039"/>
                <a:chExt cx="114506" cy="372322"/>
              </a:xfrm>
            </p:grpSpPr>
            <p:sp>
              <p:nvSpPr>
                <p:cNvPr id="125" name="Forme libre 124">
                  <a:extLst>
                    <a:ext uri="{FF2B5EF4-FFF2-40B4-BE49-F238E27FC236}">
                      <a16:creationId xmlns:a16="http://schemas.microsoft.com/office/drawing/2014/main" id="{A97E61C4-141C-644F-EF7D-C048605C072B}"/>
                    </a:ext>
                  </a:extLst>
                </p:cNvPr>
                <p:cNvSpPr/>
                <p:nvPr/>
              </p:nvSpPr>
              <p:spPr>
                <a:xfrm>
                  <a:off x="11901230" y="5988039"/>
                  <a:ext cx="111362" cy="372322"/>
                </a:xfrm>
                <a:custGeom>
                  <a:avLst/>
                  <a:gdLst>
                    <a:gd name="connsiteX0" fmla="*/ 49955 w 166557"/>
                    <a:gd name="connsiteY0" fmla="*/ 0 h 525982"/>
                    <a:gd name="connsiteX1" fmla="*/ 1403 w 166557"/>
                    <a:gd name="connsiteY1" fmla="*/ 145656 h 525982"/>
                    <a:gd name="connsiteX2" fmla="*/ 98507 w 166557"/>
                    <a:gd name="connsiteY2" fmla="*/ 210392 h 525982"/>
                    <a:gd name="connsiteX3" fmla="*/ 74231 w 166557"/>
                    <a:gd name="connsiteY3" fmla="*/ 331773 h 525982"/>
                    <a:gd name="connsiteX4" fmla="*/ 163244 w 166557"/>
                    <a:gd name="connsiteY4" fmla="*/ 436969 h 525982"/>
                    <a:gd name="connsiteX5" fmla="*/ 138968 w 166557"/>
                    <a:gd name="connsiteY5" fmla="*/ 525982 h 52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557" h="525982">
                      <a:moveTo>
                        <a:pt x="49955" y="0"/>
                      </a:moveTo>
                      <a:cubicBezTo>
                        <a:pt x="21633" y="55295"/>
                        <a:pt x="-6689" y="110591"/>
                        <a:pt x="1403" y="145656"/>
                      </a:cubicBezTo>
                      <a:cubicBezTo>
                        <a:pt x="9495" y="180721"/>
                        <a:pt x="86369" y="179373"/>
                        <a:pt x="98507" y="210392"/>
                      </a:cubicBezTo>
                      <a:cubicBezTo>
                        <a:pt x="110645" y="241411"/>
                        <a:pt x="63442" y="294010"/>
                        <a:pt x="74231" y="331773"/>
                      </a:cubicBezTo>
                      <a:cubicBezTo>
                        <a:pt x="85020" y="369536"/>
                        <a:pt x="152455" y="404601"/>
                        <a:pt x="163244" y="436969"/>
                      </a:cubicBezTo>
                      <a:cubicBezTo>
                        <a:pt x="174034" y="469337"/>
                        <a:pt x="156501" y="497659"/>
                        <a:pt x="138968" y="525982"/>
                      </a:cubicBezTo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6" name="Ellipse 125">
                  <a:extLst>
                    <a:ext uri="{FF2B5EF4-FFF2-40B4-BE49-F238E27FC236}">
                      <a16:creationId xmlns:a16="http://schemas.microsoft.com/office/drawing/2014/main" id="{4A530B17-4FB5-824A-03D3-BAB5CFF02685}"/>
                    </a:ext>
                  </a:extLst>
                </p:cNvPr>
                <p:cNvSpPr/>
                <p:nvPr/>
              </p:nvSpPr>
              <p:spPr>
                <a:xfrm>
                  <a:off x="11926779" y="6107955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7" name="Ellipse 126">
                  <a:extLst>
                    <a:ext uri="{FF2B5EF4-FFF2-40B4-BE49-F238E27FC236}">
                      <a16:creationId xmlns:a16="http://schemas.microsoft.com/office/drawing/2014/main" id="{DC71024D-4586-CAD8-C3F6-41D36E180E34}"/>
                    </a:ext>
                  </a:extLst>
                </p:cNvPr>
                <p:cNvSpPr/>
                <p:nvPr/>
              </p:nvSpPr>
              <p:spPr>
                <a:xfrm>
                  <a:off x="11970017" y="6250730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360" name="Ellipse 15359">
                  <a:extLst>
                    <a:ext uri="{FF2B5EF4-FFF2-40B4-BE49-F238E27FC236}">
                      <a16:creationId xmlns:a16="http://schemas.microsoft.com/office/drawing/2014/main" id="{2CECB1F8-45BB-F617-DC7D-F07FDAC3BAF6}"/>
                    </a:ext>
                  </a:extLst>
                </p:cNvPr>
                <p:cNvSpPr/>
                <p:nvPr/>
              </p:nvSpPr>
              <p:spPr>
                <a:xfrm>
                  <a:off x="11903920" y="5990679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15361" name="Groupe 15360">
              <a:extLst>
                <a:ext uri="{FF2B5EF4-FFF2-40B4-BE49-F238E27FC236}">
                  <a16:creationId xmlns:a16="http://schemas.microsoft.com/office/drawing/2014/main" id="{DD0E88A2-1B23-AEA2-30EE-DEFFD68E899E}"/>
                </a:ext>
              </a:extLst>
            </p:cNvPr>
            <p:cNvGrpSpPr/>
            <p:nvPr/>
          </p:nvGrpSpPr>
          <p:grpSpPr>
            <a:xfrm rot="10479745">
              <a:off x="9774790" y="5437116"/>
              <a:ext cx="185499" cy="545438"/>
              <a:chOff x="11901230" y="5988039"/>
              <a:chExt cx="185499" cy="545438"/>
            </a:xfrm>
          </p:grpSpPr>
          <p:sp>
            <p:nvSpPr>
              <p:cNvPr id="15363" name="Nuage 15362">
                <a:extLst>
                  <a:ext uri="{FF2B5EF4-FFF2-40B4-BE49-F238E27FC236}">
                    <a16:creationId xmlns:a16="http://schemas.microsoft.com/office/drawing/2014/main" id="{D6EABE5E-5365-003C-E9DB-A28032A634E6}"/>
                  </a:ext>
                </a:extLst>
              </p:cNvPr>
              <p:cNvSpPr/>
              <p:nvPr/>
            </p:nvSpPr>
            <p:spPr bwMode="auto">
              <a:xfrm>
                <a:off x="11920171" y="6353169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grpSp>
            <p:nvGrpSpPr>
              <p:cNvPr id="15365" name="Groupe 15364">
                <a:extLst>
                  <a:ext uri="{FF2B5EF4-FFF2-40B4-BE49-F238E27FC236}">
                    <a16:creationId xmlns:a16="http://schemas.microsoft.com/office/drawing/2014/main" id="{B858E933-359C-18ED-A9ED-4163324FC4E3}"/>
                  </a:ext>
                </a:extLst>
              </p:cNvPr>
              <p:cNvGrpSpPr/>
              <p:nvPr/>
            </p:nvGrpSpPr>
            <p:grpSpPr>
              <a:xfrm>
                <a:off x="11901230" y="5988039"/>
                <a:ext cx="114506" cy="372322"/>
                <a:chOff x="11901230" y="5988039"/>
                <a:chExt cx="114506" cy="372322"/>
              </a:xfrm>
            </p:grpSpPr>
            <p:sp>
              <p:nvSpPr>
                <p:cNvPr id="15366" name="Forme libre 15365">
                  <a:extLst>
                    <a:ext uri="{FF2B5EF4-FFF2-40B4-BE49-F238E27FC236}">
                      <a16:creationId xmlns:a16="http://schemas.microsoft.com/office/drawing/2014/main" id="{DEA1CC07-4687-7F9B-BF66-2528DADA9B0F}"/>
                    </a:ext>
                  </a:extLst>
                </p:cNvPr>
                <p:cNvSpPr/>
                <p:nvPr/>
              </p:nvSpPr>
              <p:spPr>
                <a:xfrm>
                  <a:off x="11901230" y="5988039"/>
                  <a:ext cx="111362" cy="372322"/>
                </a:xfrm>
                <a:custGeom>
                  <a:avLst/>
                  <a:gdLst>
                    <a:gd name="connsiteX0" fmla="*/ 49955 w 166557"/>
                    <a:gd name="connsiteY0" fmla="*/ 0 h 525982"/>
                    <a:gd name="connsiteX1" fmla="*/ 1403 w 166557"/>
                    <a:gd name="connsiteY1" fmla="*/ 145656 h 525982"/>
                    <a:gd name="connsiteX2" fmla="*/ 98507 w 166557"/>
                    <a:gd name="connsiteY2" fmla="*/ 210392 h 525982"/>
                    <a:gd name="connsiteX3" fmla="*/ 74231 w 166557"/>
                    <a:gd name="connsiteY3" fmla="*/ 331773 h 525982"/>
                    <a:gd name="connsiteX4" fmla="*/ 163244 w 166557"/>
                    <a:gd name="connsiteY4" fmla="*/ 436969 h 525982"/>
                    <a:gd name="connsiteX5" fmla="*/ 138968 w 166557"/>
                    <a:gd name="connsiteY5" fmla="*/ 525982 h 52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557" h="525982">
                      <a:moveTo>
                        <a:pt x="49955" y="0"/>
                      </a:moveTo>
                      <a:cubicBezTo>
                        <a:pt x="21633" y="55295"/>
                        <a:pt x="-6689" y="110591"/>
                        <a:pt x="1403" y="145656"/>
                      </a:cubicBezTo>
                      <a:cubicBezTo>
                        <a:pt x="9495" y="180721"/>
                        <a:pt x="86369" y="179373"/>
                        <a:pt x="98507" y="210392"/>
                      </a:cubicBezTo>
                      <a:cubicBezTo>
                        <a:pt x="110645" y="241411"/>
                        <a:pt x="63442" y="294010"/>
                        <a:pt x="74231" y="331773"/>
                      </a:cubicBezTo>
                      <a:cubicBezTo>
                        <a:pt x="85020" y="369536"/>
                        <a:pt x="152455" y="404601"/>
                        <a:pt x="163244" y="436969"/>
                      </a:cubicBezTo>
                      <a:cubicBezTo>
                        <a:pt x="174034" y="469337"/>
                        <a:pt x="156501" y="497659"/>
                        <a:pt x="138968" y="525982"/>
                      </a:cubicBezTo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368" name="Ellipse 15367">
                  <a:extLst>
                    <a:ext uri="{FF2B5EF4-FFF2-40B4-BE49-F238E27FC236}">
                      <a16:creationId xmlns:a16="http://schemas.microsoft.com/office/drawing/2014/main" id="{40AED431-834E-74C0-F857-E0520672788E}"/>
                    </a:ext>
                  </a:extLst>
                </p:cNvPr>
                <p:cNvSpPr/>
                <p:nvPr/>
              </p:nvSpPr>
              <p:spPr>
                <a:xfrm>
                  <a:off x="11926779" y="6107955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370" name="Ellipse 15369">
                  <a:extLst>
                    <a:ext uri="{FF2B5EF4-FFF2-40B4-BE49-F238E27FC236}">
                      <a16:creationId xmlns:a16="http://schemas.microsoft.com/office/drawing/2014/main" id="{36419857-ED1B-7D0E-355E-72C05209A891}"/>
                    </a:ext>
                  </a:extLst>
                </p:cNvPr>
                <p:cNvSpPr/>
                <p:nvPr/>
              </p:nvSpPr>
              <p:spPr>
                <a:xfrm>
                  <a:off x="11970017" y="6250730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371" name="Ellipse 15370">
                  <a:extLst>
                    <a:ext uri="{FF2B5EF4-FFF2-40B4-BE49-F238E27FC236}">
                      <a16:creationId xmlns:a16="http://schemas.microsoft.com/office/drawing/2014/main" id="{E5FC82D0-5E66-C471-0FAF-A89A40D2CC11}"/>
                    </a:ext>
                  </a:extLst>
                </p:cNvPr>
                <p:cNvSpPr/>
                <p:nvPr/>
              </p:nvSpPr>
              <p:spPr>
                <a:xfrm>
                  <a:off x="11903920" y="5990679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15372" name="Groupe 15371">
              <a:extLst>
                <a:ext uri="{FF2B5EF4-FFF2-40B4-BE49-F238E27FC236}">
                  <a16:creationId xmlns:a16="http://schemas.microsoft.com/office/drawing/2014/main" id="{52907C52-01D9-7A38-618D-81E20F03E855}"/>
                </a:ext>
              </a:extLst>
            </p:cNvPr>
            <p:cNvGrpSpPr/>
            <p:nvPr/>
          </p:nvGrpSpPr>
          <p:grpSpPr>
            <a:xfrm rot="5020956">
              <a:off x="9559046" y="5706292"/>
              <a:ext cx="185499" cy="545438"/>
              <a:chOff x="11901230" y="5988039"/>
              <a:chExt cx="185499" cy="545438"/>
            </a:xfrm>
          </p:grpSpPr>
          <p:sp>
            <p:nvSpPr>
              <p:cNvPr id="15373" name="Nuage 15372">
                <a:extLst>
                  <a:ext uri="{FF2B5EF4-FFF2-40B4-BE49-F238E27FC236}">
                    <a16:creationId xmlns:a16="http://schemas.microsoft.com/office/drawing/2014/main" id="{6F14D207-43F5-3C0C-50DC-DD8ADA1CA6C9}"/>
                  </a:ext>
                </a:extLst>
              </p:cNvPr>
              <p:cNvSpPr/>
              <p:nvPr/>
            </p:nvSpPr>
            <p:spPr bwMode="auto">
              <a:xfrm>
                <a:off x="11920171" y="6353169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grpSp>
            <p:nvGrpSpPr>
              <p:cNvPr id="15374" name="Groupe 15373">
                <a:extLst>
                  <a:ext uri="{FF2B5EF4-FFF2-40B4-BE49-F238E27FC236}">
                    <a16:creationId xmlns:a16="http://schemas.microsoft.com/office/drawing/2014/main" id="{BC10406D-AEDA-E384-A1CF-2D5D5B478E2C}"/>
                  </a:ext>
                </a:extLst>
              </p:cNvPr>
              <p:cNvGrpSpPr/>
              <p:nvPr/>
            </p:nvGrpSpPr>
            <p:grpSpPr>
              <a:xfrm>
                <a:off x="11901230" y="5988039"/>
                <a:ext cx="114506" cy="372322"/>
                <a:chOff x="11901230" y="5988039"/>
                <a:chExt cx="114506" cy="372322"/>
              </a:xfrm>
            </p:grpSpPr>
            <p:sp>
              <p:nvSpPr>
                <p:cNvPr id="15376" name="Forme libre 15375">
                  <a:extLst>
                    <a:ext uri="{FF2B5EF4-FFF2-40B4-BE49-F238E27FC236}">
                      <a16:creationId xmlns:a16="http://schemas.microsoft.com/office/drawing/2014/main" id="{10047BAC-4206-79D3-3BFF-571F8CD8ABA7}"/>
                    </a:ext>
                  </a:extLst>
                </p:cNvPr>
                <p:cNvSpPr/>
                <p:nvPr/>
              </p:nvSpPr>
              <p:spPr>
                <a:xfrm>
                  <a:off x="11901230" y="5988039"/>
                  <a:ext cx="111362" cy="372322"/>
                </a:xfrm>
                <a:custGeom>
                  <a:avLst/>
                  <a:gdLst>
                    <a:gd name="connsiteX0" fmla="*/ 49955 w 166557"/>
                    <a:gd name="connsiteY0" fmla="*/ 0 h 525982"/>
                    <a:gd name="connsiteX1" fmla="*/ 1403 w 166557"/>
                    <a:gd name="connsiteY1" fmla="*/ 145656 h 525982"/>
                    <a:gd name="connsiteX2" fmla="*/ 98507 w 166557"/>
                    <a:gd name="connsiteY2" fmla="*/ 210392 h 525982"/>
                    <a:gd name="connsiteX3" fmla="*/ 74231 w 166557"/>
                    <a:gd name="connsiteY3" fmla="*/ 331773 h 525982"/>
                    <a:gd name="connsiteX4" fmla="*/ 163244 w 166557"/>
                    <a:gd name="connsiteY4" fmla="*/ 436969 h 525982"/>
                    <a:gd name="connsiteX5" fmla="*/ 138968 w 166557"/>
                    <a:gd name="connsiteY5" fmla="*/ 525982 h 52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557" h="525982">
                      <a:moveTo>
                        <a:pt x="49955" y="0"/>
                      </a:moveTo>
                      <a:cubicBezTo>
                        <a:pt x="21633" y="55295"/>
                        <a:pt x="-6689" y="110591"/>
                        <a:pt x="1403" y="145656"/>
                      </a:cubicBezTo>
                      <a:cubicBezTo>
                        <a:pt x="9495" y="180721"/>
                        <a:pt x="86369" y="179373"/>
                        <a:pt x="98507" y="210392"/>
                      </a:cubicBezTo>
                      <a:cubicBezTo>
                        <a:pt x="110645" y="241411"/>
                        <a:pt x="63442" y="294010"/>
                        <a:pt x="74231" y="331773"/>
                      </a:cubicBezTo>
                      <a:cubicBezTo>
                        <a:pt x="85020" y="369536"/>
                        <a:pt x="152455" y="404601"/>
                        <a:pt x="163244" y="436969"/>
                      </a:cubicBezTo>
                      <a:cubicBezTo>
                        <a:pt x="174034" y="469337"/>
                        <a:pt x="156501" y="497659"/>
                        <a:pt x="138968" y="525982"/>
                      </a:cubicBezTo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377" name="Ellipse 15376">
                  <a:extLst>
                    <a:ext uri="{FF2B5EF4-FFF2-40B4-BE49-F238E27FC236}">
                      <a16:creationId xmlns:a16="http://schemas.microsoft.com/office/drawing/2014/main" id="{F94F6524-6554-FCA2-9211-1E8D93C804E1}"/>
                    </a:ext>
                  </a:extLst>
                </p:cNvPr>
                <p:cNvSpPr/>
                <p:nvPr/>
              </p:nvSpPr>
              <p:spPr>
                <a:xfrm>
                  <a:off x="11926779" y="6107955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380" name="Ellipse 15379">
                  <a:extLst>
                    <a:ext uri="{FF2B5EF4-FFF2-40B4-BE49-F238E27FC236}">
                      <a16:creationId xmlns:a16="http://schemas.microsoft.com/office/drawing/2014/main" id="{7391338F-E18C-A62F-C3DF-E25785B02A82}"/>
                    </a:ext>
                  </a:extLst>
                </p:cNvPr>
                <p:cNvSpPr/>
                <p:nvPr/>
              </p:nvSpPr>
              <p:spPr>
                <a:xfrm>
                  <a:off x="11970017" y="6250730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381" name="Ellipse 15380">
                  <a:extLst>
                    <a:ext uri="{FF2B5EF4-FFF2-40B4-BE49-F238E27FC236}">
                      <a16:creationId xmlns:a16="http://schemas.microsoft.com/office/drawing/2014/main" id="{2FCD6A18-4C83-DFA7-F194-35F2D190DD01}"/>
                    </a:ext>
                  </a:extLst>
                </p:cNvPr>
                <p:cNvSpPr/>
                <p:nvPr/>
              </p:nvSpPr>
              <p:spPr>
                <a:xfrm>
                  <a:off x="11903920" y="5990679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</p:grpSp>
      <p:sp>
        <p:nvSpPr>
          <p:cNvPr id="15364" name="Text Box 115">
            <a:extLst>
              <a:ext uri="{FF2B5EF4-FFF2-40B4-BE49-F238E27FC236}">
                <a16:creationId xmlns:a16="http://schemas.microsoft.com/office/drawing/2014/main" id="{EDD756F5-2685-8134-1F08-7DEE3F66B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3019" y="5536812"/>
            <a:ext cx="637809" cy="30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</a:t>
            </a:r>
            <a:r>
              <a:rPr lang="fr-FR" altLang="fr-FR" sz="1400" b="1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136" name="ZoneTexte 222">
            <a:extLst>
              <a:ext uri="{FF2B5EF4-FFF2-40B4-BE49-F238E27FC236}">
                <a16:creationId xmlns:a16="http://schemas.microsoft.com/office/drawing/2014/main" id="{9998BD02-8C9B-7172-50AF-9E7F7E6E6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5948" y="6406458"/>
            <a:ext cx="6463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Pyrenoid</a:t>
            </a:r>
            <a:endParaRPr lang="fr-FR" altLang="fr-FR" sz="1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3" name="ZoneTexte 172">
            <a:extLst>
              <a:ext uri="{FF2B5EF4-FFF2-40B4-BE49-F238E27FC236}">
                <a16:creationId xmlns:a16="http://schemas.microsoft.com/office/drawing/2014/main" id="{37E53834-7C5B-FD57-F776-5C30570299A7}"/>
              </a:ext>
            </a:extLst>
          </p:cNvPr>
          <p:cNvSpPr txBox="1"/>
          <p:nvPr/>
        </p:nvSpPr>
        <p:spPr>
          <a:xfrm>
            <a:off x="1306049" y="4438211"/>
            <a:ext cx="1232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Low CO</a:t>
            </a:r>
            <a:r>
              <a:rPr lang="fr-FR" sz="24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CB0C7FA-1245-8876-1AB1-73E6824D9871}"/>
              </a:ext>
            </a:extLst>
          </p:cNvPr>
          <p:cNvSpPr txBox="1"/>
          <p:nvPr/>
        </p:nvSpPr>
        <p:spPr>
          <a:xfrm>
            <a:off x="0" y="0"/>
            <a:ext cx="5867312" cy="83099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supramolecular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organization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Rubisco affects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its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photorespiration?</a:t>
            </a:r>
          </a:p>
        </p:txBody>
      </p:sp>
      <p:sp>
        <p:nvSpPr>
          <p:cNvPr id="178" name="Nuage 177">
            <a:extLst>
              <a:ext uri="{FF2B5EF4-FFF2-40B4-BE49-F238E27FC236}">
                <a16:creationId xmlns:a16="http://schemas.microsoft.com/office/drawing/2014/main" id="{340D43A4-7648-A6BA-9599-7A520006CA86}"/>
              </a:ext>
            </a:extLst>
          </p:cNvPr>
          <p:cNvSpPr/>
          <p:nvPr/>
        </p:nvSpPr>
        <p:spPr bwMode="auto">
          <a:xfrm>
            <a:off x="9821253" y="5520184"/>
            <a:ext cx="166558" cy="180308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56" name="Nuage 155">
            <a:extLst>
              <a:ext uri="{FF2B5EF4-FFF2-40B4-BE49-F238E27FC236}">
                <a16:creationId xmlns:a16="http://schemas.microsoft.com/office/drawing/2014/main" id="{918D488D-1129-1A90-6B09-7F0DADB1EE9B}"/>
              </a:ext>
            </a:extLst>
          </p:cNvPr>
          <p:cNvSpPr/>
          <p:nvPr/>
        </p:nvSpPr>
        <p:spPr bwMode="auto">
          <a:xfrm rot="5400000">
            <a:off x="9791950" y="5165616"/>
            <a:ext cx="166558" cy="180308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49" name="Nuage 148">
            <a:extLst>
              <a:ext uri="{FF2B5EF4-FFF2-40B4-BE49-F238E27FC236}">
                <a16:creationId xmlns:a16="http://schemas.microsoft.com/office/drawing/2014/main" id="{2D1EB437-17A4-6DD2-27BE-88A658E5332A}"/>
              </a:ext>
            </a:extLst>
          </p:cNvPr>
          <p:cNvSpPr/>
          <p:nvPr/>
        </p:nvSpPr>
        <p:spPr bwMode="auto">
          <a:xfrm rot="14580781">
            <a:off x="9199501" y="5418475"/>
            <a:ext cx="166558" cy="180308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43" name="Nuage 142">
            <a:extLst>
              <a:ext uri="{FF2B5EF4-FFF2-40B4-BE49-F238E27FC236}">
                <a16:creationId xmlns:a16="http://schemas.microsoft.com/office/drawing/2014/main" id="{AA89EB83-5056-B660-255E-6F29661EF6FA}"/>
              </a:ext>
            </a:extLst>
          </p:cNvPr>
          <p:cNvSpPr/>
          <p:nvPr/>
        </p:nvSpPr>
        <p:spPr bwMode="auto">
          <a:xfrm rot="10800000">
            <a:off x="9395193" y="5194973"/>
            <a:ext cx="166558" cy="180308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35" name="Nuage 134">
            <a:extLst>
              <a:ext uri="{FF2B5EF4-FFF2-40B4-BE49-F238E27FC236}">
                <a16:creationId xmlns:a16="http://schemas.microsoft.com/office/drawing/2014/main" id="{7B37C052-A9EB-07D1-77B5-430560ABF494}"/>
              </a:ext>
            </a:extLst>
          </p:cNvPr>
          <p:cNvSpPr/>
          <p:nvPr/>
        </p:nvSpPr>
        <p:spPr bwMode="auto">
          <a:xfrm rot="15692357">
            <a:off x="9670009" y="5915477"/>
            <a:ext cx="166558" cy="180308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28" name="Nuage 127">
            <a:extLst>
              <a:ext uri="{FF2B5EF4-FFF2-40B4-BE49-F238E27FC236}">
                <a16:creationId xmlns:a16="http://schemas.microsoft.com/office/drawing/2014/main" id="{1067E020-0533-72E7-FDF7-1B7D307D45B5}"/>
              </a:ext>
            </a:extLst>
          </p:cNvPr>
          <p:cNvSpPr/>
          <p:nvPr/>
        </p:nvSpPr>
        <p:spPr bwMode="auto">
          <a:xfrm rot="10479745">
            <a:off x="9548988" y="5919700"/>
            <a:ext cx="166558" cy="180308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977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536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3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2000"/>
                                        <p:tgtEl>
                                          <p:spTgt spid="15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3000"/>
                                        <p:tgtEl>
                                          <p:spTgt spid="15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53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path" presetSubtype="0" repeatCount="10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8473 C -0.00013 -0.08288 0.00156 -0.06135 0.00546 -0.06274 C 0.01158 -0.06482 0.01406 -0.07987 0.01966 -0.06482 C 0.02317 -0.05579 0.02734 -0.03311 0.03033 -0.03357 C 0.03724 -0.0345 0.0388 -0.05811 0.0388 -0.0794 C 0.0388 -0.10973 0.02994 -0.13496 0.01901 -0.13797 C 0.00794 -0.14005 -0.00118 -0.10764 -0.00039 -0.08473 Z " pathEditMode="relative" rAng="0" ptsTypes="AAAAAAA">
                                      <p:cBhvr>
                                        <p:cTn id="52" dur="5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-11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1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1528 C -0.00026 0.01296 0.0026 -0.00995 0.00729 -0.01018 C 0.01211 -0.01065 0.02044 0.03102 0.02799 0.01343 C 0.03281 0.00301 0.04206 -0.04143 0.04088 -0.04398 C 0.03984 -0.04653 0.02148 -0.02685 0.02148 -0.00231 C 0.02174 0.0331 0.04023 0.07361 0.02552 0.07708 C 0.01055 0.0794 -0.00169 0.0419 -0.00065 0.01528 Z " pathEditMode="relative" rAng="0" ptsTypes="AAAAAAA">
                                      <p:cBhvr>
                                        <p:cTn id="54" dur="5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11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1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00856 C -0.03359 0.00648 -0.04739 -0.00602 -0.04257 -0.00903 C -0.03763 -0.01227 -0.02421 0.00486 -0.00612 -0.01065 C 0.00599 -0.01968 0.01993 -0.04329 0.02969 -0.04259 C 0.05235 -0.04167 0.01355 -0.00949 0.01355 0.0125 C 0.01394 0.04398 0.02917 0.01736 -0.00703 0.02037 C -0.04401 0.02245 -0.00794 0.02662 -0.03515 0.00856 Z " pathEditMode="relative" rAng="0" ptsTypes="AAAAAAA">
                                      <p:cBhvr>
                                        <p:cTn id="56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-159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0.04746 C 0.03542 0.05 0.04545 0.06875 0.04636 0.07616 C 0.04688 0.08403 0.02865 0.07361 0.03959 0.09375 C 0.04636 0.10533 0.08789 0.11551 0.09375 0.11482 C 0.10704 0.11366 0.0806 0.09005 0.0806 0.06204 C 0.08086 0.02153 0.09883 0.01783 0.078 0.01412 C 0.05651 0.01111 0.03334 0.01713 0.0349 0.04746 Z " pathEditMode="relative" rAng="0" ptsTypes="AAAAAAA">
                                      <p:cBhvr>
                                        <p:cTn id="58" dur="5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166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1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11111E-6 C -0.00052 -0.00278 -0.00234 -0.0287 -0.00677 -0.02685 C -0.01341 -0.02408 -0.01602 -0.00602 -0.0224 -0.02408 C -0.02617 -0.03495 -0.03073 -0.06227 -0.03411 -0.06204 C -0.0418 -0.06088 -0.04323 -0.03287 -0.04323 -0.00718 C -0.04362 0.02963 -0.03359 0.06018 -0.02161 0.06435 C -0.00924 0.06643 0.00065 0.02708 -0.00013 1.11111E-6 Z " pathEditMode="relative" rAng="0" ptsTypes="AAAAAAA">
                                      <p:cBhvr>
                                        <p:cTn id="60" dur="5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9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1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23 C 0.00065 -0.00208 0.00326 -0.0206 0.01016 -0.01921 C 0.02057 -0.01736 0.01185 -0.025 0.02148 -0.03819 C 0.02747 -0.04606 0.04518 -0.05 0.05299 -0.04467 C 0.06029 -0.03912 0.06732 -0.02338 0.06732 -0.00509 C 0.06732 0.02153 0.06081 0.03079 0.0418 0.03357 C 0.02318 0.03519 -0.00104 0.01968 0.00026 -0.00023 Z " pathEditMode="relative" rAng="0" ptsTypes="AAAAAAA">
                                      <p:cBhvr>
                                        <p:cTn id="62" dur="5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-67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1" presetClass="path" presetSubtype="0" repeatCount="10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2083 C -0.00013 0.01782 0.00156 -0.0132 0.00546 -0.01112 C 0.01145 -0.00811 0.01393 0.01388 0.0194 -0.00811 C 0.02291 -0.02107 0.02708 -0.05417 0.03007 -0.05325 C 0.03698 -0.05209 0.03841 -0.01806 0.03841 0.01273 C 0.03854 0.05694 0.02968 0.09375 0.01875 0.09791 C 0.00781 0.10092 -0.00118 0.05393 -0.00039 0.02083 Z " pathEditMode="relative" rAng="0" ptsTypes="AAAAAAA">
                                      <p:cBhvr>
                                        <p:cTn id="64" dur="5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98" grpId="0" animBg="1"/>
      <p:bldP spid="15364" grpId="0"/>
      <p:bldP spid="15364" grpId="1"/>
      <p:bldP spid="136" grpId="0"/>
      <p:bldP spid="173" grpId="0"/>
      <p:bldP spid="178" grpId="0" animBg="1"/>
      <p:bldP spid="156" grpId="0" animBg="1"/>
      <p:bldP spid="156" grpId="1" animBg="1"/>
      <p:bldP spid="149" grpId="0" animBg="1"/>
      <p:bldP spid="143" grpId="0" animBg="1"/>
      <p:bldP spid="135" grpId="0" animBg="1"/>
      <p:bldP spid="1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3679D-FE65-DFC7-1BF9-E8E3FEB00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iplasmic space">
            <a:extLst>
              <a:ext uri="{FF2B5EF4-FFF2-40B4-BE49-F238E27FC236}">
                <a16:creationId xmlns:a16="http://schemas.microsoft.com/office/drawing/2014/main" id="{7696193F-828D-9C78-C5A7-1A13A1CDBDE6}"/>
              </a:ext>
            </a:extLst>
          </p:cNvPr>
          <p:cNvSpPr>
            <a:spLocks/>
          </p:cNvSpPr>
          <p:nvPr/>
        </p:nvSpPr>
        <p:spPr>
          <a:xfrm>
            <a:off x="3305707" y="798526"/>
            <a:ext cx="9049651" cy="6059474"/>
          </a:xfrm>
          <a:custGeom>
            <a:avLst/>
            <a:gdLst>
              <a:gd name="connsiteX0" fmla="*/ 0 w 5742878"/>
              <a:gd name="connsiteY0" fmla="*/ 957165 h 5798142"/>
              <a:gd name="connsiteX1" fmla="*/ 957165 w 5742878"/>
              <a:gd name="connsiteY1" fmla="*/ 0 h 5798142"/>
              <a:gd name="connsiteX2" fmla="*/ 4785713 w 5742878"/>
              <a:gd name="connsiteY2" fmla="*/ 0 h 5798142"/>
              <a:gd name="connsiteX3" fmla="*/ 5742878 w 5742878"/>
              <a:gd name="connsiteY3" fmla="*/ 957165 h 5798142"/>
              <a:gd name="connsiteX4" fmla="*/ 5742878 w 5742878"/>
              <a:gd name="connsiteY4" fmla="*/ 4840977 h 5798142"/>
              <a:gd name="connsiteX5" fmla="*/ 4785713 w 5742878"/>
              <a:gd name="connsiteY5" fmla="*/ 5798142 h 5798142"/>
              <a:gd name="connsiteX6" fmla="*/ 957165 w 5742878"/>
              <a:gd name="connsiteY6" fmla="*/ 5798142 h 5798142"/>
              <a:gd name="connsiteX7" fmla="*/ 0 w 5742878"/>
              <a:gd name="connsiteY7" fmla="*/ 4840977 h 5798142"/>
              <a:gd name="connsiteX8" fmla="*/ 0 w 5742878"/>
              <a:gd name="connsiteY8" fmla="*/ 957165 h 5798142"/>
              <a:gd name="connsiteX0" fmla="*/ 0 w 5896542"/>
              <a:gd name="connsiteY0" fmla="*/ 963251 h 5804228"/>
              <a:gd name="connsiteX1" fmla="*/ 957165 w 5896542"/>
              <a:gd name="connsiteY1" fmla="*/ 6086 h 5804228"/>
              <a:gd name="connsiteX2" fmla="*/ 4785713 w 5896542"/>
              <a:gd name="connsiteY2" fmla="*/ 6086 h 5804228"/>
              <a:gd name="connsiteX3" fmla="*/ 5742878 w 5896542"/>
              <a:gd name="connsiteY3" fmla="*/ 963251 h 5804228"/>
              <a:gd name="connsiteX4" fmla="*/ 5742878 w 5896542"/>
              <a:gd name="connsiteY4" fmla="*/ 4847063 h 5804228"/>
              <a:gd name="connsiteX5" fmla="*/ 4785713 w 5896542"/>
              <a:gd name="connsiteY5" fmla="*/ 5804228 h 5804228"/>
              <a:gd name="connsiteX6" fmla="*/ 957165 w 5896542"/>
              <a:gd name="connsiteY6" fmla="*/ 5804228 h 5804228"/>
              <a:gd name="connsiteX7" fmla="*/ 0 w 5896542"/>
              <a:gd name="connsiteY7" fmla="*/ 4847063 h 5804228"/>
              <a:gd name="connsiteX8" fmla="*/ 0 w 5896542"/>
              <a:gd name="connsiteY8" fmla="*/ 963251 h 5804228"/>
              <a:gd name="connsiteX0" fmla="*/ 0 w 5856760"/>
              <a:gd name="connsiteY0" fmla="*/ 975632 h 5816609"/>
              <a:gd name="connsiteX1" fmla="*/ 957165 w 5856760"/>
              <a:gd name="connsiteY1" fmla="*/ 18467 h 5816609"/>
              <a:gd name="connsiteX2" fmla="*/ 4785713 w 5856760"/>
              <a:gd name="connsiteY2" fmla="*/ 18467 h 5816609"/>
              <a:gd name="connsiteX3" fmla="*/ 5742878 w 5856760"/>
              <a:gd name="connsiteY3" fmla="*/ 975632 h 5816609"/>
              <a:gd name="connsiteX4" fmla="*/ 5742878 w 5856760"/>
              <a:gd name="connsiteY4" fmla="*/ 4859444 h 5816609"/>
              <a:gd name="connsiteX5" fmla="*/ 4785713 w 5856760"/>
              <a:gd name="connsiteY5" fmla="*/ 5816609 h 5816609"/>
              <a:gd name="connsiteX6" fmla="*/ 957165 w 5856760"/>
              <a:gd name="connsiteY6" fmla="*/ 5816609 h 5816609"/>
              <a:gd name="connsiteX7" fmla="*/ 0 w 5856760"/>
              <a:gd name="connsiteY7" fmla="*/ 4859444 h 5816609"/>
              <a:gd name="connsiteX8" fmla="*/ 0 w 5856760"/>
              <a:gd name="connsiteY8" fmla="*/ 975632 h 5816609"/>
              <a:gd name="connsiteX0" fmla="*/ 0 w 5856760"/>
              <a:gd name="connsiteY0" fmla="*/ 975632 h 5844834"/>
              <a:gd name="connsiteX1" fmla="*/ 957165 w 5856760"/>
              <a:gd name="connsiteY1" fmla="*/ 18467 h 5844834"/>
              <a:gd name="connsiteX2" fmla="*/ 4785713 w 5856760"/>
              <a:gd name="connsiteY2" fmla="*/ 18467 h 5844834"/>
              <a:gd name="connsiteX3" fmla="*/ 5742878 w 5856760"/>
              <a:gd name="connsiteY3" fmla="*/ 975632 h 5844834"/>
              <a:gd name="connsiteX4" fmla="*/ 5742878 w 5856760"/>
              <a:gd name="connsiteY4" fmla="*/ 4859444 h 5844834"/>
              <a:gd name="connsiteX5" fmla="*/ 4785713 w 5856760"/>
              <a:gd name="connsiteY5" fmla="*/ 5816609 h 5844834"/>
              <a:gd name="connsiteX6" fmla="*/ 957165 w 5856760"/>
              <a:gd name="connsiteY6" fmla="*/ 5816609 h 5844834"/>
              <a:gd name="connsiteX7" fmla="*/ 0 w 5856760"/>
              <a:gd name="connsiteY7" fmla="*/ 4859444 h 5844834"/>
              <a:gd name="connsiteX8" fmla="*/ 0 w 5856760"/>
              <a:gd name="connsiteY8" fmla="*/ 975632 h 5844834"/>
              <a:gd name="connsiteX0" fmla="*/ 0 w 5856760"/>
              <a:gd name="connsiteY0" fmla="*/ 4859444 h 5844834"/>
              <a:gd name="connsiteX1" fmla="*/ 957165 w 5856760"/>
              <a:gd name="connsiteY1" fmla="*/ 18467 h 5844834"/>
              <a:gd name="connsiteX2" fmla="*/ 4785713 w 5856760"/>
              <a:gd name="connsiteY2" fmla="*/ 18467 h 5844834"/>
              <a:gd name="connsiteX3" fmla="*/ 5742878 w 5856760"/>
              <a:gd name="connsiteY3" fmla="*/ 975632 h 5844834"/>
              <a:gd name="connsiteX4" fmla="*/ 5742878 w 5856760"/>
              <a:gd name="connsiteY4" fmla="*/ 4859444 h 5844834"/>
              <a:gd name="connsiteX5" fmla="*/ 4785713 w 5856760"/>
              <a:gd name="connsiteY5" fmla="*/ 5816609 h 5844834"/>
              <a:gd name="connsiteX6" fmla="*/ 957165 w 5856760"/>
              <a:gd name="connsiteY6" fmla="*/ 5816609 h 5844834"/>
              <a:gd name="connsiteX7" fmla="*/ 0 w 5856760"/>
              <a:gd name="connsiteY7" fmla="*/ 4859444 h 5844834"/>
              <a:gd name="connsiteX0" fmla="*/ 224865 w 6081625"/>
              <a:gd name="connsiteY0" fmla="*/ 4859444 h 5844834"/>
              <a:gd name="connsiteX1" fmla="*/ 0 w 6081625"/>
              <a:gd name="connsiteY1" fmla="*/ 29618 h 5844834"/>
              <a:gd name="connsiteX2" fmla="*/ 5010578 w 6081625"/>
              <a:gd name="connsiteY2" fmla="*/ 18467 h 5844834"/>
              <a:gd name="connsiteX3" fmla="*/ 5967743 w 6081625"/>
              <a:gd name="connsiteY3" fmla="*/ 975632 h 5844834"/>
              <a:gd name="connsiteX4" fmla="*/ 5967743 w 6081625"/>
              <a:gd name="connsiteY4" fmla="*/ 4859444 h 5844834"/>
              <a:gd name="connsiteX5" fmla="*/ 5010578 w 6081625"/>
              <a:gd name="connsiteY5" fmla="*/ 5816609 h 5844834"/>
              <a:gd name="connsiteX6" fmla="*/ 1182030 w 6081625"/>
              <a:gd name="connsiteY6" fmla="*/ 5816609 h 5844834"/>
              <a:gd name="connsiteX7" fmla="*/ 224865 w 6081625"/>
              <a:gd name="connsiteY7" fmla="*/ 4859444 h 5844834"/>
              <a:gd name="connsiteX0" fmla="*/ 224865 w 6081625"/>
              <a:gd name="connsiteY0" fmla="*/ 4859444 h 5844834"/>
              <a:gd name="connsiteX1" fmla="*/ 0 w 6081625"/>
              <a:gd name="connsiteY1" fmla="*/ 29618 h 5844834"/>
              <a:gd name="connsiteX2" fmla="*/ 5010578 w 6081625"/>
              <a:gd name="connsiteY2" fmla="*/ 18467 h 5844834"/>
              <a:gd name="connsiteX3" fmla="*/ 5967743 w 6081625"/>
              <a:gd name="connsiteY3" fmla="*/ 975632 h 5844834"/>
              <a:gd name="connsiteX4" fmla="*/ 5967743 w 6081625"/>
              <a:gd name="connsiteY4" fmla="*/ 4859444 h 5844834"/>
              <a:gd name="connsiteX5" fmla="*/ 5010578 w 6081625"/>
              <a:gd name="connsiteY5" fmla="*/ 5816609 h 5844834"/>
              <a:gd name="connsiteX6" fmla="*/ 1148576 w 6081625"/>
              <a:gd name="connsiteY6" fmla="*/ 5805458 h 5844834"/>
              <a:gd name="connsiteX7" fmla="*/ 224865 w 6081625"/>
              <a:gd name="connsiteY7" fmla="*/ 4859444 h 5844834"/>
              <a:gd name="connsiteX0" fmla="*/ 258318 w 6081625"/>
              <a:gd name="connsiteY0" fmla="*/ 4045405 h 5844834"/>
              <a:gd name="connsiteX1" fmla="*/ 0 w 6081625"/>
              <a:gd name="connsiteY1" fmla="*/ 29618 h 5844834"/>
              <a:gd name="connsiteX2" fmla="*/ 5010578 w 6081625"/>
              <a:gd name="connsiteY2" fmla="*/ 18467 h 5844834"/>
              <a:gd name="connsiteX3" fmla="*/ 5967743 w 6081625"/>
              <a:gd name="connsiteY3" fmla="*/ 975632 h 5844834"/>
              <a:gd name="connsiteX4" fmla="*/ 5967743 w 6081625"/>
              <a:gd name="connsiteY4" fmla="*/ 4859444 h 5844834"/>
              <a:gd name="connsiteX5" fmla="*/ 5010578 w 6081625"/>
              <a:gd name="connsiteY5" fmla="*/ 5816609 h 5844834"/>
              <a:gd name="connsiteX6" fmla="*/ 1148576 w 6081625"/>
              <a:gd name="connsiteY6" fmla="*/ 5805458 h 5844834"/>
              <a:gd name="connsiteX7" fmla="*/ 258318 w 6081625"/>
              <a:gd name="connsiteY7" fmla="*/ 4045405 h 5844834"/>
              <a:gd name="connsiteX0" fmla="*/ 146806 w 5970113"/>
              <a:gd name="connsiteY0" fmla="*/ 4045405 h 5844834"/>
              <a:gd name="connsiteX1" fmla="*/ 0 w 5970113"/>
              <a:gd name="connsiteY1" fmla="*/ 18467 h 5844834"/>
              <a:gd name="connsiteX2" fmla="*/ 4899066 w 5970113"/>
              <a:gd name="connsiteY2" fmla="*/ 18467 h 5844834"/>
              <a:gd name="connsiteX3" fmla="*/ 5856231 w 5970113"/>
              <a:gd name="connsiteY3" fmla="*/ 975632 h 5844834"/>
              <a:gd name="connsiteX4" fmla="*/ 5856231 w 5970113"/>
              <a:gd name="connsiteY4" fmla="*/ 4859444 h 5844834"/>
              <a:gd name="connsiteX5" fmla="*/ 4899066 w 5970113"/>
              <a:gd name="connsiteY5" fmla="*/ 5816609 h 5844834"/>
              <a:gd name="connsiteX6" fmla="*/ 1037064 w 5970113"/>
              <a:gd name="connsiteY6" fmla="*/ 5805458 h 5844834"/>
              <a:gd name="connsiteX7" fmla="*/ 146806 w 5970113"/>
              <a:gd name="connsiteY7" fmla="*/ 4045405 h 5844834"/>
              <a:gd name="connsiteX0" fmla="*/ 146806 w 5866315"/>
              <a:gd name="connsiteY0" fmla="*/ 4026938 h 5826367"/>
              <a:gd name="connsiteX1" fmla="*/ 0 w 5866315"/>
              <a:gd name="connsiteY1" fmla="*/ 0 h 5826367"/>
              <a:gd name="connsiteX2" fmla="*/ 4899066 w 5866315"/>
              <a:gd name="connsiteY2" fmla="*/ 0 h 5826367"/>
              <a:gd name="connsiteX3" fmla="*/ 5856231 w 5866315"/>
              <a:gd name="connsiteY3" fmla="*/ 4840977 h 5826367"/>
              <a:gd name="connsiteX4" fmla="*/ 4899066 w 5866315"/>
              <a:gd name="connsiteY4" fmla="*/ 5798142 h 5826367"/>
              <a:gd name="connsiteX5" fmla="*/ 1037064 w 5866315"/>
              <a:gd name="connsiteY5" fmla="*/ 5786991 h 5826367"/>
              <a:gd name="connsiteX6" fmla="*/ 146806 w 5866315"/>
              <a:gd name="connsiteY6" fmla="*/ 4026938 h 5826367"/>
              <a:gd name="connsiteX0" fmla="*/ 146806 w 6134672"/>
              <a:gd name="connsiteY0" fmla="*/ 4026938 h 5826367"/>
              <a:gd name="connsiteX1" fmla="*/ 0 w 6134672"/>
              <a:gd name="connsiteY1" fmla="*/ 0 h 5826367"/>
              <a:gd name="connsiteX2" fmla="*/ 5635046 w 6134672"/>
              <a:gd name="connsiteY2" fmla="*/ 0 h 5826367"/>
              <a:gd name="connsiteX3" fmla="*/ 5856231 w 6134672"/>
              <a:gd name="connsiteY3" fmla="*/ 4840977 h 5826367"/>
              <a:gd name="connsiteX4" fmla="*/ 4899066 w 6134672"/>
              <a:gd name="connsiteY4" fmla="*/ 5798142 h 5826367"/>
              <a:gd name="connsiteX5" fmla="*/ 1037064 w 6134672"/>
              <a:gd name="connsiteY5" fmla="*/ 5786991 h 5826367"/>
              <a:gd name="connsiteX6" fmla="*/ 146806 w 6134672"/>
              <a:gd name="connsiteY6" fmla="*/ 4026938 h 5826367"/>
              <a:gd name="connsiteX0" fmla="*/ 146806 w 5866315"/>
              <a:gd name="connsiteY0" fmla="*/ 4026938 h 5826367"/>
              <a:gd name="connsiteX1" fmla="*/ 0 w 5866315"/>
              <a:gd name="connsiteY1" fmla="*/ 0 h 5826367"/>
              <a:gd name="connsiteX2" fmla="*/ 5635046 w 5866315"/>
              <a:gd name="connsiteY2" fmla="*/ 0 h 5826367"/>
              <a:gd name="connsiteX3" fmla="*/ 5856231 w 5866315"/>
              <a:gd name="connsiteY3" fmla="*/ 4840977 h 5826367"/>
              <a:gd name="connsiteX4" fmla="*/ 4899066 w 5866315"/>
              <a:gd name="connsiteY4" fmla="*/ 5798142 h 5826367"/>
              <a:gd name="connsiteX5" fmla="*/ 1037064 w 5866315"/>
              <a:gd name="connsiteY5" fmla="*/ 5786991 h 5826367"/>
              <a:gd name="connsiteX6" fmla="*/ 146806 w 5866315"/>
              <a:gd name="connsiteY6" fmla="*/ 4026938 h 5826367"/>
              <a:gd name="connsiteX0" fmla="*/ 146806 w 5866315"/>
              <a:gd name="connsiteY0" fmla="*/ 4026938 h 5826367"/>
              <a:gd name="connsiteX1" fmla="*/ 0 w 5866315"/>
              <a:gd name="connsiteY1" fmla="*/ 0 h 5826367"/>
              <a:gd name="connsiteX2" fmla="*/ 5635046 w 5866315"/>
              <a:gd name="connsiteY2" fmla="*/ 0 h 5826367"/>
              <a:gd name="connsiteX3" fmla="*/ 5856231 w 5866315"/>
              <a:gd name="connsiteY3" fmla="*/ 4840977 h 5826367"/>
              <a:gd name="connsiteX4" fmla="*/ 4899066 w 5866315"/>
              <a:gd name="connsiteY4" fmla="*/ 5798142 h 5826367"/>
              <a:gd name="connsiteX5" fmla="*/ 1037064 w 5866315"/>
              <a:gd name="connsiteY5" fmla="*/ 5786991 h 5826367"/>
              <a:gd name="connsiteX6" fmla="*/ 146806 w 5866315"/>
              <a:gd name="connsiteY6" fmla="*/ 4026938 h 5826367"/>
              <a:gd name="connsiteX0" fmla="*/ 146806 w 5638292"/>
              <a:gd name="connsiteY0" fmla="*/ 4026938 h 5819069"/>
              <a:gd name="connsiteX1" fmla="*/ 0 w 5638292"/>
              <a:gd name="connsiteY1" fmla="*/ 0 h 5819069"/>
              <a:gd name="connsiteX2" fmla="*/ 5635046 w 5638292"/>
              <a:gd name="connsiteY2" fmla="*/ 0 h 5819069"/>
              <a:gd name="connsiteX3" fmla="*/ 5622055 w 5638292"/>
              <a:gd name="connsiteY3" fmla="*/ 4807523 h 5819069"/>
              <a:gd name="connsiteX4" fmla="*/ 4899066 w 5638292"/>
              <a:gd name="connsiteY4" fmla="*/ 5798142 h 5819069"/>
              <a:gd name="connsiteX5" fmla="*/ 1037064 w 5638292"/>
              <a:gd name="connsiteY5" fmla="*/ 5786991 h 5819069"/>
              <a:gd name="connsiteX6" fmla="*/ 146806 w 5638292"/>
              <a:gd name="connsiteY6" fmla="*/ 4026938 h 5819069"/>
              <a:gd name="connsiteX0" fmla="*/ 146806 w 5980992"/>
              <a:gd name="connsiteY0" fmla="*/ 4026938 h 5798142"/>
              <a:gd name="connsiteX1" fmla="*/ 0 w 5980992"/>
              <a:gd name="connsiteY1" fmla="*/ 0 h 5798142"/>
              <a:gd name="connsiteX2" fmla="*/ 5635046 w 5980992"/>
              <a:gd name="connsiteY2" fmla="*/ 0 h 5798142"/>
              <a:gd name="connsiteX3" fmla="*/ 4899066 w 5980992"/>
              <a:gd name="connsiteY3" fmla="*/ 5798142 h 5798142"/>
              <a:gd name="connsiteX4" fmla="*/ 1037064 w 5980992"/>
              <a:gd name="connsiteY4" fmla="*/ 5786991 h 5798142"/>
              <a:gd name="connsiteX5" fmla="*/ 146806 w 5980992"/>
              <a:gd name="connsiteY5" fmla="*/ 4026938 h 5798142"/>
              <a:gd name="connsiteX0" fmla="*/ 146806 w 6239764"/>
              <a:gd name="connsiteY0" fmla="*/ 4026938 h 5786991"/>
              <a:gd name="connsiteX1" fmla="*/ 0 w 6239764"/>
              <a:gd name="connsiteY1" fmla="*/ 0 h 5786991"/>
              <a:gd name="connsiteX2" fmla="*/ 5635046 w 6239764"/>
              <a:gd name="connsiteY2" fmla="*/ 0 h 5786991"/>
              <a:gd name="connsiteX3" fmla="*/ 5657348 w 6239764"/>
              <a:gd name="connsiteY3" fmla="*/ 5753537 h 5786991"/>
              <a:gd name="connsiteX4" fmla="*/ 1037064 w 6239764"/>
              <a:gd name="connsiteY4" fmla="*/ 5786991 h 5786991"/>
              <a:gd name="connsiteX5" fmla="*/ 146806 w 6239764"/>
              <a:gd name="connsiteY5" fmla="*/ 4026938 h 5786991"/>
              <a:gd name="connsiteX0" fmla="*/ 146806 w 6005658"/>
              <a:gd name="connsiteY0" fmla="*/ 4026938 h 5786991"/>
              <a:gd name="connsiteX1" fmla="*/ 0 w 6005658"/>
              <a:gd name="connsiteY1" fmla="*/ 0 h 5786991"/>
              <a:gd name="connsiteX2" fmla="*/ 5635046 w 6005658"/>
              <a:gd name="connsiteY2" fmla="*/ 0 h 5786991"/>
              <a:gd name="connsiteX3" fmla="*/ 5657348 w 6005658"/>
              <a:gd name="connsiteY3" fmla="*/ 5753537 h 5786991"/>
              <a:gd name="connsiteX4" fmla="*/ 1037064 w 6005658"/>
              <a:gd name="connsiteY4" fmla="*/ 5786991 h 5786991"/>
              <a:gd name="connsiteX5" fmla="*/ 146806 w 6005658"/>
              <a:gd name="connsiteY5" fmla="*/ 4026938 h 5786991"/>
              <a:gd name="connsiteX0" fmla="*/ 146806 w 5658448"/>
              <a:gd name="connsiteY0" fmla="*/ 4026938 h 5786991"/>
              <a:gd name="connsiteX1" fmla="*/ 0 w 5658448"/>
              <a:gd name="connsiteY1" fmla="*/ 0 h 5786991"/>
              <a:gd name="connsiteX2" fmla="*/ 5635046 w 5658448"/>
              <a:gd name="connsiteY2" fmla="*/ 0 h 5786991"/>
              <a:gd name="connsiteX3" fmla="*/ 5657348 w 5658448"/>
              <a:gd name="connsiteY3" fmla="*/ 5753537 h 5786991"/>
              <a:gd name="connsiteX4" fmla="*/ 1037064 w 5658448"/>
              <a:gd name="connsiteY4" fmla="*/ 5786991 h 5786991"/>
              <a:gd name="connsiteX5" fmla="*/ 146806 w 5658448"/>
              <a:gd name="connsiteY5" fmla="*/ 4026938 h 5786991"/>
              <a:gd name="connsiteX0" fmla="*/ 146806 w 5660781"/>
              <a:gd name="connsiteY0" fmla="*/ 4026938 h 5786991"/>
              <a:gd name="connsiteX1" fmla="*/ 0 w 5660781"/>
              <a:gd name="connsiteY1" fmla="*/ 0 h 5786991"/>
              <a:gd name="connsiteX2" fmla="*/ 5635046 w 5660781"/>
              <a:gd name="connsiteY2" fmla="*/ 0 h 5786991"/>
              <a:gd name="connsiteX3" fmla="*/ 5657348 w 5660781"/>
              <a:gd name="connsiteY3" fmla="*/ 5753537 h 5786991"/>
              <a:gd name="connsiteX4" fmla="*/ 1037064 w 5660781"/>
              <a:gd name="connsiteY4" fmla="*/ 5786991 h 5786991"/>
              <a:gd name="connsiteX5" fmla="*/ 146806 w 5660781"/>
              <a:gd name="connsiteY5" fmla="*/ 4026938 h 5786991"/>
              <a:gd name="connsiteX0" fmla="*/ 146806 w 5678539"/>
              <a:gd name="connsiteY0" fmla="*/ 4026938 h 5786991"/>
              <a:gd name="connsiteX1" fmla="*/ 0 w 5678539"/>
              <a:gd name="connsiteY1" fmla="*/ 0 h 5786991"/>
              <a:gd name="connsiteX2" fmla="*/ 5668499 w 5678539"/>
              <a:gd name="connsiteY2" fmla="*/ 11151 h 5786991"/>
              <a:gd name="connsiteX3" fmla="*/ 5657348 w 5678539"/>
              <a:gd name="connsiteY3" fmla="*/ 5753537 h 5786991"/>
              <a:gd name="connsiteX4" fmla="*/ 1037064 w 5678539"/>
              <a:gd name="connsiteY4" fmla="*/ 5786991 h 5786991"/>
              <a:gd name="connsiteX5" fmla="*/ 146806 w 5678539"/>
              <a:gd name="connsiteY5" fmla="*/ 4026938 h 5786991"/>
              <a:gd name="connsiteX0" fmla="*/ 146806 w 5669090"/>
              <a:gd name="connsiteY0" fmla="*/ 4026938 h 5786991"/>
              <a:gd name="connsiteX1" fmla="*/ 0 w 5669090"/>
              <a:gd name="connsiteY1" fmla="*/ 0 h 5786991"/>
              <a:gd name="connsiteX2" fmla="*/ 5668499 w 5669090"/>
              <a:gd name="connsiteY2" fmla="*/ 11151 h 5786991"/>
              <a:gd name="connsiteX3" fmla="*/ 5657348 w 5669090"/>
              <a:gd name="connsiteY3" fmla="*/ 5753537 h 5786991"/>
              <a:gd name="connsiteX4" fmla="*/ 1037064 w 5669090"/>
              <a:gd name="connsiteY4" fmla="*/ 5786991 h 5786991"/>
              <a:gd name="connsiteX5" fmla="*/ 146806 w 5669090"/>
              <a:gd name="connsiteY5" fmla="*/ 4026938 h 5786991"/>
              <a:gd name="connsiteX0" fmla="*/ 146806 w 5669090"/>
              <a:gd name="connsiteY0" fmla="*/ 4026938 h 5786991"/>
              <a:gd name="connsiteX1" fmla="*/ 0 w 5669090"/>
              <a:gd name="connsiteY1" fmla="*/ 0 h 5786991"/>
              <a:gd name="connsiteX2" fmla="*/ 5668499 w 5669090"/>
              <a:gd name="connsiteY2" fmla="*/ 11151 h 5786991"/>
              <a:gd name="connsiteX3" fmla="*/ 5657348 w 5669090"/>
              <a:gd name="connsiteY3" fmla="*/ 5753537 h 5786991"/>
              <a:gd name="connsiteX4" fmla="*/ 1037064 w 5669090"/>
              <a:gd name="connsiteY4" fmla="*/ 5786991 h 5786991"/>
              <a:gd name="connsiteX5" fmla="*/ 146806 w 5669090"/>
              <a:gd name="connsiteY5" fmla="*/ 4026938 h 5786991"/>
              <a:gd name="connsiteX0" fmla="*/ 146806 w 5669090"/>
              <a:gd name="connsiteY0" fmla="*/ 4026938 h 5786991"/>
              <a:gd name="connsiteX1" fmla="*/ 0 w 5669090"/>
              <a:gd name="connsiteY1" fmla="*/ 0 h 5786991"/>
              <a:gd name="connsiteX2" fmla="*/ 5668499 w 5669090"/>
              <a:gd name="connsiteY2" fmla="*/ 11151 h 5786991"/>
              <a:gd name="connsiteX3" fmla="*/ 5657348 w 5669090"/>
              <a:gd name="connsiteY3" fmla="*/ 5753537 h 5786991"/>
              <a:gd name="connsiteX4" fmla="*/ 1037064 w 5669090"/>
              <a:gd name="connsiteY4" fmla="*/ 5786991 h 5786991"/>
              <a:gd name="connsiteX5" fmla="*/ 146806 w 5669090"/>
              <a:gd name="connsiteY5" fmla="*/ 4026938 h 5786991"/>
              <a:gd name="connsiteX0" fmla="*/ 146806 w 5669090"/>
              <a:gd name="connsiteY0" fmla="*/ 4026938 h 5786991"/>
              <a:gd name="connsiteX1" fmla="*/ 0 w 5669090"/>
              <a:gd name="connsiteY1" fmla="*/ 0 h 5786991"/>
              <a:gd name="connsiteX2" fmla="*/ 5668499 w 5669090"/>
              <a:gd name="connsiteY2" fmla="*/ 11151 h 5786991"/>
              <a:gd name="connsiteX3" fmla="*/ 5657348 w 5669090"/>
              <a:gd name="connsiteY3" fmla="*/ 5753537 h 5786991"/>
              <a:gd name="connsiteX4" fmla="*/ 1037064 w 5669090"/>
              <a:gd name="connsiteY4" fmla="*/ 5786991 h 5786991"/>
              <a:gd name="connsiteX5" fmla="*/ 146806 w 5669090"/>
              <a:gd name="connsiteY5" fmla="*/ 4026938 h 5786991"/>
              <a:gd name="connsiteX0" fmla="*/ 146806 w 5669090"/>
              <a:gd name="connsiteY0" fmla="*/ 4026938 h 5786991"/>
              <a:gd name="connsiteX1" fmla="*/ 0 w 5669090"/>
              <a:gd name="connsiteY1" fmla="*/ 0 h 5786991"/>
              <a:gd name="connsiteX2" fmla="*/ 5668499 w 5669090"/>
              <a:gd name="connsiteY2" fmla="*/ 11151 h 5786991"/>
              <a:gd name="connsiteX3" fmla="*/ 5657348 w 5669090"/>
              <a:gd name="connsiteY3" fmla="*/ 5753537 h 5786991"/>
              <a:gd name="connsiteX4" fmla="*/ 1037064 w 5669090"/>
              <a:gd name="connsiteY4" fmla="*/ 5786991 h 5786991"/>
              <a:gd name="connsiteX5" fmla="*/ 146806 w 5669090"/>
              <a:gd name="connsiteY5" fmla="*/ 4026938 h 5786991"/>
              <a:gd name="connsiteX0" fmla="*/ 146806 w 5669090"/>
              <a:gd name="connsiteY0" fmla="*/ 4026938 h 5786991"/>
              <a:gd name="connsiteX1" fmla="*/ 67978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46806 w 5669090"/>
              <a:gd name="connsiteY6" fmla="*/ 4026938 h 5786991"/>
              <a:gd name="connsiteX0" fmla="*/ 146806 w 5669090"/>
              <a:gd name="connsiteY0" fmla="*/ 4026938 h 5786991"/>
              <a:gd name="connsiteX1" fmla="*/ 67978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46806 w 5669090"/>
              <a:gd name="connsiteY6" fmla="*/ 4026938 h 5786991"/>
              <a:gd name="connsiteX0" fmla="*/ 146806 w 5669090"/>
              <a:gd name="connsiteY0" fmla="*/ 4026938 h 5786991"/>
              <a:gd name="connsiteX1" fmla="*/ 34900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46806 w 5669090"/>
              <a:gd name="connsiteY6" fmla="*/ 4026938 h 5786991"/>
              <a:gd name="connsiteX0" fmla="*/ 113728 w 5669090"/>
              <a:gd name="connsiteY0" fmla="*/ 3850894 h 5786991"/>
              <a:gd name="connsiteX1" fmla="*/ 34900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13728 w 5669090"/>
              <a:gd name="connsiteY0" fmla="*/ 3850894 h 5786991"/>
              <a:gd name="connsiteX1" fmla="*/ 34900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13728 w 5669090"/>
              <a:gd name="connsiteY0" fmla="*/ 3850894 h 5786991"/>
              <a:gd name="connsiteX1" fmla="*/ 34900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13728 w 5669090"/>
              <a:gd name="connsiteY0" fmla="*/ 3850894 h 5786991"/>
              <a:gd name="connsiteX1" fmla="*/ 34900 w 5669090"/>
              <a:gd name="connsiteY1" fmla="*/ 2365604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13728 w 5669090"/>
              <a:gd name="connsiteY0" fmla="*/ 3850894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13728 w 5669090"/>
              <a:gd name="connsiteY0" fmla="*/ 3850894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13728 w 5669090"/>
              <a:gd name="connsiteY6" fmla="*/ 3850894 h 5786991"/>
              <a:gd name="connsiteX0" fmla="*/ 168857 w 5669090"/>
              <a:gd name="connsiteY0" fmla="*/ 3839892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168857 w 5669090"/>
              <a:gd name="connsiteY0" fmla="*/ 3839892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168857 w 5669090"/>
              <a:gd name="connsiteY0" fmla="*/ 3839892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168857 w 5669090"/>
              <a:gd name="connsiteY0" fmla="*/ 3839892 h 5786991"/>
              <a:gd name="connsiteX1" fmla="*/ 45926 w 5669090"/>
              <a:gd name="connsiteY1" fmla="*/ 2024518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168857 w 5669090"/>
              <a:gd name="connsiteY0" fmla="*/ 3839892 h 5786991"/>
              <a:gd name="connsiteX1" fmla="*/ 67978 w 5669090"/>
              <a:gd name="connsiteY1" fmla="*/ 1584406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168857 w 5669090"/>
              <a:gd name="connsiteY0" fmla="*/ 3839892 h 5786991"/>
              <a:gd name="connsiteX1" fmla="*/ 67978 w 5669090"/>
              <a:gd name="connsiteY1" fmla="*/ 1584406 h 5786991"/>
              <a:gd name="connsiteX2" fmla="*/ 0 w 5669090"/>
              <a:gd name="connsiteY2" fmla="*/ 0 h 5786991"/>
              <a:gd name="connsiteX3" fmla="*/ 5668499 w 5669090"/>
              <a:gd name="connsiteY3" fmla="*/ 11151 h 5786991"/>
              <a:gd name="connsiteX4" fmla="*/ 5657348 w 5669090"/>
              <a:gd name="connsiteY4" fmla="*/ 5753537 h 5786991"/>
              <a:gd name="connsiteX5" fmla="*/ 1037064 w 5669090"/>
              <a:gd name="connsiteY5" fmla="*/ 5786991 h 5786991"/>
              <a:gd name="connsiteX6" fmla="*/ 168857 w 5669090"/>
              <a:gd name="connsiteY6" fmla="*/ 3839892 h 5786991"/>
              <a:gd name="connsiteX0" fmla="*/ 306960 w 5807193"/>
              <a:gd name="connsiteY0" fmla="*/ 3828741 h 5775840"/>
              <a:gd name="connsiteX1" fmla="*/ 206081 w 5807193"/>
              <a:gd name="connsiteY1" fmla="*/ 1573255 h 5775840"/>
              <a:gd name="connsiteX2" fmla="*/ 0 w 5807193"/>
              <a:gd name="connsiteY2" fmla="*/ 43948 h 5775840"/>
              <a:gd name="connsiteX3" fmla="*/ 5806602 w 5807193"/>
              <a:gd name="connsiteY3" fmla="*/ 0 h 5775840"/>
              <a:gd name="connsiteX4" fmla="*/ 5795451 w 5807193"/>
              <a:gd name="connsiteY4" fmla="*/ 5742386 h 5775840"/>
              <a:gd name="connsiteX5" fmla="*/ 1175167 w 5807193"/>
              <a:gd name="connsiteY5" fmla="*/ 5775840 h 5775840"/>
              <a:gd name="connsiteX6" fmla="*/ 306960 w 5807193"/>
              <a:gd name="connsiteY6" fmla="*/ 3828741 h 5775840"/>
              <a:gd name="connsiteX0" fmla="*/ 306960 w 5807193"/>
              <a:gd name="connsiteY0" fmla="*/ 3828741 h 5775840"/>
              <a:gd name="connsiteX1" fmla="*/ 121095 w 5807193"/>
              <a:gd name="connsiteY1" fmla="*/ 1588997 h 5775840"/>
              <a:gd name="connsiteX2" fmla="*/ 0 w 5807193"/>
              <a:gd name="connsiteY2" fmla="*/ 43948 h 5775840"/>
              <a:gd name="connsiteX3" fmla="*/ 5806602 w 5807193"/>
              <a:gd name="connsiteY3" fmla="*/ 0 h 5775840"/>
              <a:gd name="connsiteX4" fmla="*/ 5795451 w 5807193"/>
              <a:gd name="connsiteY4" fmla="*/ 5742386 h 5775840"/>
              <a:gd name="connsiteX5" fmla="*/ 1175167 w 5807193"/>
              <a:gd name="connsiteY5" fmla="*/ 5775840 h 5775840"/>
              <a:gd name="connsiteX6" fmla="*/ 306960 w 5807193"/>
              <a:gd name="connsiteY6" fmla="*/ 3828741 h 5775840"/>
              <a:gd name="connsiteX0" fmla="*/ 306960 w 5807193"/>
              <a:gd name="connsiteY0" fmla="*/ 3828741 h 5775840"/>
              <a:gd name="connsiteX1" fmla="*/ 121095 w 5807193"/>
              <a:gd name="connsiteY1" fmla="*/ 1588997 h 5775840"/>
              <a:gd name="connsiteX2" fmla="*/ 0 w 5807193"/>
              <a:gd name="connsiteY2" fmla="*/ 43948 h 5775840"/>
              <a:gd name="connsiteX3" fmla="*/ 5806602 w 5807193"/>
              <a:gd name="connsiteY3" fmla="*/ 0 h 5775840"/>
              <a:gd name="connsiteX4" fmla="*/ 5795451 w 5807193"/>
              <a:gd name="connsiteY4" fmla="*/ 5742386 h 5775840"/>
              <a:gd name="connsiteX5" fmla="*/ 1175167 w 5807193"/>
              <a:gd name="connsiteY5" fmla="*/ 5775840 h 5775840"/>
              <a:gd name="connsiteX6" fmla="*/ 306960 w 5807193"/>
              <a:gd name="connsiteY6" fmla="*/ 3828741 h 5775840"/>
              <a:gd name="connsiteX0" fmla="*/ 264466 w 5807193"/>
              <a:gd name="connsiteY0" fmla="*/ 3844484 h 5775840"/>
              <a:gd name="connsiteX1" fmla="*/ 121095 w 5807193"/>
              <a:gd name="connsiteY1" fmla="*/ 1588997 h 5775840"/>
              <a:gd name="connsiteX2" fmla="*/ 0 w 5807193"/>
              <a:gd name="connsiteY2" fmla="*/ 43948 h 5775840"/>
              <a:gd name="connsiteX3" fmla="*/ 5806602 w 5807193"/>
              <a:gd name="connsiteY3" fmla="*/ 0 h 5775840"/>
              <a:gd name="connsiteX4" fmla="*/ 5795451 w 5807193"/>
              <a:gd name="connsiteY4" fmla="*/ 5742386 h 5775840"/>
              <a:gd name="connsiteX5" fmla="*/ 1175167 w 5807193"/>
              <a:gd name="connsiteY5" fmla="*/ 5775840 h 5775840"/>
              <a:gd name="connsiteX6" fmla="*/ 264466 w 5807193"/>
              <a:gd name="connsiteY6" fmla="*/ 3844484 h 5775840"/>
              <a:gd name="connsiteX0" fmla="*/ 145016 w 5687743"/>
              <a:gd name="connsiteY0" fmla="*/ 3864035 h 5795391"/>
              <a:gd name="connsiteX1" fmla="*/ 1645 w 5687743"/>
              <a:gd name="connsiteY1" fmla="*/ 1608548 h 5795391"/>
              <a:gd name="connsiteX2" fmla="*/ 0 w 5687743"/>
              <a:gd name="connsiteY2" fmla="*/ 0 h 5795391"/>
              <a:gd name="connsiteX3" fmla="*/ 5687152 w 5687743"/>
              <a:gd name="connsiteY3" fmla="*/ 19551 h 5795391"/>
              <a:gd name="connsiteX4" fmla="*/ 5676001 w 5687743"/>
              <a:gd name="connsiteY4" fmla="*/ 5761937 h 5795391"/>
              <a:gd name="connsiteX5" fmla="*/ 1055717 w 5687743"/>
              <a:gd name="connsiteY5" fmla="*/ 5795391 h 5795391"/>
              <a:gd name="connsiteX6" fmla="*/ 145016 w 5687743"/>
              <a:gd name="connsiteY6" fmla="*/ 3864035 h 5795391"/>
              <a:gd name="connsiteX0" fmla="*/ 80921 w 5687743"/>
              <a:gd name="connsiteY0" fmla="*/ 4102542 h 5795391"/>
              <a:gd name="connsiteX1" fmla="*/ 1645 w 5687743"/>
              <a:gd name="connsiteY1" fmla="*/ 1608548 h 5795391"/>
              <a:gd name="connsiteX2" fmla="*/ 0 w 5687743"/>
              <a:gd name="connsiteY2" fmla="*/ 0 h 5795391"/>
              <a:gd name="connsiteX3" fmla="*/ 5687152 w 5687743"/>
              <a:gd name="connsiteY3" fmla="*/ 19551 h 5795391"/>
              <a:gd name="connsiteX4" fmla="*/ 5676001 w 5687743"/>
              <a:gd name="connsiteY4" fmla="*/ 5761937 h 5795391"/>
              <a:gd name="connsiteX5" fmla="*/ 1055717 w 5687743"/>
              <a:gd name="connsiteY5" fmla="*/ 5795391 h 5795391"/>
              <a:gd name="connsiteX6" fmla="*/ 80921 w 5687743"/>
              <a:gd name="connsiteY6" fmla="*/ 4102542 h 5795391"/>
              <a:gd name="connsiteX0" fmla="*/ 80921 w 5687743"/>
              <a:gd name="connsiteY0" fmla="*/ 4102542 h 5795391"/>
              <a:gd name="connsiteX1" fmla="*/ 1645 w 5687743"/>
              <a:gd name="connsiteY1" fmla="*/ 1608548 h 5795391"/>
              <a:gd name="connsiteX2" fmla="*/ 0 w 5687743"/>
              <a:gd name="connsiteY2" fmla="*/ 0 h 5795391"/>
              <a:gd name="connsiteX3" fmla="*/ 5687152 w 5687743"/>
              <a:gd name="connsiteY3" fmla="*/ 19551 h 5795391"/>
              <a:gd name="connsiteX4" fmla="*/ 5676001 w 5687743"/>
              <a:gd name="connsiteY4" fmla="*/ 5761937 h 5795391"/>
              <a:gd name="connsiteX5" fmla="*/ 583017 w 5687743"/>
              <a:gd name="connsiteY5" fmla="*/ 5795391 h 5795391"/>
              <a:gd name="connsiteX6" fmla="*/ 80921 w 5687743"/>
              <a:gd name="connsiteY6" fmla="*/ 4102542 h 5795391"/>
              <a:gd name="connsiteX0" fmla="*/ 380149 w 5986971"/>
              <a:gd name="connsiteY0" fmla="*/ 4102542 h 5795482"/>
              <a:gd name="connsiteX1" fmla="*/ 300873 w 5986971"/>
              <a:gd name="connsiteY1" fmla="*/ 1608548 h 5795482"/>
              <a:gd name="connsiteX2" fmla="*/ 299228 w 5986971"/>
              <a:gd name="connsiteY2" fmla="*/ 0 h 5795482"/>
              <a:gd name="connsiteX3" fmla="*/ 5986380 w 5986971"/>
              <a:gd name="connsiteY3" fmla="*/ 19551 h 5795482"/>
              <a:gd name="connsiteX4" fmla="*/ 5975229 w 5986971"/>
              <a:gd name="connsiteY4" fmla="*/ 5761937 h 5795482"/>
              <a:gd name="connsiteX5" fmla="*/ 882245 w 5986971"/>
              <a:gd name="connsiteY5" fmla="*/ 5795391 h 5795482"/>
              <a:gd name="connsiteX6" fmla="*/ 380149 w 5986971"/>
              <a:gd name="connsiteY6" fmla="*/ 4102542 h 5795482"/>
              <a:gd name="connsiteX0" fmla="*/ 80921 w 5687743"/>
              <a:gd name="connsiteY0" fmla="*/ 4102542 h 5841727"/>
              <a:gd name="connsiteX1" fmla="*/ 1645 w 5687743"/>
              <a:gd name="connsiteY1" fmla="*/ 1608548 h 5841727"/>
              <a:gd name="connsiteX2" fmla="*/ 0 w 5687743"/>
              <a:gd name="connsiteY2" fmla="*/ 0 h 5841727"/>
              <a:gd name="connsiteX3" fmla="*/ 5687152 w 5687743"/>
              <a:gd name="connsiteY3" fmla="*/ 19551 h 5841727"/>
              <a:gd name="connsiteX4" fmla="*/ 5676001 w 5687743"/>
              <a:gd name="connsiteY4" fmla="*/ 5761937 h 5841727"/>
              <a:gd name="connsiteX5" fmla="*/ 583017 w 5687743"/>
              <a:gd name="connsiteY5" fmla="*/ 5795391 h 5841727"/>
              <a:gd name="connsiteX6" fmla="*/ 80921 w 5687743"/>
              <a:gd name="connsiteY6" fmla="*/ 4102542 h 5841727"/>
              <a:gd name="connsiteX0" fmla="*/ 80921 w 5687743"/>
              <a:gd name="connsiteY0" fmla="*/ 4102542 h 5841727"/>
              <a:gd name="connsiteX1" fmla="*/ 1645 w 5687743"/>
              <a:gd name="connsiteY1" fmla="*/ 1608548 h 5841727"/>
              <a:gd name="connsiteX2" fmla="*/ 0 w 5687743"/>
              <a:gd name="connsiteY2" fmla="*/ 0 h 5841727"/>
              <a:gd name="connsiteX3" fmla="*/ 5687152 w 5687743"/>
              <a:gd name="connsiteY3" fmla="*/ 19551 h 5841727"/>
              <a:gd name="connsiteX4" fmla="*/ 5676001 w 5687743"/>
              <a:gd name="connsiteY4" fmla="*/ 5761937 h 5841727"/>
              <a:gd name="connsiteX5" fmla="*/ 583017 w 5687743"/>
              <a:gd name="connsiteY5" fmla="*/ 5795391 h 5841727"/>
              <a:gd name="connsiteX6" fmla="*/ 80921 w 5687743"/>
              <a:gd name="connsiteY6" fmla="*/ 4102542 h 5841727"/>
              <a:gd name="connsiteX0" fmla="*/ 80921 w 5687743"/>
              <a:gd name="connsiteY0" fmla="*/ 4102542 h 5795391"/>
              <a:gd name="connsiteX1" fmla="*/ 1645 w 5687743"/>
              <a:gd name="connsiteY1" fmla="*/ 1608548 h 5795391"/>
              <a:gd name="connsiteX2" fmla="*/ 0 w 5687743"/>
              <a:gd name="connsiteY2" fmla="*/ 0 h 5795391"/>
              <a:gd name="connsiteX3" fmla="*/ 5687152 w 5687743"/>
              <a:gd name="connsiteY3" fmla="*/ 19551 h 5795391"/>
              <a:gd name="connsiteX4" fmla="*/ 5676001 w 5687743"/>
              <a:gd name="connsiteY4" fmla="*/ 5761937 h 5795391"/>
              <a:gd name="connsiteX5" fmla="*/ 583017 w 5687743"/>
              <a:gd name="connsiteY5" fmla="*/ 5795391 h 5795391"/>
              <a:gd name="connsiteX6" fmla="*/ 80921 w 5687743"/>
              <a:gd name="connsiteY6" fmla="*/ 4102542 h 5795391"/>
              <a:gd name="connsiteX0" fmla="*/ 80921 w 5689531"/>
              <a:gd name="connsiteY0" fmla="*/ 4102542 h 5795391"/>
              <a:gd name="connsiteX1" fmla="*/ 1645 w 5689531"/>
              <a:gd name="connsiteY1" fmla="*/ 1608548 h 5795391"/>
              <a:gd name="connsiteX2" fmla="*/ 0 w 5689531"/>
              <a:gd name="connsiteY2" fmla="*/ 0 h 5795391"/>
              <a:gd name="connsiteX3" fmla="*/ 5687152 w 5689531"/>
              <a:gd name="connsiteY3" fmla="*/ 19551 h 5795391"/>
              <a:gd name="connsiteX4" fmla="*/ 5684013 w 5689531"/>
              <a:gd name="connsiteY4" fmla="*/ 5778974 h 5795391"/>
              <a:gd name="connsiteX5" fmla="*/ 583017 w 5689531"/>
              <a:gd name="connsiteY5" fmla="*/ 5795391 h 5795391"/>
              <a:gd name="connsiteX6" fmla="*/ 80921 w 5689531"/>
              <a:gd name="connsiteY6" fmla="*/ 4102542 h 5795391"/>
              <a:gd name="connsiteX0" fmla="*/ 56885 w 5689531"/>
              <a:gd name="connsiteY0" fmla="*/ 4102542 h 5795391"/>
              <a:gd name="connsiteX1" fmla="*/ 1645 w 5689531"/>
              <a:gd name="connsiteY1" fmla="*/ 1608548 h 5795391"/>
              <a:gd name="connsiteX2" fmla="*/ 0 w 5689531"/>
              <a:gd name="connsiteY2" fmla="*/ 0 h 5795391"/>
              <a:gd name="connsiteX3" fmla="*/ 5687152 w 5689531"/>
              <a:gd name="connsiteY3" fmla="*/ 19551 h 5795391"/>
              <a:gd name="connsiteX4" fmla="*/ 5684013 w 5689531"/>
              <a:gd name="connsiteY4" fmla="*/ 5778974 h 5795391"/>
              <a:gd name="connsiteX5" fmla="*/ 583017 w 5689531"/>
              <a:gd name="connsiteY5" fmla="*/ 5795391 h 5795391"/>
              <a:gd name="connsiteX6" fmla="*/ 56885 w 5689531"/>
              <a:gd name="connsiteY6" fmla="*/ 4102542 h 5795391"/>
              <a:gd name="connsiteX0" fmla="*/ 56885 w 5689531"/>
              <a:gd name="connsiteY0" fmla="*/ 4102542 h 5786872"/>
              <a:gd name="connsiteX1" fmla="*/ 1645 w 5689531"/>
              <a:gd name="connsiteY1" fmla="*/ 1608548 h 5786872"/>
              <a:gd name="connsiteX2" fmla="*/ 0 w 5689531"/>
              <a:gd name="connsiteY2" fmla="*/ 0 h 5786872"/>
              <a:gd name="connsiteX3" fmla="*/ 5687152 w 5689531"/>
              <a:gd name="connsiteY3" fmla="*/ 19551 h 5786872"/>
              <a:gd name="connsiteX4" fmla="*/ 5684013 w 5689531"/>
              <a:gd name="connsiteY4" fmla="*/ 5778974 h 5786872"/>
              <a:gd name="connsiteX5" fmla="*/ 526934 w 5689531"/>
              <a:gd name="connsiteY5" fmla="*/ 5786872 h 5786872"/>
              <a:gd name="connsiteX6" fmla="*/ 56885 w 5689531"/>
              <a:gd name="connsiteY6" fmla="*/ 4102542 h 5786872"/>
              <a:gd name="connsiteX0" fmla="*/ 48874 w 5689531"/>
              <a:gd name="connsiteY0" fmla="*/ 4076988 h 5786872"/>
              <a:gd name="connsiteX1" fmla="*/ 1645 w 5689531"/>
              <a:gd name="connsiteY1" fmla="*/ 1608548 h 5786872"/>
              <a:gd name="connsiteX2" fmla="*/ 0 w 5689531"/>
              <a:gd name="connsiteY2" fmla="*/ 0 h 5786872"/>
              <a:gd name="connsiteX3" fmla="*/ 5687152 w 5689531"/>
              <a:gd name="connsiteY3" fmla="*/ 19551 h 5786872"/>
              <a:gd name="connsiteX4" fmla="*/ 5684013 w 5689531"/>
              <a:gd name="connsiteY4" fmla="*/ 5778974 h 5786872"/>
              <a:gd name="connsiteX5" fmla="*/ 526934 w 5689531"/>
              <a:gd name="connsiteY5" fmla="*/ 5786872 h 5786872"/>
              <a:gd name="connsiteX6" fmla="*/ 48874 w 5689531"/>
              <a:gd name="connsiteY6" fmla="*/ 4076988 h 5786872"/>
              <a:gd name="connsiteX0" fmla="*/ 52468 w 5693125"/>
              <a:gd name="connsiteY0" fmla="*/ 4076988 h 5786872"/>
              <a:gd name="connsiteX1" fmla="*/ 5239 w 5693125"/>
              <a:gd name="connsiteY1" fmla="*/ 1608548 h 5786872"/>
              <a:gd name="connsiteX2" fmla="*/ 3594 w 5693125"/>
              <a:gd name="connsiteY2" fmla="*/ 0 h 5786872"/>
              <a:gd name="connsiteX3" fmla="*/ 5690746 w 5693125"/>
              <a:gd name="connsiteY3" fmla="*/ 19551 h 5786872"/>
              <a:gd name="connsiteX4" fmla="*/ 5687607 w 5693125"/>
              <a:gd name="connsiteY4" fmla="*/ 5778974 h 5786872"/>
              <a:gd name="connsiteX5" fmla="*/ 530528 w 5693125"/>
              <a:gd name="connsiteY5" fmla="*/ 5786872 h 5786872"/>
              <a:gd name="connsiteX6" fmla="*/ 52468 w 5693125"/>
              <a:gd name="connsiteY6" fmla="*/ 4076988 h 5786872"/>
              <a:gd name="connsiteX0" fmla="*/ 52468 w 5693125"/>
              <a:gd name="connsiteY0" fmla="*/ 4076988 h 5786872"/>
              <a:gd name="connsiteX1" fmla="*/ 5239 w 5693125"/>
              <a:gd name="connsiteY1" fmla="*/ 1608548 h 5786872"/>
              <a:gd name="connsiteX2" fmla="*/ 3594 w 5693125"/>
              <a:gd name="connsiteY2" fmla="*/ 0 h 5786872"/>
              <a:gd name="connsiteX3" fmla="*/ 5690746 w 5693125"/>
              <a:gd name="connsiteY3" fmla="*/ 19551 h 5786872"/>
              <a:gd name="connsiteX4" fmla="*/ 5687607 w 5693125"/>
              <a:gd name="connsiteY4" fmla="*/ 5778974 h 5786872"/>
              <a:gd name="connsiteX5" fmla="*/ 530528 w 5693125"/>
              <a:gd name="connsiteY5" fmla="*/ 5786872 h 5786872"/>
              <a:gd name="connsiteX6" fmla="*/ 52468 w 5693125"/>
              <a:gd name="connsiteY6" fmla="*/ 4076988 h 578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3125" h="5786872">
                <a:moveTo>
                  <a:pt x="52468" y="4076988"/>
                </a:moveTo>
                <a:cubicBezTo>
                  <a:pt x="-6885" y="2984073"/>
                  <a:pt x="-4325" y="2906281"/>
                  <a:pt x="5239" y="1608548"/>
                </a:cubicBezTo>
                <a:cubicBezTo>
                  <a:pt x="4691" y="1072365"/>
                  <a:pt x="4142" y="536183"/>
                  <a:pt x="3594" y="0"/>
                </a:cubicBezTo>
                <a:lnTo>
                  <a:pt x="5690746" y="19551"/>
                </a:lnTo>
                <a:cubicBezTo>
                  <a:pt x="5693218" y="1253537"/>
                  <a:pt x="5695654" y="4424183"/>
                  <a:pt x="5687607" y="5778974"/>
                </a:cubicBezTo>
                <a:lnTo>
                  <a:pt x="530528" y="5786872"/>
                </a:lnTo>
                <a:cubicBezTo>
                  <a:pt x="313898" y="5467057"/>
                  <a:pt x="149363" y="4774795"/>
                  <a:pt x="52468" y="4076988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635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9A9E6B2-0F7B-1EDF-A35A-88BCB951478E}"/>
              </a:ext>
            </a:extLst>
          </p:cNvPr>
          <p:cNvGrpSpPr>
            <a:grpSpLocks/>
          </p:cNvGrpSpPr>
          <p:nvPr/>
        </p:nvGrpSpPr>
        <p:grpSpPr>
          <a:xfrm rot="11222901">
            <a:off x="3879796" y="3718857"/>
            <a:ext cx="6396464" cy="3033897"/>
            <a:chOff x="593884" y="3728128"/>
            <a:chExt cx="3234638" cy="1892437"/>
          </a:xfrm>
        </p:grpSpPr>
        <p:sp>
          <p:nvSpPr>
            <p:cNvPr id="6" name="Ellipse 3">
              <a:extLst>
                <a:ext uri="{FF2B5EF4-FFF2-40B4-BE49-F238E27FC236}">
                  <a16:creationId xmlns:a16="http://schemas.microsoft.com/office/drawing/2014/main" id="{7B40876F-6850-BF5A-486D-DE7D106678F2}"/>
                </a:ext>
              </a:extLst>
            </p:cNvPr>
            <p:cNvSpPr>
              <a:spLocks/>
            </p:cNvSpPr>
            <p:nvPr/>
          </p:nvSpPr>
          <p:spPr>
            <a:xfrm rot="908014">
              <a:off x="593884" y="3728128"/>
              <a:ext cx="3234638" cy="1892437"/>
            </a:xfrm>
            <a:custGeom>
              <a:avLst/>
              <a:gdLst>
                <a:gd name="connsiteX0" fmla="*/ 0 w 3064042"/>
                <a:gd name="connsiteY0" fmla="*/ 733843 h 1467686"/>
                <a:gd name="connsiteX1" fmla="*/ 1532021 w 3064042"/>
                <a:gd name="connsiteY1" fmla="*/ 0 h 1467686"/>
                <a:gd name="connsiteX2" fmla="*/ 3064042 w 3064042"/>
                <a:gd name="connsiteY2" fmla="*/ 733843 h 1467686"/>
                <a:gd name="connsiteX3" fmla="*/ 1532021 w 3064042"/>
                <a:gd name="connsiteY3" fmla="*/ 1467686 h 1467686"/>
                <a:gd name="connsiteX4" fmla="*/ 0 w 3064042"/>
                <a:gd name="connsiteY4" fmla="*/ 733843 h 1467686"/>
                <a:gd name="connsiteX0" fmla="*/ 124499 w 3188541"/>
                <a:gd name="connsiteY0" fmla="*/ 739294 h 1473137"/>
                <a:gd name="connsiteX1" fmla="*/ 265742 w 3188541"/>
                <a:gd name="connsiteY1" fmla="*/ 421722 h 1473137"/>
                <a:gd name="connsiteX2" fmla="*/ 1656520 w 3188541"/>
                <a:gd name="connsiteY2" fmla="*/ 5451 h 1473137"/>
                <a:gd name="connsiteX3" fmla="*/ 3188541 w 3188541"/>
                <a:gd name="connsiteY3" fmla="*/ 739294 h 1473137"/>
                <a:gd name="connsiteX4" fmla="*/ 1656520 w 3188541"/>
                <a:gd name="connsiteY4" fmla="*/ 1473137 h 1473137"/>
                <a:gd name="connsiteX5" fmla="*/ 124499 w 3188541"/>
                <a:gd name="connsiteY5" fmla="*/ 739294 h 1473137"/>
                <a:gd name="connsiteX0" fmla="*/ 141656 w 3205698"/>
                <a:gd name="connsiteY0" fmla="*/ 748294 h 1482137"/>
                <a:gd name="connsiteX1" fmla="*/ 241336 w 3205698"/>
                <a:gd name="connsiteY1" fmla="*/ 297719 h 1482137"/>
                <a:gd name="connsiteX2" fmla="*/ 1673677 w 3205698"/>
                <a:gd name="connsiteY2" fmla="*/ 14451 h 1482137"/>
                <a:gd name="connsiteX3" fmla="*/ 3205698 w 3205698"/>
                <a:gd name="connsiteY3" fmla="*/ 748294 h 1482137"/>
                <a:gd name="connsiteX4" fmla="*/ 1673677 w 3205698"/>
                <a:gd name="connsiteY4" fmla="*/ 1482137 h 1482137"/>
                <a:gd name="connsiteX5" fmla="*/ 141656 w 3205698"/>
                <a:gd name="connsiteY5" fmla="*/ 748294 h 1482137"/>
                <a:gd name="connsiteX0" fmla="*/ 194096 w 3141760"/>
                <a:gd name="connsiteY0" fmla="*/ 1217963 h 1503742"/>
                <a:gd name="connsiteX1" fmla="*/ 177398 w 3141760"/>
                <a:gd name="connsiteY1" fmla="*/ 297719 h 1503742"/>
                <a:gd name="connsiteX2" fmla="*/ 1609739 w 3141760"/>
                <a:gd name="connsiteY2" fmla="*/ 14451 h 1503742"/>
                <a:gd name="connsiteX3" fmla="*/ 3141760 w 3141760"/>
                <a:gd name="connsiteY3" fmla="*/ 748294 h 1503742"/>
                <a:gd name="connsiteX4" fmla="*/ 1609739 w 3141760"/>
                <a:gd name="connsiteY4" fmla="*/ 1482137 h 1503742"/>
                <a:gd name="connsiteX5" fmla="*/ 194096 w 3141760"/>
                <a:gd name="connsiteY5" fmla="*/ 1217963 h 1503742"/>
                <a:gd name="connsiteX0" fmla="*/ 194096 w 3141760"/>
                <a:gd name="connsiteY0" fmla="*/ 1221280 h 1507059"/>
                <a:gd name="connsiteX1" fmla="*/ 177398 w 3141760"/>
                <a:gd name="connsiteY1" fmla="*/ 301036 h 1507059"/>
                <a:gd name="connsiteX2" fmla="*/ 1609739 w 3141760"/>
                <a:gd name="connsiteY2" fmla="*/ 17768 h 1507059"/>
                <a:gd name="connsiteX3" fmla="*/ 3141760 w 3141760"/>
                <a:gd name="connsiteY3" fmla="*/ 751611 h 1507059"/>
                <a:gd name="connsiteX4" fmla="*/ 1609739 w 3141760"/>
                <a:gd name="connsiteY4" fmla="*/ 1485454 h 1507059"/>
                <a:gd name="connsiteX5" fmla="*/ 194096 w 3141760"/>
                <a:gd name="connsiteY5" fmla="*/ 1221280 h 1507059"/>
                <a:gd name="connsiteX0" fmla="*/ 174874 w 3122538"/>
                <a:gd name="connsiteY0" fmla="*/ 1242862 h 1530391"/>
                <a:gd name="connsiteX1" fmla="*/ 191548 w 3122538"/>
                <a:gd name="connsiteY1" fmla="*/ 209152 h 1530391"/>
                <a:gd name="connsiteX2" fmla="*/ 1590517 w 3122538"/>
                <a:gd name="connsiteY2" fmla="*/ 39350 h 1530391"/>
                <a:gd name="connsiteX3" fmla="*/ 3122538 w 3122538"/>
                <a:gd name="connsiteY3" fmla="*/ 773193 h 1530391"/>
                <a:gd name="connsiteX4" fmla="*/ 1590517 w 3122538"/>
                <a:gd name="connsiteY4" fmla="*/ 1507036 h 1530391"/>
                <a:gd name="connsiteX5" fmla="*/ 174874 w 3122538"/>
                <a:gd name="connsiteY5" fmla="*/ 1242862 h 1530391"/>
                <a:gd name="connsiteX0" fmla="*/ 174874 w 3122538"/>
                <a:gd name="connsiteY0" fmla="*/ 1207396 h 1494925"/>
                <a:gd name="connsiteX1" fmla="*/ 191548 w 3122538"/>
                <a:gd name="connsiteY1" fmla="*/ 173686 h 1494925"/>
                <a:gd name="connsiteX2" fmla="*/ 2298009 w 3122538"/>
                <a:gd name="connsiteY2" fmla="*/ 50605 h 1494925"/>
                <a:gd name="connsiteX3" fmla="*/ 3122538 w 3122538"/>
                <a:gd name="connsiteY3" fmla="*/ 737727 h 1494925"/>
                <a:gd name="connsiteX4" fmla="*/ 1590517 w 3122538"/>
                <a:gd name="connsiteY4" fmla="*/ 1471570 h 1494925"/>
                <a:gd name="connsiteX5" fmla="*/ 174874 w 3122538"/>
                <a:gd name="connsiteY5" fmla="*/ 1207396 h 1494925"/>
                <a:gd name="connsiteX0" fmla="*/ 174874 w 3129212"/>
                <a:gd name="connsiteY0" fmla="*/ 1215776 h 1496158"/>
                <a:gd name="connsiteX1" fmla="*/ 191548 w 3129212"/>
                <a:gd name="connsiteY1" fmla="*/ 182066 h 1496158"/>
                <a:gd name="connsiteX2" fmla="*/ 2298009 w 3129212"/>
                <a:gd name="connsiteY2" fmla="*/ 58985 h 1496158"/>
                <a:gd name="connsiteX3" fmla="*/ 3129212 w 3129212"/>
                <a:gd name="connsiteY3" fmla="*/ 859573 h 1496158"/>
                <a:gd name="connsiteX4" fmla="*/ 1590517 w 3129212"/>
                <a:gd name="connsiteY4" fmla="*/ 1479950 h 1496158"/>
                <a:gd name="connsiteX5" fmla="*/ 174874 w 3129212"/>
                <a:gd name="connsiteY5" fmla="*/ 1215776 h 1496158"/>
                <a:gd name="connsiteX0" fmla="*/ 175296 w 3129634"/>
                <a:gd name="connsiteY0" fmla="*/ 1215776 h 1533627"/>
                <a:gd name="connsiteX1" fmla="*/ 191970 w 3129634"/>
                <a:gd name="connsiteY1" fmla="*/ 182066 h 1533627"/>
                <a:gd name="connsiteX2" fmla="*/ 2298431 w 3129634"/>
                <a:gd name="connsiteY2" fmla="*/ 58985 h 1533627"/>
                <a:gd name="connsiteX3" fmla="*/ 3129634 w 3129634"/>
                <a:gd name="connsiteY3" fmla="*/ 859573 h 1533627"/>
                <a:gd name="connsiteX4" fmla="*/ 1597614 w 3129634"/>
                <a:gd name="connsiteY4" fmla="*/ 1519996 h 1533627"/>
                <a:gd name="connsiteX5" fmla="*/ 175296 w 3129634"/>
                <a:gd name="connsiteY5" fmla="*/ 1215776 h 1533627"/>
                <a:gd name="connsiteX0" fmla="*/ 175296 w 3129634"/>
                <a:gd name="connsiteY0" fmla="*/ 1215776 h 1519997"/>
                <a:gd name="connsiteX1" fmla="*/ 191970 w 3129634"/>
                <a:gd name="connsiteY1" fmla="*/ 182066 h 1519997"/>
                <a:gd name="connsiteX2" fmla="*/ 2298431 w 3129634"/>
                <a:gd name="connsiteY2" fmla="*/ 58985 h 1519997"/>
                <a:gd name="connsiteX3" fmla="*/ 3129634 w 3129634"/>
                <a:gd name="connsiteY3" fmla="*/ 859573 h 1519997"/>
                <a:gd name="connsiteX4" fmla="*/ 1597614 w 3129634"/>
                <a:gd name="connsiteY4" fmla="*/ 1519996 h 1519997"/>
                <a:gd name="connsiteX5" fmla="*/ 175296 w 3129634"/>
                <a:gd name="connsiteY5" fmla="*/ 1215776 h 1519997"/>
                <a:gd name="connsiteX0" fmla="*/ 144962 w 3099300"/>
                <a:gd name="connsiteY0" fmla="*/ 1215776 h 1519997"/>
                <a:gd name="connsiteX1" fmla="*/ 161636 w 3099300"/>
                <a:gd name="connsiteY1" fmla="*/ 182066 h 1519997"/>
                <a:gd name="connsiteX2" fmla="*/ 2268097 w 3099300"/>
                <a:gd name="connsiteY2" fmla="*/ 58985 h 1519997"/>
                <a:gd name="connsiteX3" fmla="*/ 3099300 w 3099300"/>
                <a:gd name="connsiteY3" fmla="*/ 859573 h 1519997"/>
                <a:gd name="connsiteX4" fmla="*/ 1567280 w 3099300"/>
                <a:gd name="connsiteY4" fmla="*/ 1519996 h 1519997"/>
                <a:gd name="connsiteX5" fmla="*/ 144962 w 3099300"/>
                <a:gd name="connsiteY5" fmla="*/ 1215776 h 1519997"/>
                <a:gd name="connsiteX0" fmla="*/ 144962 w 3099300"/>
                <a:gd name="connsiteY0" fmla="*/ 1206951 h 1511172"/>
                <a:gd name="connsiteX1" fmla="*/ 161636 w 3099300"/>
                <a:gd name="connsiteY1" fmla="*/ 173241 h 1511172"/>
                <a:gd name="connsiteX2" fmla="*/ 2268097 w 3099300"/>
                <a:gd name="connsiteY2" fmla="*/ 50160 h 1511172"/>
                <a:gd name="connsiteX3" fmla="*/ 3099300 w 3099300"/>
                <a:gd name="connsiteY3" fmla="*/ 850748 h 1511172"/>
                <a:gd name="connsiteX4" fmla="*/ 1567280 w 3099300"/>
                <a:gd name="connsiteY4" fmla="*/ 1511171 h 1511172"/>
                <a:gd name="connsiteX5" fmla="*/ 144962 w 3099300"/>
                <a:gd name="connsiteY5" fmla="*/ 1206951 h 1511172"/>
                <a:gd name="connsiteX0" fmla="*/ 144962 w 3099300"/>
                <a:gd name="connsiteY0" fmla="*/ 1234221 h 1538442"/>
                <a:gd name="connsiteX1" fmla="*/ 161636 w 3099300"/>
                <a:gd name="connsiteY1" fmla="*/ 200511 h 1538442"/>
                <a:gd name="connsiteX2" fmla="*/ 2268097 w 3099300"/>
                <a:gd name="connsiteY2" fmla="*/ 77430 h 1538442"/>
                <a:gd name="connsiteX3" fmla="*/ 3099300 w 3099300"/>
                <a:gd name="connsiteY3" fmla="*/ 878018 h 1538442"/>
                <a:gd name="connsiteX4" fmla="*/ 1567280 w 3099300"/>
                <a:gd name="connsiteY4" fmla="*/ 1538441 h 1538442"/>
                <a:gd name="connsiteX5" fmla="*/ 144962 w 3099300"/>
                <a:gd name="connsiteY5" fmla="*/ 1234221 h 1538442"/>
                <a:gd name="connsiteX0" fmla="*/ 144962 w 3099300"/>
                <a:gd name="connsiteY0" fmla="*/ 1206038 h 1510259"/>
                <a:gd name="connsiteX1" fmla="*/ 161636 w 3099300"/>
                <a:gd name="connsiteY1" fmla="*/ 245747 h 1510259"/>
                <a:gd name="connsiteX2" fmla="*/ 2268097 w 3099300"/>
                <a:gd name="connsiteY2" fmla="*/ 49247 h 1510259"/>
                <a:gd name="connsiteX3" fmla="*/ 3099300 w 3099300"/>
                <a:gd name="connsiteY3" fmla="*/ 849835 h 1510259"/>
                <a:gd name="connsiteX4" fmla="*/ 1567280 w 3099300"/>
                <a:gd name="connsiteY4" fmla="*/ 1510258 h 1510259"/>
                <a:gd name="connsiteX5" fmla="*/ 144962 w 3099300"/>
                <a:gd name="connsiteY5" fmla="*/ 1206038 h 1510259"/>
                <a:gd name="connsiteX0" fmla="*/ 141791 w 3096129"/>
                <a:gd name="connsiteY0" fmla="*/ 1200051 h 1504272"/>
                <a:gd name="connsiteX1" fmla="*/ 165139 w 3096129"/>
                <a:gd name="connsiteY1" fmla="*/ 259783 h 1504272"/>
                <a:gd name="connsiteX2" fmla="*/ 2264926 w 3096129"/>
                <a:gd name="connsiteY2" fmla="*/ 43260 h 1504272"/>
                <a:gd name="connsiteX3" fmla="*/ 3096129 w 3096129"/>
                <a:gd name="connsiteY3" fmla="*/ 843848 h 1504272"/>
                <a:gd name="connsiteX4" fmla="*/ 1564109 w 3096129"/>
                <a:gd name="connsiteY4" fmla="*/ 1504271 h 1504272"/>
                <a:gd name="connsiteX5" fmla="*/ 141791 w 3096129"/>
                <a:gd name="connsiteY5" fmla="*/ 1200051 h 1504272"/>
                <a:gd name="connsiteX0" fmla="*/ 217951 w 3172289"/>
                <a:gd name="connsiteY0" fmla="*/ 1200051 h 1504272"/>
                <a:gd name="connsiteX1" fmla="*/ 241299 w 3172289"/>
                <a:gd name="connsiteY1" fmla="*/ 259783 h 1504272"/>
                <a:gd name="connsiteX2" fmla="*/ 2341086 w 3172289"/>
                <a:gd name="connsiteY2" fmla="*/ 43260 h 1504272"/>
                <a:gd name="connsiteX3" fmla="*/ 3172289 w 3172289"/>
                <a:gd name="connsiteY3" fmla="*/ 843848 h 1504272"/>
                <a:gd name="connsiteX4" fmla="*/ 1640269 w 3172289"/>
                <a:gd name="connsiteY4" fmla="*/ 1504271 h 1504272"/>
                <a:gd name="connsiteX5" fmla="*/ 217951 w 3172289"/>
                <a:gd name="connsiteY5" fmla="*/ 1200051 h 1504272"/>
                <a:gd name="connsiteX0" fmla="*/ 217951 w 3172289"/>
                <a:gd name="connsiteY0" fmla="*/ 1221428 h 1525649"/>
                <a:gd name="connsiteX1" fmla="*/ 241299 w 3172289"/>
                <a:gd name="connsiteY1" fmla="*/ 281160 h 1525649"/>
                <a:gd name="connsiteX2" fmla="*/ 2341086 w 3172289"/>
                <a:gd name="connsiteY2" fmla="*/ 64637 h 1525649"/>
                <a:gd name="connsiteX3" fmla="*/ 3172289 w 3172289"/>
                <a:gd name="connsiteY3" fmla="*/ 865225 h 1525649"/>
                <a:gd name="connsiteX4" fmla="*/ 1640269 w 3172289"/>
                <a:gd name="connsiteY4" fmla="*/ 1525648 h 1525649"/>
                <a:gd name="connsiteX5" fmla="*/ 217951 w 3172289"/>
                <a:gd name="connsiteY5" fmla="*/ 1221428 h 1525649"/>
                <a:gd name="connsiteX0" fmla="*/ 217951 w 3172289"/>
                <a:gd name="connsiteY0" fmla="*/ 1214982 h 1519203"/>
                <a:gd name="connsiteX1" fmla="*/ 241299 w 3172289"/>
                <a:gd name="connsiteY1" fmla="*/ 291339 h 1519203"/>
                <a:gd name="connsiteX2" fmla="*/ 2341086 w 3172289"/>
                <a:gd name="connsiteY2" fmla="*/ 58191 h 1519203"/>
                <a:gd name="connsiteX3" fmla="*/ 3172289 w 3172289"/>
                <a:gd name="connsiteY3" fmla="*/ 858779 h 1519203"/>
                <a:gd name="connsiteX4" fmla="*/ 1640269 w 3172289"/>
                <a:gd name="connsiteY4" fmla="*/ 1519202 h 1519203"/>
                <a:gd name="connsiteX5" fmla="*/ 217951 w 3172289"/>
                <a:gd name="connsiteY5" fmla="*/ 1214982 h 1519203"/>
                <a:gd name="connsiteX0" fmla="*/ 217951 w 3172289"/>
                <a:gd name="connsiteY0" fmla="*/ 1222687 h 1526908"/>
                <a:gd name="connsiteX1" fmla="*/ 241299 w 3172289"/>
                <a:gd name="connsiteY1" fmla="*/ 299044 h 1526908"/>
                <a:gd name="connsiteX2" fmla="*/ 2341086 w 3172289"/>
                <a:gd name="connsiteY2" fmla="*/ 65896 h 1526908"/>
                <a:gd name="connsiteX3" fmla="*/ 3172289 w 3172289"/>
                <a:gd name="connsiteY3" fmla="*/ 866484 h 1526908"/>
                <a:gd name="connsiteX4" fmla="*/ 1640269 w 3172289"/>
                <a:gd name="connsiteY4" fmla="*/ 1526907 h 1526908"/>
                <a:gd name="connsiteX5" fmla="*/ 217951 w 3172289"/>
                <a:gd name="connsiteY5" fmla="*/ 1222687 h 1526908"/>
                <a:gd name="connsiteX0" fmla="*/ 217951 w 3243139"/>
                <a:gd name="connsiteY0" fmla="*/ 1222687 h 1526907"/>
                <a:gd name="connsiteX1" fmla="*/ 241299 w 3243139"/>
                <a:gd name="connsiteY1" fmla="*/ 299044 h 1526907"/>
                <a:gd name="connsiteX2" fmla="*/ 2341086 w 3243139"/>
                <a:gd name="connsiteY2" fmla="*/ 65896 h 1526907"/>
                <a:gd name="connsiteX3" fmla="*/ 2922599 w 3243139"/>
                <a:gd name="connsiteY3" fmla="*/ 326445 h 1526907"/>
                <a:gd name="connsiteX4" fmla="*/ 3172289 w 3243139"/>
                <a:gd name="connsiteY4" fmla="*/ 866484 h 1526907"/>
                <a:gd name="connsiteX5" fmla="*/ 1640269 w 3243139"/>
                <a:gd name="connsiteY5" fmla="*/ 1526907 h 1526907"/>
                <a:gd name="connsiteX6" fmla="*/ 217951 w 3243139"/>
                <a:gd name="connsiteY6" fmla="*/ 1222687 h 1526907"/>
                <a:gd name="connsiteX0" fmla="*/ 217951 w 3320491"/>
                <a:gd name="connsiteY0" fmla="*/ 1174534 h 1478754"/>
                <a:gd name="connsiteX1" fmla="*/ 241299 w 3320491"/>
                <a:gd name="connsiteY1" fmla="*/ 250891 h 1478754"/>
                <a:gd name="connsiteX2" fmla="*/ 2341086 w 3320491"/>
                <a:gd name="connsiteY2" fmla="*/ 17743 h 1478754"/>
                <a:gd name="connsiteX3" fmla="*/ 3204439 w 3320491"/>
                <a:gd name="connsiteY3" fmla="*/ 106330 h 1478754"/>
                <a:gd name="connsiteX4" fmla="*/ 3172289 w 3320491"/>
                <a:gd name="connsiteY4" fmla="*/ 818331 h 1478754"/>
                <a:gd name="connsiteX5" fmla="*/ 1640269 w 3320491"/>
                <a:gd name="connsiteY5" fmla="*/ 1478754 h 1478754"/>
                <a:gd name="connsiteX6" fmla="*/ 217951 w 3320491"/>
                <a:gd name="connsiteY6" fmla="*/ 1174534 h 1478754"/>
                <a:gd name="connsiteX0" fmla="*/ 217951 w 3333413"/>
                <a:gd name="connsiteY0" fmla="*/ 1174534 h 1486161"/>
                <a:gd name="connsiteX1" fmla="*/ 241299 w 3333413"/>
                <a:gd name="connsiteY1" fmla="*/ 250891 h 1486161"/>
                <a:gd name="connsiteX2" fmla="*/ 2341086 w 3333413"/>
                <a:gd name="connsiteY2" fmla="*/ 17743 h 1486161"/>
                <a:gd name="connsiteX3" fmla="*/ 3204439 w 3333413"/>
                <a:gd name="connsiteY3" fmla="*/ 106330 h 1486161"/>
                <a:gd name="connsiteX4" fmla="*/ 3196369 w 3333413"/>
                <a:gd name="connsiteY4" fmla="*/ 922324 h 1486161"/>
                <a:gd name="connsiteX5" fmla="*/ 1640269 w 3333413"/>
                <a:gd name="connsiteY5" fmla="*/ 1478754 h 1486161"/>
                <a:gd name="connsiteX6" fmla="*/ 217951 w 3333413"/>
                <a:gd name="connsiteY6" fmla="*/ 1174534 h 1486161"/>
                <a:gd name="connsiteX0" fmla="*/ 217951 w 3324471"/>
                <a:gd name="connsiteY0" fmla="*/ 1174534 h 1483148"/>
                <a:gd name="connsiteX1" fmla="*/ 241299 w 3324471"/>
                <a:gd name="connsiteY1" fmla="*/ 250891 h 1483148"/>
                <a:gd name="connsiteX2" fmla="*/ 2341086 w 3324471"/>
                <a:gd name="connsiteY2" fmla="*/ 17743 h 1483148"/>
                <a:gd name="connsiteX3" fmla="*/ 3204439 w 3324471"/>
                <a:gd name="connsiteY3" fmla="*/ 106330 h 1483148"/>
                <a:gd name="connsiteX4" fmla="*/ 3179948 w 3324471"/>
                <a:gd name="connsiteY4" fmla="*/ 992206 h 1483148"/>
                <a:gd name="connsiteX5" fmla="*/ 1640269 w 3324471"/>
                <a:gd name="connsiteY5" fmla="*/ 1478754 h 1483148"/>
                <a:gd name="connsiteX6" fmla="*/ 217951 w 3324471"/>
                <a:gd name="connsiteY6" fmla="*/ 1174534 h 1483148"/>
                <a:gd name="connsiteX0" fmla="*/ 217951 w 3313766"/>
                <a:gd name="connsiteY0" fmla="*/ 1216540 h 1525154"/>
                <a:gd name="connsiteX1" fmla="*/ 241299 w 3313766"/>
                <a:gd name="connsiteY1" fmla="*/ 292897 h 1525154"/>
                <a:gd name="connsiteX2" fmla="*/ 2341086 w 3313766"/>
                <a:gd name="connsiteY2" fmla="*/ 59749 h 1525154"/>
                <a:gd name="connsiteX3" fmla="*/ 3180540 w 3313766"/>
                <a:gd name="connsiteY3" fmla="*/ 72839 h 1525154"/>
                <a:gd name="connsiteX4" fmla="*/ 3179948 w 3313766"/>
                <a:gd name="connsiteY4" fmla="*/ 1034212 h 1525154"/>
                <a:gd name="connsiteX5" fmla="*/ 1640269 w 3313766"/>
                <a:gd name="connsiteY5" fmla="*/ 1520760 h 1525154"/>
                <a:gd name="connsiteX6" fmla="*/ 217951 w 3313766"/>
                <a:gd name="connsiteY6" fmla="*/ 1216540 h 1525154"/>
                <a:gd name="connsiteX0" fmla="*/ 217951 w 3313766"/>
                <a:gd name="connsiteY0" fmla="*/ 1203747 h 1512361"/>
                <a:gd name="connsiteX1" fmla="*/ 241299 w 3313766"/>
                <a:gd name="connsiteY1" fmla="*/ 280104 h 1512361"/>
                <a:gd name="connsiteX2" fmla="*/ 2341086 w 3313766"/>
                <a:gd name="connsiteY2" fmla="*/ 46956 h 1512361"/>
                <a:gd name="connsiteX3" fmla="*/ 3180540 w 3313766"/>
                <a:gd name="connsiteY3" fmla="*/ 60046 h 1512361"/>
                <a:gd name="connsiteX4" fmla="*/ 3179948 w 3313766"/>
                <a:gd name="connsiteY4" fmla="*/ 1021419 h 1512361"/>
                <a:gd name="connsiteX5" fmla="*/ 1640269 w 3313766"/>
                <a:gd name="connsiteY5" fmla="*/ 1507967 h 1512361"/>
                <a:gd name="connsiteX6" fmla="*/ 217951 w 3313766"/>
                <a:gd name="connsiteY6" fmla="*/ 1203747 h 1512361"/>
                <a:gd name="connsiteX0" fmla="*/ 217951 w 3313766"/>
                <a:gd name="connsiteY0" fmla="*/ 1216540 h 1525154"/>
                <a:gd name="connsiteX1" fmla="*/ 241299 w 3313766"/>
                <a:gd name="connsiteY1" fmla="*/ 292897 h 1525154"/>
                <a:gd name="connsiteX2" fmla="*/ 2341086 w 3313766"/>
                <a:gd name="connsiteY2" fmla="*/ 59749 h 1525154"/>
                <a:gd name="connsiteX3" fmla="*/ 3180540 w 3313766"/>
                <a:gd name="connsiteY3" fmla="*/ 72839 h 1525154"/>
                <a:gd name="connsiteX4" fmla="*/ 3179948 w 3313766"/>
                <a:gd name="connsiteY4" fmla="*/ 1034212 h 1525154"/>
                <a:gd name="connsiteX5" fmla="*/ 1640269 w 3313766"/>
                <a:gd name="connsiteY5" fmla="*/ 1520760 h 1525154"/>
                <a:gd name="connsiteX6" fmla="*/ 217951 w 3313766"/>
                <a:gd name="connsiteY6" fmla="*/ 1216540 h 1525154"/>
                <a:gd name="connsiteX0" fmla="*/ 217951 w 3322286"/>
                <a:gd name="connsiteY0" fmla="*/ 1256666 h 1565280"/>
                <a:gd name="connsiteX1" fmla="*/ 241299 w 3322286"/>
                <a:gd name="connsiteY1" fmla="*/ 333023 h 1565280"/>
                <a:gd name="connsiteX2" fmla="*/ 2341086 w 3322286"/>
                <a:gd name="connsiteY2" fmla="*/ 99875 h 1565280"/>
                <a:gd name="connsiteX3" fmla="*/ 3180540 w 3322286"/>
                <a:gd name="connsiteY3" fmla="*/ 112965 h 1565280"/>
                <a:gd name="connsiteX4" fmla="*/ 3179948 w 3322286"/>
                <a:gd name="connsiteY4" fmla="*/ 1074338 h 1565280"/>
                <a:gd name="connsiteX5" fmla="*/ 1640269 w 3322286"/>
                <a:gd name="connsiteY5" fmla="*/ 1560886 h 1565280"/>
                <a:gd name="connsiteX6" fmla="*/ 217951 w 3322286"/>
                <a:gd name="connsiteY6" fmla="*/ 1256666 h 1565280"/>
                <a:gd name="connsiteX0" fmla="*/ 217951 w 3375209"/>
                <a:gd name="connsiteY0" fmla="*/ 1229694 h 1538308"/>
                <a:gd name="connsiteX1" fmla="*/ 241299 w 3375209"/>
                <a:gd name="connsiteY1" fmla="*/ 306051 h 1538308"/>
                <a:gd name="connsiteX2" fmla="*/ 2341086 w 3375209"/>
                <a:gd name="connsiteY2" fmla="*/ 72903 h 1538308"/>
                <a:gd name="connsiteX3" fmla="*/ 3277280 w 3375209"/>
                <a:gd name="connsiteY3" fmla="*/ 124625 h 1538308"/>
                <a:gd name="connsiteX4" fmla="*/ 3179948 w 3375209"/>
                <a:gd name="connsiteY4" fmla="*/ 1047366 h 1538308"/>
                <a:gd name="connsiteX5" fmla="*/ 1640269 w 3375209"/>
                <a:gd name="connsiteY5" fmla="*/ 1533914 h 1538308"/>
                <a:gd name="connsiteX6" fmla="*/ 217951 w 3375209"/>
                <a:gd name="connsiteY6" fmla="*/ 1229694 h 1538308"/>
                <a:gd name="connsiteX0" fmla="*/ 217951 w 3362802"/>
                <a:gd name="connsiteY0" fmla="*/ 1270053 h 1578667"/>
                <a:gd name="connsiteX1" fmla="*/ 241299 w 3362802"/>
                <a:gd name="connsiteY1" fmla="*/ 346410 h 1578667"/>
                <a:gd name="connsiteX2" fmla="*/ 2373054 w 3362802"/>
                <a:gd name="connsiteY2" fmla="*/ 14716 h 1578667"/>
                <a:gd name="connsiteX3" fmla="*/ 3277280 w 3362802"/>
                <a:gd name="connsiteY3" fmla="*/ 164984 h 1578667"/>
                <a:gd name="connsiteX4" fmla="*/ 3179948 w 3362802"/>
                <a:gd name="connsiteY4" fmla="*/ 1087725 h 1578667"/>
                <a:gd name="connsiteX5" fmla="*/ 1640269 w 3362802"/>
                <a:gd name="connsiteY5" fmla="*/ 1574273 h 1578667"/>
                <a:gd name="connsiteX6" fmla="*/ 217951 w 3362802"/>
                <a:gd name="connsiteY6" fmla="*/ 1270053 h 1578667"/>
                <a:gd name="connsiteX0" fmla="*/ 217951 w 3362802"/>
                <a:gd name="connsiteY0" fmla="*/ 1293763 h 1602377"/>
                <a:gd name="connsiteX1" fmla="*/ 241299 w 3362802"/>
                <a:gd name="connsiteY1" fmla="*/ 370120 h 1602377"/>
                <a:gd name="connsiteX2" fmla="*/ 2373054 w 3362802"/>
                <a:gd name="connsiteY2" fmla="*/ 38426 h 1602377"/>
                <a:gd name="connsiteX3" fmla="*/ 3277280 w 3362802"/>
                <a:gd name="connsiteY3" fmla="*/ 188694 h 1602377"/>
                <a:gd name="connsiteX4" fmla="*/ 3179948 w 3362802"/>
                <a:gd name="connsiteY4" fmla="*/ 1111435 h 1602377"/>
                <a:gd name="connsiteX5" fmla="*/ 1640269 w 3362802"/>
                <a:gd name="connsiteY5" fmla="*/ 1597983 h 1602377"/>
                <a:gd name="connsiteX6" fmla="*/ 217951 w 3362802"/>
                <a:gd name="connsiteY6" fmla="*/ 1293763 h 1602377"/>
                <a:gd name="connsiteX0" fmla="*/ 217951 w 3370743"/>
                <a:gd name="connsiteY0" fmla="*/ 1386790 h 1695404"/>
                <a:gd name="connsiteX1" fmla="*/ 241299 w 3370743"/>
                <a:gd name="connsiteY1" fmla="*/ 463147 h 1695404"/>
                <a:gd name="connsiteX2" fmla="*/ 2373054 w 3370743"/>
                <a:gd name="connsiteY2" fmla="*/ 131453 h 1695404"/>
                <a:gd name="connsiteX3" fmla="*/ 3289742 w 3370743"/>
                <a:gd name="connsiteY3" fmla="*/ 80438 h 1695404"/>
                <a:gd name="connsiteX4" fmla="*/ 3179948 w 3370743"/>
                <a:gd name="connsiteY4" fmla="*/ 1204462 h 1695404"/>
                <a:gd name="connsiteX5" fmla="*/ 1640269 w 3370743"/>
                <a:gd name="connsiteY5" fmla="*/ 1691010 h 1695404"/>
                <a:gd name="connsiteX6" fmla="*/ 217951 w 3370743"/>
                <a:gd name="connsiteY6" fmla="*/ 1386790 h 1695404"/>
                <a:gd name="connsiteX0" fmla="*/ 217951 w 3370743"/>
                <a:gd name="connsiteY0" fmla="*/ 1403788 h 1712402"/>
                <a:gd name="connsiteX1" fmla="*/ 241299 w 3370743"/>
                <a:gd name="connsiteY1" fmla="*/ 480145 h 1712402"/>
                <a:gd name="connsiteX2" fmla="*/ 2373054 w 3370743"/>
                <a:gd name="connsiteY2" fmla="*/ 148451 h 1712402"/>
                <a:gd name="connsiteX3" fmla="*/ 3289742 w 3370743"/>
                <a:gd name="connsiteY3" fmla="*/ 97436 h 1712402"/>
                <a:gd name="connsiteX4" fmla="*/ 3179948 w 3370743"/>
                <a:gd name="connsiteY4" fmla="*/ 1221460 h 1712402"/>
                <a:gd name="connsiteX5" fmla="*/ 1640269 w 3370743"/>
                <a:gd name="connsiteY5" fmla="*/ 1708008 h 1712402"/>
                <a:gd name="connsiteX6" fmla="*/ 217951 w 3370743"/>
                <a:gd name="connsiteY6" fmla="*/ 1403788 h 1712402"/>
                <a:gd name="connsiteX0" fmla="*/ 217951 w 3371075"/>
                <a:gd name="connsiteY0" fmla="*/ 1427034 h 1735648"/>
                <a:gd name="connsiteX1" fmla="*/ 241299 w 3371075"/>
                <a:gd name="connsiteY1" fmla="*/ 503391 h 1735648"/>
                <a:gd name="connsiteX2" fmla="*/ 2368448 w 3371075"/>
                <a:gd name="connsiteY2" fmla="*/ 120748 h 1735648"/>
                <a:gd name="connsiteX3" fmla="*/ 3289742 w 3371075"/>
                <a:gd name="connsiteY3" fmla="*/ 120682 h 1735648"/>
                <a:gd name="connsiteX4" fmla="*/ 3179948 w 3371075"/>
                <a:gd name="connsiteY4" fmla="*/ 1244706 h 1735648"/>
                <a:gd name="connsiteX5" fmla="*/ 1640269 w 3371075"/>
                <a:gd name="connsiteY5" fmla="*/ 1731254 h 1735648"/>
                <a:gd name="connsiteX6" fmla="*/ 217951 w 3371075"/>
                <a:gd name="connsiteY6" fmla="*/ 1427034 h 1735648"/>
                <a:gd name="connsiteX0" fmla="*/ 217951 w 3371075"/>
                <a:gd name="connsiteY0" fmla="*/ 1427034 h 1735648"/>
                <a:gd name="connsiteX1" fmla="*/ 241299 w 3371075"/>
                <a:gd name="connsiteY1" fmla="*/ 503391 h 1735648"/>
                <a:gd name="connsiteX2" fmla="*/ 2368448 w 3371075"/>
                <a:gd name="connsiteY2" fmla="*/ 120748 h 1735648"/>
                <a:gd name="connsiteX3" fmla="*/ 3289742 w 3371075"/>
                <a:gd name="connsiteY3" fmla="*/ 120682 h 1735648"/>
                <a:gd name="connsiteX4" fmla="*/ 3179948 w 3371075"/>
                <a:gd name="connsiteY4" fmla="*/ 1244706 h 1735648"/>
                <a:gd name="connsiteX5" fmla="*/ 1640269 w 3371075"/>
                <a:gd name="connsiteY5" fmla="*/ 1731254 h 1735648"/>
                <a:gd name="connsiteX6" fmla="*/ 217951 w 3371075"/>
                <a:gd name="connsiteY6" fmla="*/ 1427034 h 1735648"/>
                <a:gd name="connsiteX0" fmla="*/ 217951 w 3371282"/>
                <a:gd name="connsiteY0" fmla="*/ 1452514 h 1761128"/>
                <a:gd name="connsiteX1" fmla="*/ 241299 w 3371282"/>
                <a:gd name="connsiteY1" fmla="*/ 528871 h 1761128"/>
                <a:gd name="connsiteX2" fmla="*/ 2365584 w 3371282"/>
                <a:gd name="connsiteY2" fmla="*/ 99819 h 1761128"/>
                <a:gd name="connsiteX3" fmla="*/ 3289742 w 3371282"/>
                <a:gd name="connsiteY3" fmla="*/ 146162 h 1761128"/>
                <a:gd name="connsiteX4" fmla="*/ 3179948 w 3371282"/>
                <a:gd name="connsiteY4" fmla="*/ 1270186 h 1761128"/>
                <a:gd name="connsiteX5" fmla="*/ 1640269 w 3371282"/>
                <a:gd name="connsiteY5" fmla="*/ 1756734 h 1761128"/>
                <a:gd name="connsiteX6" fmla="*/ 217951 w 3371282"/>
                <a:gd name="connsiteY6" fmla="*/ 1452514 h 1761128"/>
                <a:gd name="connsiteX0" fmla="*/ 217951 w 3371282"/>
                <a:gd name="connsiteY0" fmla="*/ 1452514 h 1761128"/>
                <a:gd name="connsiteX1" fmla="*/ 241299 w 3371282"/>
                <a:gd name="connsiteY1" fmla="*/ 528871 h 1761128"/>
                <a:gd name="connsiteX2" fmla="*/ 2365584 w 3371282"/>
                <a:gd name="connsiteY2" fmla="*/ 99819 h 1761128"/>
                <a:gd name="connsiteX3" fmla="*/ 3289742 w 3371282"/>
                <a:gd name="connsiteY3" fmla="*/ 146162 h 1761128"/>
                <a:gd name="connsiteX4" fmla="*/ 3179948 w 3371282"/>
                <a:gd name="connsiteY4" fmla="*/ 1270186 h 1761128"/>
                <a:gd name="connsiteX5" fmla="*/ 1640269 w 3371282"/>
                <a:gd name="connsiteY5" fmla="*/ 1756734 h 1761128"/>
                <a:gd name="connsiteX6" fmla="*/ 217951 w 3371282"/>
                <a:gd name="connsiteY6" fmla="*/ 1452514 h 1761128"/>
                <a:gd name="connsiteX0" fmla="*/ 244351 w 3397682"/>
                <a:gd name="connsiteY0" fmla="*/ 1430644 h 1739014"/>
                <a:gd name="connsiteX1" fmla="*/ 226058 w 3397682"/>
                <a:gd name="connsiteY1" fmla="*/ 567379 h 1739014"/>
                <a:gd name="connsiteX2" fmla="*/ 2391984 w 3397682"/>
                <a:gd name="connsiteY2" fmla="*/ 77949 h 1739014"/>
                <a:gd name="connsiteX3" fmla="*/ 3316142 w 3397682"/>
                <a:gd name="connsiteY3" fmla="*/ 124292 h 1739014"/>
                <a:gd name="connsiteX4" fmla="*/ 3206348 w 3397682"/>
                <a:gd name="connsiteY4" fmla="*/ 1248316 h 1739014"/>
                <a:gd name="connsiteX5" fmla="*/ 1666669 w 3397682"/>
                <a:gd name="connsiteY5" fmla="*/ 1734864 h 1739014"/>
                <a:gd name="connsiteX6" fmla="*/ 244351 w 3397682"/>
                <a:gd name="connsiteY6" fmla="*/ 1430644 h 1739014"/>
                <a:gd name="connsiteX0" fmla="*/ 244351 w 3397682"/>
                <a:gd name="connsiteY0" fmla="*/ 1415822 h 1724192"/>
                <a:gd name="connsiteX1" fmla="*/ 226058 w 3397682"/>
                <a:gd name="connsiteY1" fmla="*/ 552557 h 1724192"/>
                <a:gd name="connsiteX2" fmla="*/ 1192657 w 3397682"/>
                <a:gd name="connsiteY2" fmla="*/ 287419 h 1724192"/>
                <a:gd name="connsiteX3" fmla="*/ 2391984 w 3397682"/>
                <a:gd name="connsiteY3" fmla="*/ 63127 h 1724192"/>
                <a:gd name="connsiteX4" fmla="*/ 3316142 w 3397682"/>
                <a:gd name="connsiteY4" fmla="*/ 109470 h 1724192"/>
                <a:gd name="connsiteX5" fmla="*/ 3206348 w 3397682"/>
                <a:gd name="connsiteY5" fmla="*/ 1233494 h 1724192"/>
                <a:gd name="connsiteX6" fmla="*/ 1666669 w 3397682"/>
                <a:gd name="connsiteY6" fmla="*/ 1720042 h 1724192"/>
                <a:gd name="connsiteX7" fmla="*/ 244351 w 3397682"/>
                <a:gd name="connsiteY7" fmla="*/ 1415822 h 1724192"/>
                <a:gd name="connsiteX0" fmla="*/ 270737 w 3424068"/>
                <a:gd name="connsiteY0" fmla="*/ 1415822 h 1724187"/>
                <a:gd name="connsiteX1" fmla="*/ 213006 w 3424068"/>
                <a:gd name="connsiteY1" fmla="*/ 553745 h 1724187"/>
                <a:gd name="connsiteX2" fmla="*/ 1219043 w 3424068"/>
                <a:gd name="connsiteY2" fmla="*/ 287419 h 1724187"/>
                <a:gd name="connsiteX3" fmla="*/ 2418370 w 3424068"/>
                <a:gd name="connsiteY3" fmla="*/ 63127 h 1724187"/>
                <a:gd name="connsiteX4" fmla="*/ 3342528 w 3424068"/>
                <a:gd name="connsiteY4" fmla="*/ 109470 h 1724187"/>
                <a:gd name="connsiteX5" fmla="*/ 3232734 w 3424068"/>
                <a:gd name="connsiteY5" fmla="*/ 1233494 h 1724187"/>
                <a:gd name="connsiteX6" fmla="*/ 1693055 w 3424068"/>
                <a:gd name="connsiteY6" fmla="*/ 1720042 h 1724187"/>
                <a:gd name="connsiteX7" fmla="*/ 270737 w 3424068"/>
                <a:gd name="connsiteY7" fmla="*/ 1415822 h 1724187"/>
                <a:gd name="connsiteX0" fmla="*/ 270737 w 3424068"/>
                <a:gd name="connsiteY0" fmla="*/ 1415822 h 1724187"/>
                <a:gd name="connsiteX1" fmla="*/ 213006 w 3424068"/>
                <a:gd name="connsiteY1" fmla="*/ 553745 h 1724187"/>
                <a:gd name="connsiteX2" fmla="*/ 1219043 w 3424068"/>
                <a:gd name="connsiteY2" fmla="*/ 287419 h 1724187"/>
                <a:gd name="connsiteX3" fmla="*/ 2418370 w 3424068"/>
                <a:gd name="connsiteY3" fmla="*/ 63127 h 1724187"/>
                <a:gd name="connsiteX4" fmla="*/ 3342528 w 3424068"/>
                <a:gd name="connsiteY4" fmla="*/ 109470 h 1724187"/>
                <a:gd name="connsiteX5" fmla="*/ 3232734 w 3424068"/>
                <a:gd name="connsiteY5" fmla="*/ 1233494 h 1724187"/>
                <a:gd name="connsiteX6" fmla="*/ 1693055 w 3424068"/>
                <a:gd name="connsiteY6" fmla="*/ 1720042 h 1724187"/>
                <a:gd name="connsiteX7" fmla="*/ 270737 w 3424068"/>
                <a:gd name="connsiteY7" fmla="*/ 1415822 h 1724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4068" h="1724187">
                  <a:moveTo>
                    <a:pt x="270737" y="1415822"/>
                  </a:moveTo>
                  <a:cubicBezTo>
                    <a:pt x="24062" y="1221439"/>
                    <a:pt x="-162471" y="909658"/>
                    <a:pt x="213006" y="553745"/>
                  </a:cubicBezTo>
                  <a:cubicBezTo>
                    <a:pt x="406219" y="366342"/>
                    <a:pt x="858055" y="368991"/>
                    <a:pt x="1219043" y="287419"/>
                  </a:cubicBezTo>
                  <a:cubicBezTo>
                    <a:pt x="1580031" y="205847"/>
                    <a:pt x="2064456" y="92785"/>
                    <a:pt x="2418370" y="63127"/>
                  </a:cubicBezTo>
                  <a:cubicBezTo>
                    <a:pt x="2772284" y="33469"/>
                    <a:pt x="3206801" y="-85591"/>
                    <a:pt x="3342528" y="109470"/>
                  </a:cubicBezTo>
                  <a:cubicBezTo>
                    <a:pt x="3478255" y="304531"/>
                    <a:pt x="3446456" y="1033417"/>
                    <a:pt x="3232734" y="1233494"/>
                  </a:cubicBezTo>
                  <a:cubicBezTo>
                    <a:pt x="3019012" y="1433571"/>
                    <a:pt x="2186721" y="1689654"/>
                    <a:pt x="1693055" y="1720042"/>
                  </a:cubicBezTo>
                  <a:cubicBezTo>
                    <a:pt x="1199389" y="1750430"/>
                    <a:pt x="517412" y="1610205"/>
                    <a:pt x="270737" y="1415822"/>
                  </a:cubicBezTo>
                  <a:close/>
                </a:path>
              </a:pathLst>
            </a:custGeom>
            <a:solidFill>
              <a:schemeClr val="bg2"/>
            </a:solidFill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97FEE423-F534-DAD1-B742-CD8D420A01CD}"/>
                </a:ext>
              </a:extLst>
            </p:cNvPr>
            <p:cNvSpPr>
              <a:spLocks/>
            </p:cNvSpPr>
            <p:nvPr/>
          </p:nvSpPr>
          <p:spPr>
            <a:xfrm rot="616782">
              <a:off x="684505" y="4083243"/>
              <a:ext cx="2979545" cy="1459950"/>
            </a:xfrm>
            <a:custGeom>
              <a:avLst/>
              <a:gdLst>
                <a:gd name="connsiteX0" fmla="*/ 188132 w 2473794"/>
                <a:gd name="connsiteY0" fmla="*/ 821295 h 1140451"/>
                <a:gd name="connsiteX1" fmla="*/ 34620 w 2473794"/>
                <a:gd name="connsiteY1" fmla="*/ 681131 h 1140451"/>
                <a:gd name="connsiteX2" fmla="*/ 14596 w 2473794"/>
                <a:gd name="connsiteY2" fmla="*/ 414153 h 1140451"/>
                <a:gd name="connsiteX3" fmla="*/ 214830 w 2473794"/>
                <a:gd name="connsiteY3" fmla="*/ 213919 h 1140451"/>
                <a:gd name="connsiteX4" fmla="*/ 348319 w 2473794"/>
                <a:gd name="connsiteY4" fmla="*/ 220594 h 1140451"/>
                <a:gd name="connsiteX5" fmla="*/ 395040 w 2473794"/>
                <a:gd name="connsiteY5" fmla="*/ 834643 h 1140451"/>
                <a:gd name="connsiteX6" fmla="*/ 468459 w 2473794"/>
                <a:gd name="connsiteY6" fmla="*/ 714503 h 1140451"/>
                <a:gd name="connsiteX7" fmla="*/ 441761 w 2473794"/>
                <a:gd name="connsiteY7" fmla="*/ 153849 h 1140451"/>
                <a:gd name="connsiteX8" fmla="*/ 668693 w 2473794"/>
                <a:gd name="connsiteY8" fmla="*/ 133826 h 1140451"/>
                <a:gd name="connsiteX9" fmla="*/ 688716 w 2473794"/>
                <a:gd name="connsiteY9" fmla="*/ 407479 h 1140451"/>
                <a:gd name="connsiteX10" fmla="*/ 795507 w 2473794"/>
                <a:gd name="connsiteY10" fmla="*/ 420827 h 1140451"/>
                <a:gd name="connsiteX11" fmla="*/ 768810 w 2473794"/>
                <a:gd name="connsiteY11" fmla="*/ 120477 h 1140451"/>
                <a:gd name="connsiteX12" fmla="*/ 1109207 w 2473794"/>
                <a:gd name="connsiteY12" fmla="*/ 60407 h 1140451"/>
                <a:gd name="connsiteX13" fmla="*/ 1155928 w 2473794"/>
                <a:gd name="connsiteY13" fmla="*/ 500921 h 1140451"/>
                <a:gd name="connsiteX14" fmla="*/ 1162602 w 2473794"/>
                <a:gd name="connsiteY14" fmla="*/ 854667 h 1140451"/>
                <a:gd name="connsiteX15" fmla="*/ 1282742 w 2473794"/>
                <a:gd name="connsiteY15" fmla="*/ 687806 h 1140451"/>
                <a:gd name="connsiteX16" fmla="*/ 1236021 w 2473794"/>
                <a:gd name="connsiteY16" fmla="*/ 253966 h 1140451"/>
                <a:gd name="connsiteX17" fmla="*/ 1296091 w 2473794"/>
                <a:gd name="connsiteY17" fmla="*/ 40384 h 1140451"/>
                <a:gd name="connsiteX18" fmla="*/ 1496325 w 2473794"/>
                <a:gd name="connsiteY18" fmla="*/ 133826 h 1140451"/>
                <a:gd name="connsiteX19" fmla="*/ 1569744 w 2473794"/>
                <a:gd name="connsiteY19" fmla="*/ 547642 h 1140451"/>
                <a:gd name="connsiteX20" fmla="*/ 1656512 w 2473794"/>
                <a:gd name="connsiteY20" fmla="*/ 467549 h 1140451"/>
                <a:gd name="connsiteX21" fmla="*/ 1596442 w 2473794"/>
                <a:gd name="connsiteY21" fmla="*/ 33709 h 1140451"/>
                <a:gd name="connsiteX22" fmla="*/ 1916815 w 2473794"/>
                <a:gd name="connsiteY22" fmla="*/ 47058 h 1140451"/>
                <a:gd name="connsiteX23" fmla="*/ 1996909 w 2473794"/>
                <a:gd name="connsiteY23" fmla="*/ 193896 h 1140451"/>
                <a:gd name="connsiteX24" fmla="*/ 1983560 w 2473794"/>
                <a:gd name="connsiteY24" fmla="*/ 601038 h 1140451"/>
                <a:gd name="connsiteX25" fmla="*/ 2103700 w 2473794"/>
                <a:gd name="connsiteY25" fmla="*/ 614387 h 1140451"/>
                <a:gd name="connsiteX26" fmla="*/ 2103700 w 2473794"/>
                <a:gd name="connsiteY26" fmla="*/ 267315 h 1140451"/>
                <a:gd name="connsiteX27" fmla="*/ 2370678 w 2473794"/>
                <a:gd name="connsiteY27" fmla="*/ 407479 h 1140451"/>
                <a:gd name="connsiteX28" fmla="*/ 2470795 w 2473794"/>
                <a:gd name="connsiteY28" fmla="*/ 741201 h 1140451"/>
                <a:gd name="connsiteX29" fmla="*/ 2270561 w 2473794"/>
                <a:gd name="connsiteY29" fmla="*/ 981481 h 1140451"/>
                <a:gd name="connsiteX30" fmla="*/ 2010258 w 2473794"/>
                <a:gd name="connsiteY30" fmla="*/ 1061575 h 1140451"/>
                <a:gd name="connsiteX31" fmla="*/ 1916815 w 2473794"/>
                <a:gd name="connsiteY31" fmla="*/ 921411 h 1140451"/>
                <a:gd name="connsiteX32" fmla="*/ 1910141 w 2473794"/>
                <a:gd name="connsiteY32" fmla="*/ 667782 h 1140451"/>
                <a:gd name="connsiteX33" fmla="*/ 1816699 w 2473794"/>
                <a:gd name="connsiteY33" fmla="*/ 500921 h 1140451"/>
                <a:gd name="connsiteX34" fmla="*/ 1723256 w 2473794"/>
                <a:gd name="connsiteY34" fmla="*/ 614387 h 1140451"/>
                <a:gd name="connsiteX35" fmla="*/ 1743280 w 2473794"/>
                <a:gd name="connsiteY35" fmla="*/ 881365 h 1140451"/>
                <a:gd name="connsiteX36" fmla="*/ 1769977 w 2473794"/>
                <a:gd name="connsiteY36" fmla="*/ 1061575 h 1140451"/>
                <a:gd name="connsiteX37" fmla="*/ 1543046 w 2473794"/>
                <a:gd name="connsiteY37" fmla="*/ 1088273 h 1140451"/>
                <a:gd name="connsiteX38" fmla="*/ 1469627 w 2473794"/>
                <a:gd name="connsiteY38" fmla="*/ 654433 h 1140451"/>
                <a:gd name="connsiteX39" fmla="*/ 1449604 w 2473794"/>
                <a:gd name="connsiteY39" fmla="*/ 367432 h 1140451"/>
                <a:gd name="connsiteX40" fmla="*/ 1349487 w 2473794"/>
                <a:gd name="connsiteY40" fmla="*/ 360757 h 1140451"/>
                <a:gd name="connsiteX41" fmla="*/ 1362836 w 2473794"/>
                <a:gd name="connsiteY41" fmla="*/ 581014 h 1140451"/>
                <a:gd name="connsiteX42" fmla="*/ 1389534 w 2473794"/>
                <a:gd name="connsiteY42" fmla="*/ 827969 h 1140451"/>
                <a:gd name="connsiteX43" fmla="*/ 1369510 w 2473794"/>
                <a:gd name="connsiteY43" fmla="*/ 1034877 h 1140451"/>
                <a:gd name="connsiteX44" fmla="*/ 1195974 w 2473794"/>
                <a:gd name="connsiteY44" fmla="*/ 1128319 h 1140451"/>
                <a:gd name="connsiteX45" fmla="*/ 1009090 w 2473794"/>
                <a:gd name="connsiteY45" fmla="*/ 1054900 h 1140451"/>
                <a:gd name="connsiteX46" fmla="*/ 989066 w 2473794"/>
                <a:gd name="connsiteY46" fmla="*/ 734527 h 1140451"/>
                <a:gd name="connsiteX47" fmla="*/ 1029113 w 2473794"/>
                <a:gd name="connsiteY47" fmla="*/ 440851 h 1140451"/>
                <a:gd name="connsiteX48" fmla="*/ 982392 w 2473794"/>
                <a:gd name="connsiteY48" fmla="*/ 360757 h 1140451"/>
                <a:gd name="connsiteX49" fmla="*/ 915647 w 2473794"/>
                <a:gd name="connsiteY49" fmla="*/ 360757 h 1140451"/>
                <a:gd name="connsiteX50" fmla="*/ 895624 w 2473794"/>
                <a:gd name="connsiteY50" fmla="*/ 527619 h 1140451"/>
                <a:gd name="connsiteX51" fmla="*/ 888950 w 2473794"/>
                <a:gd name="connsiteY51" fmla="*/ 1048226 h 1140451"/>
                <a:gd name="connsiteX52" fmla="*/ 822205 w 2473794"/>
                <a:gd name="connsiteY52" fmla="*/ 1048226 h 1140451"/>
                <a:gd name="connsiteX53" fmla="*/ 775484 w 2473794"/>
                <a:gd name="connsiteY53" fmla="*/ 827969 h 1140451"/>
                <a:gd name="connsiteX54" fmla="*/ 695391 w 2473794"/>
                <a:gd name="connsiteY54" fmla="*/ 721178 h 1140451"/>
                <a:gd name="connsiteX55" fmla="*/ 621972 w 2473794"/>
                <a:gd name="connsiteY55" fmla="*/ 794597 h 1140451"/>
                <a:gd name="connsiteX56" fmla="*/ 635320 w 2473794"/>
                <a:gd name="connsiteY56" fmla="*/ 948109 h 1140451"/>
                <a:gd name="connsiteX57" fmla="*/ 568576 w 2473794"/>
                <a:gd name="connsiteY57" fmla="*/ 954784 h 1140451"/>
                <a:gd name="connsiteX58" fmla="*/ 528529 w 2473794"/>
                <a:gd name="connsiteY58" fmla="*/ 821295 h 1140451"/>
                <a:gd name="connsiteX59" fmla="*/ 495157 w 2473794"/>
                <a:gd name="connsiteY59" fmla="*/ 1114971 h 1140451"/>
                <a:gd name="connsiteX60" fmla="*/ 288249 w 2473794"/>
                <a:gd name="connsiteY60" fmla="*/ 1094947 h 1140451"/>
                <a:gd name="connsiteX61" fmla="*/ 294923 w 2473794"/>
                <a:gd name="connsiteY61" fmla="*/ 847992 h 1140451"/>
                <a:gd name="connsiteX62" fmla="*/ 261551 w 2473794"/>
                <a:gd name="connsiteY62" fmla="*/ 527619 h 1140451"/>
                <a:gd name="connsiteX63" fmla="*/ 161434 w 2473794"/>
                <a:gd name="connsiteY63" fmla="*/ 507595 h 1140451"/>
                <a:gd name="connsiteX64" fmla="*/ 188132 w 2473794"/>
                <a:gd name="connsiteY64" fmla="*/ 821295 h 1140451"/>
                <a:gd name="connsiteX0" fmla="*/ 188132 w 2473794"/>
                <a:gd name="connsiteY0" fmla="*/ 787237 h 1106393"/>
                <a:gd name="connsiteX1" fmla="*/ 34620 w 2473794"/>
                <a:gd name="connsiteY1" fmla="*/ 647073 h 1106393"/>
                <a:gd name="connsiteX2" fmla="*/ 14596 w 2473794"/>
                <a:gd name="connsiteY2" fmla="*/ 380095 h 1106393"/>
                <a:gd name="connsiteX3" fmla="*/ 214830 w 2473794"/>
                <a:gd name="connsiteY3" fmla="*/ 179861 h 1106393"/>
                <a:gd name="connsiteX4" fmla="*/ 348319 w 2473794"/>
                <a:gd name="connsiteY4" fmla="*/ 186536 h 1106393"/>
                <a:gd name="connsiteX5" fmla="*/ 395040 w 2473794"/>
                <a:gd name="connsiteY5" fmla="*/ 800585 h 1106393"/>
                <a:gd name="connsiteX6" fmla="*/ 468459 w 2473794"/>
                <a:gd name="connsiteY6" fmla="*/ 680445 h 1106393"/>
                <a:gd name="connsiteX7" fmla="*/ 441761 w 2473794"/>
                <a:gd name="connsiteY7" fmla="*/ 119791 h 1106393"/>
                <a:gd name="connsiteX8" fmla="*/ 668693 w 2473794"/>
                <a:gd name="connsiteY8" fmla="*/ 99768 h 1106393"/>
                <a:gd name="connsiteX9" fmla="*/ 688716 w 2473794"/>
                <a:gd name="connsiteY9" fmla="*/ 373421 h 1106393"/>
                <a:gd name="connsiteX10" fmla="*/ 795507 w 2473794"/>
                <a:gd name="connsiteY10" fmla="*/ 386769 h 1106393"/>
                <a:gd name="connsiteX11" fmla="*/ 768810 w 2473794"/>
                <a:gd name="connsiteY11" fmla="*/ 86419 h 1106393"/>
                <a:gd name="connsiteX12" fmla="*/ 1109207 w 2473794"/>
                <a:gd name="connsiteY12" fmla="*/ 26349 h 1106393"/>
                <a:gd name="connsiteX13" fmla="*/ 1155928 w 2473794"/>
                <a:gd name="connsiteY13" fmla="*/ 466863 h 1106393"/>
                <a:gd name="connsiteX14" fmla="*/ 1162602 w 2473794"/>
                <a:gd name="connsiteY14" fmla="*/ 820609 h 1106393"/>
                <a:gd name="connsiteX15" fmla="*/ 1282742 w 2473794"/>
                <a:gd name="connsiteY15" fmla="*/ 653748 h 1106393"/>
                <a:gd name="connsiteX16" fmla="*/ 1236021 w 2473794"/>
                <a:gd name="connsiteY16" fmla="*/ 219908 h 1106393"/>
                <a:gd name="connsiteX17" fmla="*/ 1296091 w 2473794"/>
                <a:gd name="connsiteY17" fmla="*/ 6326 h 1106393"/>
                <a:gd name="connsiteX18" fmla="*/ 1496325 w 2473794"/>
                <a:gd name="connsiteY18" fmla="*/ 99768 h 1106393"/>
                <a:gd name="connsiteX19" fmla="*/ 1569744 w 2473794"/>
                <a:gd name="connsiteY19" fmla="*/ 513584 h 1106393"/>
                <a:gd name="connsiteX20" fmla="*/ 1656512 w 2473794"/>
                <a:gd name="connsiteY20" fmla="*/ 433491 h 1106393"/>
                <a:gd name="connsiteX21" fmla="*/ 1639109 w 2473794"/>
                <a:gd name="connsiteY21" fmla="*/ 78486 h 1106393"/>
                <a:gd name="connsiteX22" fmla="*/ 1916815 w 2473794"/>
                <a:gd name="connsiteY22" fmla="*/ 13000 h 1106393"/>
                <a:gd name="connsiteX23" fmla="*/ 1996909 w 2473794"/>
                <a:gd name="connsiteY23" fmla="*/ 159838 h 1106393"/>
                <a:gd name="connsiteX24" fmla="*/ 1983560 w 2473794"/>
                <a:gd name="connsiteY24" fmla="*/ 566980 h 1106393"/>
                <a:gd name="connsiteX25" fmla="*/ 2103700 w 2473794"/>
                <a:gd name="connsiteY25" fmla="*/ 580329 h 1106393"/>
                <a:gd name="connsiteX26" fmla="*/ 2103700 w 2473794"/>
                <a:gd name="connsiteY26" fmla="*/ 233257 h 1106393"/>
                <a:gd name="connsiteX27" fmla="*/ 2370678 w 2473794"/>
                <a:gd name="connsiteY27" fmla="*/ 373421 h 1106393"/>
                <a:gd name="connsiteX28" fmla="*/ 2470795 w 2473794"/>
                <a:gd name="connsiteY28" fmla="*/ 707143 h 1106393"/>
                <a:gd name="connsiteX29" fmla="*/ 2270561 w 2473794"/>
                <a:gd name="connsiteY29" fmla="*/ 947423 h 1106393"/>
                <a:gd name="connsiteX30" fmla="*/ 2010258 w 2473794"/>
                <a:gd name="connsiteY30" fmla="*/ 1027517 h 1106393"/>
                <a:gd name="connsiteX31" fmla="*/ 1916815 w 2473794"/>
                <a:gd name="connsiteY31" fmla="*/ 887353 h 1106393"/>
                <a:gd name="connsiteX32" fmla="*/ 1910141 w 2473794"/>
                <a:gd name="connsiteY32" fmla="*/ 633724 h 1106393"/>
                <a:gd name="connsiteX33" fmla="*/ 1816699 w 2473794"/>
                <a:gd name="connsiteY33" fmla="*/ 466863 h 1106393"/>
                <a:gd name="connsiteX34" fmla="*/ 1723256 w 2473794"/>
                <a:gd name="connsiteY34" fmla="*/ 580329 h 1106393"/>
                <a:gd name="connsiteX35" fmla="*/ 1743280 w 2473794"/>
                <a:gd name="connsiteY35" fmla="*/ 847307 h 1106393"/>
                <a:gd name="connsiteX36" fmla="*/ 1769977 w 2473794"/>
                <a:gd name="connsiteY36" fmla="*/ 1027517 h 1106393"/>
                <a:gd name="connsiteX37" fmla="*/ 1543046 w 2473794"/>
                <a:gd name="connsiteY37" fmla="*/ 1054215 h 1106393"/>
                <a:gd name="connsiteX38" fmla="*/ 1469627 w 2473794"/>
                <a:gd name="connsiteY38" fmla="*/ 620375 h 1106393"/>
                <a:gd name="connsiteX39" fmla="*/ 1449604 w 2473794"/>
                <a:gd name="connsiteY39" fmla="*/ 333374 h 1106393"/>
                <a:gd name="connsiteX40" fmla="*/ 1349487 w 2473794"/>
                <a:gd name="connsiteY40" fmla="*/ 326699 h 1106393"/>
                <a:gd name="connsiteX41" fmla="*/ 1362836 w 2473794"/>
                <a:gd name="connsiteY41" fmla="*/ 546956 h 1106393"/>
                <a:gd name="connsiteX42" fmla="*/ 1389534 w 2473794"/>
                <a:gd name="connsiteY42" fmla="*/ 793911 h 1106393"/>
                <a:gd name="connsiteX43" fmla="*/ 1369510 w 2473794"/>
                <a:gd name="connsiteY43" fmla="*/ 1000819 h 1106393"/>
                <a:gd name="connsiteX44" fmla="*/ 1195974 w 2473794"/>
                <a:gd name="connsiteY44" fmla="*/ 1094261 h 1106393"/>
                <a:gd name="connsiteX45" fmla="*/ 1009090 w 2473794"/>
                <a:gd name="connsiteY45" fmla="*/ 1020842 h 1106393"/>
                <a:gd name="connsiteX46" fmla="*/ 989066 w 2473794"/>
                <a:gd name="connsiteY46" fmla="*/ 700469 h 1106393"/>
                <a:gd name="connsiteX47" fmla="*/ 1029113 w 2473794"/>
                <a:gd name="connsiteY47" fmla="*/ 406793 h 1106393"/>
                <a:gd name="connsiteX48" fmla="*/ 982392 w 2473794"/>
                <a:gd name="connsiteY48" fmla="*/ 326699 h 1106393"/>
                <a:gd name="connsiteX49" fmla="*/ 915647 w 2473794"/>
                <a:gd name="connsiteY49" fmla="*/ 326699 h 1106393"/>
                <a:gd name="connsiteX50" fmla="*/ 895624 w 2473794"/>
                <a:gd name="connsiteY50" fmla="*/ 493561 h 1106393"/>
                <a:gd name="connsiteX51" fmla="*/ 888950 w 2473794"/>
                <a:gd name="connsiteY51" fmla="*/ 1014168 h 1106393"/>
                <a:gd name="connsiteX52" fmla="*/ 822205 w 2473794"/>
                <a:gd name="connsiteY52" fmla="*/ 1014168 h 1106393"/>
                <a:gd name="connsiteX53" fmla="*/ 775484 w 2473794"/>
                <a:gd name="connsiteY53" fmla="*/ 793911 h 1106393"/>
                <a:gd name="connsiteX54" fmla="*/ 695391 w 2473794"/>
                <a:gd name="connsiteY54" fmla="*/ 687120 h 1106393"/>
                <a:gd name="connsiteX55" fmla="*/ 621972 w 2473794"/>
                <a:gd name="connsiteY55" fmla="*/ 760539 h 1106393"/>
                <a:gd name="connsiteX56" fmla="*/ 635320 w 2473794"/>
                <a:gd name="connsiteY56" fmla="*/ 914051 h 1106393"/>
                <a:gd name="connsiteX57" fmla="*/ 568576 w 2473794"/>
                <a:gd name="connsiteY57" fmla="*/ 920726 h 1106393"/>
                <a:gd name="connsiteX58" fmla="*/ 528529 w 2473794"/>
                <a:gd name="connsiteY58" fmla="*/ 787237 h 1106393"/>
                <a:gd name="connsiteX59" fmla="*/ 495157 w 2473794"/>
                <a:gd name="connsiteY59" fmla="*/ 1080913 h 1106393"/>
                <a:gd name="connsiteX60" fmla="*/ 288249 w 2473794"/>
                <a:gd name="connsiteY60" fmla="*/ 1060889 h 1106393"/>
                <a:gd name="connsiteX61" fmla="*/ 294923 w 2473794"/>
                <a:gd name="connsiteY61" fmla="*/ 813934 h 1106393"/>
                <a:gd name="connsiteX62" fmla="*/ 261551 w 2473794"/>
                <a:gd name="connsiteY62" fmla="*/ 493561 h 1106393"/>
                <a:gd name="connsiteX63" fmla="*/ 161434 w 2473794"/>
                <a:gd name="connsiteY63" fmla="*/ 473537 h 1106393"/>
                <a:gd name="connsiteX64" fmla="*/ 188132 w 2473794"/>
                <a:gd name="connsiteY64" fmla="*/ 787237 h 1106393"/>
                <a:gd name="connsiteX0" fmla="*/ 188132 w 2473794"/>
                <a:gd name="connsiteY0" fmla="*/ 787237 h 1106393"/>
                <a:gd name="connsiteX1" fmla="*/ 34620 w 2473794"/>
                <a:gd name="connsiteY1" fmla="*/ 647073 h 1106393"/>
                <a:gd name="connsiteX2" fmla="*/ 14596 w 2473794"/>
                <a:gd name="connsiteY2" fmla="*/ 380095 h 1106393"/>
                <a:gd name="connsiteX3" fmla="*/ 214830 w 2473794"/>
                <a:gd name="connsiteY3" fmla="*/ 179861 h 1106393"/>
                <a:gd name="connsiteX4" fmla="*/ 348319 w 2473794"/>
                <a:gd name="connsiteY4" fmla="*/ 186536 h 1106393"/>
                <a:gd name="connsiteX5" fmla="*/ 395040 w 2473794"/>
                <a:gd name="connsiteY5" fmla="*/ 800585 h 1106393"/>
                <a:gd name="connsiteX6" fmla="*/ 468459 w 2473794"/>
                <a:gd name="connsiteY6" fmla="*/ 680445 h 1106393"/>
                <a:gd name="connsiteX7" fmla="*/ 441761 w 2473794"/>
                <a:gd name="connsiteY7" fmla="*/ 119791 h 1106393"/>
                <a:gd name="connsiteX8" fmla="*/ 668693 w 2473794"/>
                <a:gd name="connsiteY8" fmla="*/ 99768 h 1106393"/>
                <a:gd name="connsiteX9" fmla="*/ 688716 w 2473794"/>
                <a:gd name="connsiteY9" fmla="*/ 373421 h 1106393"/>
                <a:gd name="connsiteX10" fmla="*/ 795507 w 2473794"/>
                <a:gd name="connsiteY10" fmla="*/ 386769 h 1106393"/>
                <a:gd name="connsiteX11" fmla="*/ 768810 w 2473794"/>
                <a:gd name="connsiteY11" fmla="*/ 86419 h 1106393"/>
                <a:gd name="connsiteX12" fmla="*/ 1109207 w 2473794"/>
                <a:gd name="connsiteY12" fmla="*/ 26349 h 1106393"/>
                <a:gd name="connsiteX13" fmla="*/ 1155928 w 2473794"/>
                <a:gd name="connsiteY13" fmla="*/ 466863 h 1106393"/>
                <a:gd name="connsiteX14" fmla="*/ 1162602 w 2473794"/>
                <a:gd name="connsiteY14" fmla="*/ 820609 h 1106393"/>
                <a:gd name="connsiteX15" fmla="*/ 1282742 w 2473794"/>
                <a:gd name="connsiteY15" fmla="*/ 653748 h 1106393"/>
                <a:gd name="connsiteX16" fmla="*/ 1236021 w 2473794"/>
                <a:gd name="connsiteY16" fmla="*/ 219908 h 1106393"/>
                <a:gd name="connsiteX17" fmla="*/ 1296091 w 2473794"/>
                <a:gd name="connsiteY17" fmla="*/ 6326 h 1106393"/>
                <a:gd name="connsiteX18" fmla="*/ 1496325 w 2473794"/>
                <a:gd name="connsiteY18" fmla="*/ 99768 h 1106393"/>
                <a:gd name="connsiteX19" fmla="*/ 1569744 w 2473794"/>
                <a:gd name="connsiteY19" fmla="*/ 513584 h 1106393"/>
                <a:gd name="connsiteX20" fmla="*/ 1656512 w 2473794"/>
                <a:gd name="connsiteY20" fmla="*/ 433491 h 1106393"/>
                <a:gd name="connsiteX21" fmla="*/ 1639109 w 2473794"/>
                <a:gd name="connsiteY21" fmla="*/ 78486 h 1106393"/>
                <a:gd name="connsiteX22" fmla="*/ 1916345 w 2473794"/>
                <a:gd name="connsiteY22" fmla="*/ 45380 h 1106393"/>
                <a:gd name="connsiteX23" fmla="*/ 1996909 w 2473794"/>
                <a:gd name="connsiteY23" fmla="*/ 159838 h 1106393"/>
                <a:gd name="connsiteX24" fmla="*/ 1983560 w 2473794"/>
                <a:gd name="connsiteY24" fmla="*/ 566980 h 1106393"/>
                <a:gd name="connsiteX25" fmla="*/ 2103700 w 2473794"/>
                <a:gd name="connsiteY25" fmla="*/ 580329 h 1106393"/>
                <a:gd name="connsiteX26" fmla="*/ 2103700 w 2473794"/>
                <a:gd name="connsiteY26" fmla="*/ 233257 h 1106393"/>
                <a:gd name="connsiteX27" fmla="*/ 2370678 w 2473794"/>
                <a:gd name="connsiteY27" fmla="*/ 373421 h 1106393"/>
                <a:gd name="connsiteX28" fmla="*/ 2470795 w 2473794"/>
                <a:gd name="connsiteY28" fmla="*/ 707143 h 1106393"/>
                <a:gd name="connsiteX29" fmla="*/ 2270561 w 2473794"/>
                <a:gd name="connsiteY29" fmla="*/ 947423 h 1106393"/>
                <a:gd name="connsiteX30" fmla="*/ 2010258 w 2473794"/>
                <a:gd name="connsiteY30" fmla="*/ 1027517 h 1106393"/>
                <a:gd name="connsiteX31" fmla="*/ 1916815 w 2473794"/>
                <a:gd name="connsiteY31" fmla="*/ 887353 h 1106393"/>
                <a:gd name="connsiteX32" fmla="*/ 1910141 w 2473794"/>
                <a:gd name="connsiteY32" fmla="*/ 633724 h 1106393"/>
                <a:gd name="connsiteX33" fmla="*/ 1816699 w 2473794"/>
                <a:gd name="connsiteY33" fmla="*/ 466863 h 1106393"/>
                <a:gd name="connsiteX34" fmla="*/ 1723256 w 2473794"/>
                <a:gd name="connsiteY34" fmla="*/ 580329 h 1106393"/>
                <a:gd name="connsiteX35" fmla="*/ 1743280 w 2473794"/>
                <a:gd name="connsiteY35" fmla="*/ 847307 h 1106393"/>
                <a:gd name="connsiteX36" fmla="*/ 1769977 w 2473794"/>
                <a:gd name="connsiteY36" fmla="*/ 1027517 h 1106393"/>
                <a:gd name="connsiteX37" fmla="*/ 1543046 w 2473794"/>
                <a:gd name="connsiteY37" fmla="*/ 1054215 h 1106393"/>
                <a:gd name="connsiteX38" fmla="*/ 1469627 w 2473794"/>
                <a:gd name="connsiteY38" fmla="*/ 620375 h 1106393"/>
                <a:gd name="connsiteX39" fmla="*/ 1449604 w 2473794"/>
                <a:gd name="connsiteY39" fmla="*/ 333374 h 1106393"/>
                <a:gd name="connsiteX40" fmla="*/ 1349487 w 2473794"/>
                <a:gd name="connsiteY40" fmla="*/ 326699 h 1106393"/>
                <a:gd name="connsiteX41" fmla="*/ 1362836 w 2473794"/>
                <a:gd name="connsiteY41" fmla="*/ 546956 h 1106393"/>
                <a:gd name="connsiteX42" fmla="*/ 1389534 w 2473794"/>
                <a:gd name="connsiteY42" fmla="*/ 793911 h 1106393"/>
                <a:gd name="connsiteX43" fmla="*/ 1369510 w 2473794"/>
                <a:gd name="connsiteY43" fmla="*/ 1000819 h 1106393"/>
                <a:gd name="connsiteX44" fmla="*/ 1195974 w 2473794"/>
                <a:gd name="connsiteY44" fmla="*/ 1094261 h 1106393"/>
                <a:gd name="connsiteX45" fmla="*/ 1009090 w 2473794"/>
                <a:gd name="connsiteY45" fmla="*/ 1020842 h 1106393"/>
                <a:gd name="connsiteX46" fmla="*/ 989066 w 2473794"/>
                <a:gd name="connsiteY46" fmla="*/ 700469 h 1106393"/>
                <a:gd name="connsiteX47" fmla="*/ 1029113 w 2473794"/>
                <a:gd name="connsiteY47" fmla="*/ 406793 h 1106393"/>
                <a:gd name="connsiteX48" fmla="*/ 982392 w 2473794"/>
                <a:gd name="connsiteY48" fmla="*/ 326699 h 1106393"/>
                <a:gd name="connsiteX49" fmla="*/ 915647 w 2473794"/>
                <a:gd name="connsiteY49" fmla="*/ 326699 h 1106393"/>
                <a:gd name="connsiteX50" fmla="*/ 895624 w 2473794"/>
                <a:gd name="connsiteY50" fmla="*/ 493561 h 1106393"/>
                <a:gd name="connsiteX51" fmla="*/ 888950 w 2473794"/>
                <a:gd name="connsiteY51" fmla="*/ 1014168 h 1106393"/>
                <a:gd name="connsiteX52" fmla="*/ 822205 w 2473794"/>
                <a:gd name="connsiteY52" fmla="*/ 1014168 h 1106393"/>
                <a:gd name="connsiteX53" fmla="*/ 775484 w 2473794"/>
                <a:gd name="connsiteY53" fmla="*/ 793911 h 1106393"/>
                <a:gd name="connsiteX54" fmla="*/ 695391 w 2473794"/>
                <a:gd name="connsiteY54" fmla="*/ 687120 h 1106393"/>
                <a:gd name="connsiteX55" fmla="*/ 621972 w 2473794"/>
                <a:gd name="connsiteY55" fmla="*/ 760539 h 1106393"/>
                <a:gd name="connsiteX56" fmla="*/ 635320 w 2473794"/>
                <a:gd name="connsiteY56" fmla="*/ 914051 h 1106393"/>
                <a:gd name="connsiteX57" fmla="*/ 568576 w 2473794"/>
                <a:gd name="connsiteY57" fmla="*/ 920726 h 1106393"/>
                <a:gd name="connsiteX58" fmla="*/ 528529 w 2473794"/>
                <a:gd name="connsiteY58" fmla="*/ 787237 h 1106393"/>
                <a:gd name="connsiteX59" fmla="*/ 495157 w 2473794"/>
                <a:gd name="connsiteY59" fmla="*/ 1080913 h 1106393"/>
                <a:gd name="connsiteX60" fmla="*/ 288249 w 2473794"/>
                <a:gd name="connsiteY60" fmla="*/ 1060889 h 1106393"/>
                <a:gd name="connsiteX61" fmla="*/ 294923 w 2473794"/>
                <a:gd name="connsiteY61" fmla="*/ 813934 h 1106393"/>
                <a:gd name="connsiteX62" fmla="*/ 261551 w 2473794"/>
                <a:gd name="connsiteY62" fmla="*/ 493561 h 1106393"/>
                <a:gd name="connsiteX63" fmla="*/ 161434 w 2473794"/>
                <a:gd name="connsiteY63" fmla="*/ 473537 h 1106393"/>
                <a:gd name="connsiteX64" fmla="*/ 188132 w 2473794"/>
                <a:gd name="connsiteY64" fmla="*/ 787237 h 1106393"/>
                <a:gd name="connsiteX0" fmla="*/ 188132 w 2473794"/>
                <a:gd name="connsiteY0" fmla="*/ 787237 h 1178506"/>
                <a:gd name="connsiteX1" fmla="*/ 34620 w 2473794"/>
                <a:gd name="connsiteY1" fmla="*/ 647073 h 1178506"/>
                <a:gd name="connsiteX2" fmla="*/ 14596 w 2473794"/>
                <a:gd name="connsiteY2" fmla="*/ 380095 h 1178506"/>
                <a:gd name="connsiteX3" fmla="*/ 214830 w 2473794"/>
                <a:gd name="connsiteY3" fmla="*/ 179861 h 1178506"/>
                <a:gd name="connsiteX4" fmla="*/ 348319 w 2473794"/>
                <a:gd name="connsiteY4" fmla="*/ 186536 h 1178506"/>
                <a:gd name="connsiteX5" fmla="*/ 395040 w 2473794"/>
                <a:gd name="connsiteY5" fmla="*/ 800585 h 1178506"/>
                <a:gd name="connsiteX6" fmla="*/ 468459 w 2473794"/>
                <a:gd name="connsiteY6" fmla="*/ 680445 h 1178506"/>
                <a:gd name="connsiteX7" fmla="*/ 441761 w 2473794"/>
                <a:gd name="connsiteY7" fmla="*/ 119791 h 1178506"/>
                <a:gd name="connsiteX8" fmla="*/ 668693 w 2473794"/>
                <a:gd name="connsiteY8" fmla="*/ 99768 h 1178506"/>
                <a:gd name="connsiteX9" fmla="*/ 688716 w 2473794"/>
                <a:gd name="connsiteY9" fmla="*/ 373421 h 1178506"/>
                <a:gd name="connsiteX10" fmla="*/ 795507 w 2473794"/>
                <a:gd name="connsiteY10" fmla="*/ 386769 h 1178506"/>
                <a:gd name="connsiteX11" fmla="*/ 768810 w 2473794"/>
                <a:gd name="connsiteY11" fmla="*/ 86419 h 1178506"/>
                <a:gd name="connsiteX12" fmla="*/ 1109207 w 2473794"/>
                <a:gd name="connsiteY12" fmla="*/ 26349 h 1178506"/>
                <a:gd name="connsiteX13" fmla="*/ 1155928 w 2473794"/>
                <a:gd name="connsiteY13" fmla="*/ 466863 h 1178506"/>
                <a:gd name="connsiteX14" fmla="*/ 1162602 w 2473794"/>
                <a:gd name="connsiteY14" fmla="*/ 820609 h 1178506"/>
                <a:gd name="connsiteX15" fmla="*/ 1282742 w 2473794"/>
                <a:gd name="connsiteY15" fmla="*/ 653748 h 1178506"/>
                <a:gd name="connsiteX16" fmla="*/ 1236021 w 2473794"/>
                <a:gd name="connsiteY16" fmla="*/ 219908 h 1178506"/>
                <a:gd name="connsiteX17" fmla="*/ 1296091 w 2473794"/>
                <a:gd name="connsiteY17" fmla="*/ 6326 h 1178506"/>
                <a:gd name="connsiteX18" fmla="*/ 1496325 w 2473794"/>
                <a:gd name="connsiteY18" fmla="*/ 99768 h 1178506"/>
                <a:gd name="connsiteX19" fmla="*/ 1569744 w 2473794"/>
                <a:gd name="connsiteY19" fmla="*/ 513584 h 1178506"/>
                <a:gd name="connsiteX20" fmla="*/ 1656512 w 2473794"/>
                <a:gd name="connsiteY20" fmla="*/ 433491 h 1178506"/>
                <a:gd name="connsiteX21" fmla="*/ 1639109 w 2473794"/>
                <a:gd name="connsiteY21" fmla="*/ 78486 h 1178506"/>
                <a:gd name="connsiteX22" fmla="*/ 1916345 w 2473794"/>
                <a:gd name="connsiteY22" fmla="*/ 45380 h 1178506"/>
                <a:gd name="connsiteX23" fmla="*/ 1996909 w 2473794"/>
                <a:gd name="connsiteY23" fmla="*/ 159838 h 1178506"/>
                <a:gd name="connsiteX24" fmla="*/ 1983560 w 2473794"/>
                <a:gd name="connsiteY24" fmla="*/ 566980 h 1178506"/>
                <a:gd name="connsiteX25" fmla="*/ 2103700 w 2473794"/>
                <a:gd name="connsiteY25" fmla="*/ 580329 h 1178506"/>
                <a:gd name="connsiteX26" fmla="*/ 2103700 w 2473794"/>
                <a:gd name="connsiteY26" fmla="*/ 233257 h 1178506"/>
                <a:gd name="connsiteX27" fmla="*/ 2370678 w 2473794"/>
                <a:gd name="connsiteY27" fmla="*/ 373421 h 1178506"/>
                <a:gd name="connsiteX28" fmla="*/ 2470795 w 2473794"/>
                <a:gd name="connsiteY28" fmla="*/ 707143 h 1178506"/>
                <a:gd name="connsiteX29" fmla="*/ 2270561 w 2473794"/>
                <a:gd name="connsiteY29" fmla="*/ 947423 h 1178506"/>
                <a:gd name="connsiteX30" fmla="*/ 2010258 w 2473794"/>
                <a:gd name="connsiteY30" fmla="*/ 1027517 h 1178506"/>
                <a:gd name="connsiteX31" fmla="*/ 1916815 w 2473794"/>
                <a:gd name="connsiteY31" fmla="*/ 887353 h 1178506"/>
                <a:gd name="connsiteX32" fmla="*/ 1910141 w 2473794"/>
                <a:gd name="connsiteY32" fmla="*/ 633724 h 1178506"/>
                <a:gd name="connsiteX33" fmla="*/ 1816699 w 2473794"/>
                <a:gd name="connsiteY33" fmla="*/ 466863 h 1178506"/>
                <a:gd name="connsiteX34" fmla="*/ 1723256 w 2473794"/>
                <a:gd name="connsiteY34" fmla="*/ 580329 h 1178506"/>
                <a:gd name="connsiteX35" fmla="*/ 1743280 w 2473794"/>
                <a:gd name="connsiteY35" fmla="*/ 847307 h 1178506"/>
                <a:gd name="connsiteX36" fmla="*/ 1769977 w 2473794"/>
                <a:gd name="connsiteY36" fmla="*/ 1027517 h 1178506"/>
                <a:gd name="connsiteX37" fmla="*/ 1543928 w 2473794"/>
                <a:gd name="connsiteY37" fmla="*/ 1161128 h 1178506"/>
                <a:gd name="connsiteX38" fmla="*/ 1469627 w 2473794"/>
                <a:gd name="connsiteY38" fmla="*/ 620375 h 1178506"/>
                <a:gd name="connsiteX39" fmla="*/ 1449604 w 2473794"/>
                <a:gd name="connsiteY39" fmla="*/ 333374 h 1178506"/>
                <a:gd name="connsiteX40" fmla="*/ 1349487 w 2473794"/>
                <a:gd name="connsiteY40" fmla="*/ 326699 h 1178506"/>
                <a:gd name="connsiteX41" fmla="*/ 1362836 w 2473794"/>
                <a:gd name="connsiteY41" fmla="*/ 546956 h 1178506"/>
                <a:gd name="connsiteX42" fmla="*/ 1389534 w 2473794"/>
                <a:gd name="connsiteY42" fmla="*/ 793911 h 1178506"/>
                <a:gd name="connsiteX43" fmla="*/ 1369510 w 2473794"/>
                <a:gd name="connsiteY43" fmla="*/ 1000819 h 1178506"/>
                <a:gd name="connsiteX44" fmla="*/ 1195974 w 2473794"/>
                <a:gd name="connsiteY44" fmla="*/ 1094261 h 1178506"/>
                <a:gd name="connsiteX45" fmla="*/ 1009090 w 2473794"/>
                <a:gd name="connsiteY45" fmla="*/ 1020842 h 1178506"/>
                <a:gd name="connsiteX46" fmla="*/ 989066 w 2473794"/>
                <a:gd name="connsiteY46" fmla="*/ 700469 h 1178506"/>
                <a:gd name="connsiteX47" fmla="*/ 1029113 w 2473794"/>
                <a:gd name="connsiteY47" fmla="*/ 406793 h 1178506"/>
                <a:gd name="connsiteX48" fmla="*/ 982392 w 2473794"/>
                <a:gd name="connsiteY48" fmla="*/ 326699 h 1178506"/>
                <a:gd name="connsiteX49" fmla="*/ 915647 w 2473794"/>
                <a:gd name="connsiteY49" fmla="*/ 326699 h 1178506"/>
                <a:gd name="connsiteX50" fmla="*/ 895624 w 2473794"/>
                <a:gd name="connsiteY50" fmla="*/ 493561 h 1178506"/>
                <a:gd name="connsiteX51" fmla="*/ 888950 w 2473794"/>
                <a:gd name="connsiteY51" fmla="*/ 1014168 h 1178506"/>
                <a:gd name="connsiteX52" fmla="*/ 822205 w 2473794"/>
                <a:gd name="connsiteY52" fmla="*/ 1014168 h 1178506"/>
                <a:gd name="connsiteX53" fmla="*/ 775484 w 2473794"/>
                <a:gd name="connsiteY53" fmla="*/ 793911 h 1178506"/>
                <a:gd name="connsiteX54" fmla="*/ 695391 w 2473794"/>
                <a:gd name="connsiteY54" fmla="*/ 687120 h 1178506"/>
                <a:gd name="connsiteX55" fmla="*/ 621972 w 2473794"/>
                <a:gd name="connsiteY55" fmla="*/ 760539 h 1178506"/>
                <a:gd name="connsiteX56" fmla="*/ 635320 w 2473794"/>
                <a:gd name="connsiteY56" fmla="*/ 914051 h 1178506"/>
                <a:gd name="connsiteX57" fmla="*/ 568576 w 2473794"/>
                <a:gd name="connsiteY57" fmla="*/ 920726 h 1178506"/>
                <a:gd name="connsiteX58" fmla="*/ 528529 w 2473794"/>
                <a:gd name="connsiteY58" fmla="*/ 787237 h 1178506"/>
                <a:gd name="connsiteX59" fmla="*/ 495157 w 2473794"/>
                <a:gd name="connsiteY59" fmla="*/ 1080913 h 1178506"/>
                <a:gd name="connsiteX60" fmla="*/ 288249 w 2473794"/>
                <a:gd name="connsiteY60" fmla="*/ 1060889 h 1178506"/>
                <a:gd name="connsiteX61" fmla="*/ 294923 w 2473794"/>
                <a:gd name="connsiteY61" fmla="*/ 813934 h 1178506"/>
                <a:gd name="connsiteX62" fmla="*/ 261551 w 2473794"/>
                <a:gd name="connsiteY62" fmla="*/ 493561 h 1178506"/>
                <a:gd name="connsiteX63" fmla="*/ 161434 w 2473794"/>
                <a:gd name="connsiteY63" fmla="*/ 473537 h 1178506"/>
                <a:gd name="connsiteX64" fmla="*/ 188132 w 2473794"/>
                <a:gd name="connsiteY64" fmla="*/ 787237 h 1178506"/>
                <a:gd name="connsiteX0" fmla="*/ 188132 w 2473794"/>
                <a:gd name="connsiteY0" fmla="*/ 787237 h 1204274"/>
                <a:gd name="connsiteX1" fmla="*/ 34620 w 2473794"/>
                <a:gd name="connsiteY1" fmla="*/ 647073 h 1204274"/>
                <a:gd name="connsiteX2" fmla="*/ 14596 w 2473794"/>
                <a:gd name="connsiteY2" fmla="*/ 380095 h 1204274"/>
                <a:gd name="connsiteX3" fmla="*/ 214830 w 2473794"/>
                <a:gd name="connsiteY3" fmla="*/ 179861 h 1204274"/>
                <a:gd name="connsiteX4" fmla="*/ 348319 w 2473794"/>
                <a:gd name="connsiteY4" fmla="*/ 186536 h 1204274"/>
                <a:gd name="connsiteX5" fmla="*/ 395040 w 2473794"/>
                <a:gd name="connsiteY5" fmla="*/ 800585 h 1204274"/>
                <a:gd name="connsiteX6" fmla="*/ 468459 w 2473794"/>
                <a:gd name="connsiteY6" fmla="*/ 680445 h 1204274"/>
                <a:gd name="connsiteX7" fmla="*/ 441761 w 2473794"/>
                <a:gd name="connsiteY7" fmla="*/ 119791 h 1204274"/>
                <a:gd name="connsiteX8" fmla="*/ 668693 w 2473794"/>
                <a:gd name="connsiteY8" fmla="*/ 99768 h 1204274"/>
                <a:gd name="connsiteX9" fmla="*/ 688716 w 2473794"/>
                <a:gd name="connsiteY9" fmla="*/ 373421 h 1204274"/>
                <a:gd name="connsiteX10" fmla="*/ 795507 w 2473794"/>
                <a:gd name="connsiteY10" fmla="*/ 386769 h 1204274"/>
                <a:gd name="connsiteX11" fmla="*/ 768810 w 2473794"/>
                <a:gd name="connsiteY11" fmla="*/ 86419 h 1204274"/>
                <a:gd name="connsiteX12" fmla="*/ 1109207 w 2473794"/>
                <a:gd name="connsiteY12" fmla="*/ 26349 h 1204274"/>
                <a:gd name="connsiteX13" fmla="*/ 1155928 w 2473794"/>
                <a:gd name="connsiteY13" fmla="*/ 466863 h 1204274"/>
                <a:gd name="connsiteX14" fmla="*/ 1162602 w 2473794"/>
                <a:gd name="connsiteY14" fmla="*/ 820609 h 1204274"/>
                <a:gd name="connsiteX15" fmla="*/ 1282742 w 2473794"/>
                <a:gd name="connsiteY15" fmla="*/ 653748 h 1204274"/>
                <a:gd name="connsiteX16" fmla="*/ 1236021 w 2473794"/>
                <a:gd name="connsiteY16" fmla="*/ 219908 h 1204274"/>
                <a:gd name="connsiteX17" fmla="*/ 1296091 w 2473794"/>
                <a:gd name="connsiteY17" fmla="*/ 6326 h 1204274"/>
                <a:gd name="connsiteX18" fmla="*/ 1496325 w 2473794"/>
                <a:gd name="connsiteY18" fmla="*/ 99768 h 1204274"/>
                <a:gd name="connsiteX19" fmla="*/ 1569744 w 2473794"/>
                <a:gd name="connsiteY19" fmla="*/ 513584 h 1204274"/>
                <a:gd name="connsiteX20" fmla="*/ 1656512 w 2473794"/>
                <a:gd name="connsiteY20" fmla="*/ 433491 h 1204274"/>
                <a:gd name="connsiteX21" fmla="*/ 1639109 w 2473794"/>
                <a:gd name="connsiteY21" fmla="*/ 78486 h 1204274"/>
                <a:gd name="connsiteX22" fmla="*/ 1916345 w 2473794"/>
                <a:gd name="connsiteY22" fmla="*/ 45380 h 1204274"/>
                <a:gd name="connsiteX23" fmla="*/ 1996909 w 2473794"/>
                <a:gd name="connsiteY23" fmla="*/ 159838 h 1204274"/>
                <a:gd name="connsiteX24" fmla="*/ 1983560 w 2473794"/>
                <a:gd name="connsiteY24" fmla="*/ 566980 h 1204274"/>
                <a:gd name="connsiteX25" fmla="*/ 2103700 w 2473794"/>
                <a:gd name="connsiteY25" fmla="*/ 580329 h 1204274"/>
                <a:gd name="connsiteX26" fmla="*/ 2103700 w 2473794"/>
                <a:gd name="connsiteY26" fmla="*/ 233257 h 1204274"/>
                <a:gd name="connsiteX27" fmla="*/ 2370678 w 2473794"/>
                <a:gd name="connsiteY27" fmla="*/ 373421 h 1204274"/>
                <a:gd name="connsiteX28" fmla="*/ 2470795 w 2473794"/>
                <a:gd name="connsiteY28" fmla="*/ 707143 h 1204274"/>
                <a:gd name="connsiteX29" fmla="*/ 2270561 w 2473794"/>
                <a:gd name="connsiteY29" fmla="*/ 947423 h 1204274"/>
                <a:gd name="connsiteX30" fmla="*/ 2010258 w 2473794"/>
                <a:gd name="connsiteY30" fmla="*/ 1027517 h 1204274"/>
                <a:gd name="connsiteX31" fmla="*/ 1916815 w 2473794"/>
                <a:gd name="connsiteY31" fmla="*/ 887353 h 1204274"/>
                <a:gd name="connsiteX32" fmla="*/ 1910141 w 2473794"/>
                <a:gd name="connsiteY32" fmla="*/ 633724 h 1204274"/>
                <a:gd name="connsiteX33" fmla="*/ 1816699 w 2473794"/>
                <a:gd name="connsiteY33" fmla="*/ 466863 h 1204274"/>
                <a:gd name="connsiteX34" fmla="*/ 1723256 w 2473794"/>
                <a:gd name="connsiteY34" fmla="*/ 580329 h 1204274"/>
                <a:gd name="connsiteX35" fmla="*/ 1743280 w 2473794"/>
                <a:gd name="connsiteY35" fmla="*/ 847307 h 1204274"/>
                <a:gd name="connsiteX36" fmla="*/ 1783025 w 2473794"/>
                <a:gd name="connsiteY36" fmla="*/ 1134742 h 1204274"/>
                <a:gd name="connsiteX37" fmla="*/ 1543928 w 2473794"/>
                <a:gd name="connsiteY37" fmla="*/ 1161128 h 1204274"/>
                <a:gd name="connsiteX38" fmla="*/ 1469627 w 2473794"/>
                <a:gd name="connsiteY38" fmla="*/ 620375 h 1204274"/>
                <a:gd name="connsiteX39" fmla="*/ 1449604 w 2473794"/>
                <a:gd name="connsiteY39" fmla="*/ 333374 h 1204274"/>
                <a:gd name="connsiteX40" fmla="*/ 1349487 w 2473794"/>
                <a:gd name="connsiteY40" fmla="*/ 326699 h 1204274"/>
                <a:gd name="connsiteX41" fmla="*/ 1362836 w 2473794"/>
                <a:gd name="connsiteY41" fmla="*/ 546956 h 1204274"/>
                <a:gd name="connsiteX42" fmla="*/ 1389534 w 2473794"/>
                <a:gd name="connsiteY42" fmla="*/ 793911 h 1204274"/>
                <a:gd name="connsiteX43" fmla="*/ 1369510 w 2473794"/>
                <a:gd name="connsiteY43" fmla="*/ 1000819 h 1204274"/>
                <a:gd name="connsiteX44" fmla="*/ 1195974 w 2473794"/>
                <a:gd name="connsiteY44" fmla="*/ 1094261 h 1204274"/>
                <a:gd name="connsiteX45" fmla="*/ 1009090 w 2473794"/>
                <a:gd name="connsiteY45" fmla="*/ 1020842 h 1204274"/>
                <a:gd name="connsiteX46" fmla="*/ 989066 w 2473794"/>
                <a:gd name="connsiteY46" fmla="*/ 700469 h 1204274"/>
                <a:gd name="connsiteX47" fmla="*/ 1029113 w 2473794"/>
                <a:gd name="connsiteY47" fmla="*/ 406793 h 1204274"/>
                <a:gd name="connsiteX48" fmla="*/ 982392 w 2473794"/>
                <a:gd name="connsiteY48" fmla="*/ 326699 h 1204274"/>
                <a:gd name="connsiteX49" fmla="*/ 915647 w 2473794"/>
                <a:gd name="connsiteY49" fmla="*/ 326699 h 1204274"/>
                <a:gd name="connsiteX50" fmla="*/ 895624 w 2473794"/>
                <a:gd name="connsiteY50" fmla="*/ 493561 h 1204274"/>
                <a:gd name="connsiteX51" fmla="*/ 888950 w 2473794"/>
                <a:gd name="connsiteY51" fmla="*/ 1014168 h 1204274"/>
                <a:gd name="connsiteX52" fmla="*/ 822205 w 2473794"/>
                <a:gd name="connsiteY52" fmla="*/ 1014168 h 1204274"/>
                <a:gd name="connsiteX53" fmla="*/ 775484 w 2473794"/>
                <a:gd name="connsiteY53" fmla="*/ 793911 h 1204274"/>
                <a:gd name="connsiteX54" fmla="*/ 695391 w 2473794"/>
                <a:gd name="connsiteY54" fmla="*/ 687120 h 1204274"/>
                <a:gd name="connsiteX55" fmla="*/ 621972 w 2473794"/>
                <a:gd name="connsiteY55" fmla="*/ 760539 h 1204274"/>
                <a:gd name="connsiteX56" fmla="*/ 635320 w 2473794"/>
                <a:gd name="connsiteY56" fmla="*/ 914051 h 1204274"/>
                <a:gd name="connsiteX57" fmla="*/ 568576 w 2473794"/>
                <a:gd name="connsiteY57" fmla="*/ 920726 h 1204274"/>
                <a:gd name="connsiteX58" fmla="*/ 528529 w 2473794"/>
                <a:gd name="connsiteY58" fmla="*/ 787237 h 1204274"/>
                <a:gd name="connsiteX59" fmla="*/ 495157 w 2473794"/>
                <a:gd name="connsiteY59" fmla="*/ 1080913 h 1204274"/>
                <a:gd name="connsiteX60" fmla="*/ 288249 w 2473794"/>
                <a:gd name="connsiteY60" fmla="*/ 1060889 h 1204274"/>
                <a:gd name="connsiteX61" fmla="*/ 294923 w 2473794"/>
                <a:gd name="connsiteY61" fmla="*/ 813934 h 1204274"/>
                <a:gd name="connsiteX62" fmla="*/ 261551 w 2473794"/>
                <a:gd name="connsiteY62" fmla="*/ 493561 h 1204274"/>
                <a:gd name="connsiteX63" fmla="*/ 161434 w 2473794"/>
                <a:gd name="connsiteY63" fmla="*/ 473537 h 1204274"/>
                <a:gd name="connsiteX64" fmla="*/ 188132 w 2473794"/>
                <a:gd name="connsiteY64" fmla="*/ 787237 h 1204274"/>
                <a:gd name="connsiteX0" fmla="*/ 188132 w 2473794"/>
                <a:gd name="connsiteY0" fmla="*/ 787237 h 1269347"/>
                <a:gd name="connsiteX1" fmla="*/ 34620 w 2473794"/>
                <a:gd name="connsiteY1" fmla="*/ 647073 h 1269347"/>
                <a:gd name="connsiteX2" fmla="*/ 14596 w 2473794"/>
                <a:gd name="connsiteY2" fmla="*/ 380095 h 1269347"/>
                <a:gd name="connsiteX3" fmla="*/ 214830 w 2473794"/>
                <a:gd name="connsiteY3" fmla="*/ 179861 h 1269347"/>
                <a:gd name="connsiteX4" fmla="*/ 348319 w 2473794"/>
                <a:gd name="connsiteY4" fmla="*/ 186536 h 1269347"/>
                <a:gd name="connsiteX5" fmla="*/ 395040 w 2473794"/>
                <a:gd name="connsiteY5" fmla="*/ 800585 h 1269347"/>
                <a:gd name="connsiteX6" fmla="*/ 468459 w 2473794"/>
                <a:gd name="connsiteY6" fmla="*/ 680445 h 1269347"/>
                <a:gd name="connsiteX7" fmla="*/ 441761 w 2473794"/>
                <a:gd name="connsiteY7" fmla="*/ 119791 h 1269347"/>
                <a:gd name="connsiteX8" fmla="*/ 668693 w 2473794"/>
                <a:gd name="connsiteY8" fmla="*/ 99768 h 1269347"/>
                <a:gd name="connsiteX9" fmla="*/ 688716 w 2473794"/>
                <a:gd name="connsiteY9" fmla="*/ 373421 h 1269347"/>
                <a:gd name="connsiteX10" fmla="*/ 795507 w 2473794"/>
                <a:gd name="connsiteY10" fmla="*/ 386769 h 1269347"/>
                <a:gd name="connsiteX11" fmla="*/ 768810 w 2473794"/>
                <a:gd name="connsiteY11" fmla="*/ 86419 h 1269347"/>
                <a:gd name="connsiteX12" fmla="*/ 1109207 w 2473794"/>
                <a:gd name="connsiteY12" fmla="*/ 26349 h 1269347"/>
                <a:gd name="connsiteX13" fmla="*/ 1155928 w 2473794"/>
                <a:gd name="connsiteY13" fmla="*/ 466863 h 1269347"/>
                <a:gd name="connsiteX14" fmla="*/ 1162602 w 2473794"/>
                <a:gd name="connsiteY14" fmla="*/ 820609 h 1269347"/>
                <a:gd name="connsiteX15" fmla="*/ 1282742 w 2473794"/>
                <a:gd name="connsiteY15" fmla="*/ 653748 h 1269347"/>
                <a:gd name="connsiteX16" fmla="*/ 1236021 w 2473794"/>
                <a:gd name="connsiteY16" fmla="*/ 219908 h 1269347"/>
                <a:gd name="connsiteX17" fmla="*/ 1296091 w 2473794"/>
                <a:gd name="connsiteY17" fmla="*/ 6326 h 1269347"/>
                <a:gd name="connsiteX18" fmla="*/ 1496325 w 2473794"/>
                <a:gd name="connsiteY18" fmla="*/ 99768 h 1269347"/>
                <a:gd name="connsiteX19" fmla="*/ 1569744 w 2473794"/>
                <a:gd name="connsiteY19" fmla="*/ 513584 h 1269347"/>
                <a:gd name="connsiteX20" fmla="*/ 1656512 w 2473794"/>
                <a:gd name="connsiteY20" fmla="*/ 433491 h 1269347"/>
                <a:gd name="connsiteX21" fmla="*/ 1639109 w 2473794"/>
                <a:gd name="connsiteY21" fmla="*/ 78486 h 1269347"/>
                <a:gd name="connsiteX22" fmla="*/ 1916345 w 2473794"/>
                <a:gd name="connsiteY22" fmla="*/ 45380 h 1269347"/>
                <a:gd name="connsiteX23" fmla="*/ 1996909 w 2473794"/>
                <a:gd name="connsiteY23" fmla="*/ 159838 h 1269347"/>
                <a:gd name="connsiteX24" fmla="*/ 1983560 w 2473794"/>
                <a:gd name="connsiteY24" fmla="*/ 566980 h 1269347"/>
                <a:gd name="connsiteX25" fmla="*/ 2103700 w 2473794"/>
                <a:gd name="connsiteY25" fmla="*/ 580329 h 1269347"/>
                <a:gd name="connsiteX26" fmla="*/ 2103700 w 2473794"/>
                <a:gd name="connsiteY26" fmla="*/ 233257 h 1269347"/>
                <a:gd name="connsiteX27" fmla="*/ 2370678 w 2473794"/>
                <a:gd name="connsiteY27" fmla="*/ 373421 h 1269347"/>
                <a:gd name="connsiteX28" fmla="*/ 2470795 w 2473794"/>
                <a:gd name="connsiteY28" fmla="*/ 707143 h 1269347"/>
                <a:gd name="connsiteX29" fmla="*/ 2270561 w 2473794"/>
                <a:gd name="connsiteY29" fmla="*/ 947423 h 1269347"/>
                <a:gd name="connsiteX30" fmla="*/ 2010258 w 2473794"/>
                <a:gd name="connsiteY30" fmla="*/ 1027517 h 1269347"/>
                <a:gd name="connsiteX31" fmla="*/ 1916815 w 2473794"/>
                <a:gd name="connsiteY31" fmla="*/ 887353 h 1269347"/>
                <a:gd name="connsiteX32" fmla="*/ 1910141 w 2473794"/>
                <a:gd name="connsiteY32" fmla="*/ 633724 h 1269347"/>
                <a:gd name="connsiteX33" fmla="*/ 1816699 w 2473794"/>
                <a:gd name="connsiteY33" fmla="*/ 466863 h 1269347"/>
                <a:gd name="connsiteX34" fmla="*/ 1723256 w 2473794"/>
                <a:gd name="connsiteY34" fmla="*/ 580329 h 1269347"/>
                <a:gd name="connsiteX35" fmla="*/ 1743280 w 2473794"/>
                <a:gd name="connsiteY35" fmla="*/ 847307 h 1269347"/>
                <a:gd name="connsiteX36" fmla="*/ 1783025 w 2473794"/>
                <a:gd name="connsiteY36" fmla="*/ 1134742 h 1269347"/>
                <a:gd name="connsiteX37" fmla="*/ 1543928 w 2473794"/>
                <a:gd name="connsiteY37" fmla="*/ 1161128 h 1269347"/>
                <a:gd name="connsiteX38" fmla="*/ 1469627 w 2473794"/>
                <a:gd name="connsiteY38" fmla="*/ 620375 h 1269347"/>
                <a:gd name="connsiteX39" fmla="*/ 1449604 w 2473794"/>
                <a:gd name="connsiteY39" fmla="*/ 333374 h 1269347"/>
                <a:gd name="connsiteX40" fmla="*/ 1349487 w 2473794"/>
                <a:gd name="connsiteY40" fmla="*/ 326699 h 1269347"/>
                <a:gd name="connsiteX41" fmla="*/ 1362836 w 2473794"/>
                <a:gd name="connsiteY41" fmla="*/ 546956 h 1269347"/>
                <a:gd name="connsiteX42" fmla="*/ 1389534 w 2473794"/>
                <a:gd name="connsiteY42" fmla="*/ 793911 h 1269347"/>
                <a:gd name="connsiteX43" fmla="*/ 1369510 w 2473794"/>
                <a:gd name="connsiteY43" fmla="*/ 1000819 h 1269347"/>
                <a:gd name="connsiteX44" fmla="*/ 1200735 w 2473794"/>
                <a:gd name="connsiteY44" fmla="*/ 1269295 h 1269347"/>
                <a:gd name="connsiteX45" fmla="*/ 1009090 w 2473794"/>
                <a:gd name="connsiteY45" fmla="*/ 1020842 h 1269347"/>
                <a:gd name="connsiteX46" fmla="*/ 989066 w 2473794"/>
                <a:gd name="connsiteY46" fmla="*/ 700469 h 1269347"/>
                <a:gd name="connsiteX47" fmla="*/ 1029113 w 2473794"/>
                <a:gd name="connsiteY47" fmla="*/ 406793 h 1269347"/>
                <a:gd name="connsiteX48" fmla="*/ 982392 w 2473794"/>
                <a:gd name="connsiteY48" fmla="*/ 326699 h 1269347"/>
                <a:gd name="connsiteX49" fmla="*/ 915647 w 2473794"/>
                <a:gd name="connsiteY49" fmla="*/ 326699 h 1269347"/>
                <a:gd name="connsiteX50" fmla="*/ 895624 w 2473794"/>
                <a:gd name="connsiteY50" fmla="*/ 493561 h 1269347"/>
                <a:gd name="connsiteX51" fmla="*/ 888950 w 2473794"/>
                <a:gd name="connsiteY51" fmla="*/ 1014168 h 1269347"/>
                <a:gd name="connsiteX52" fmla="*/ 822205 w 2473794"/>
                <a:gd name="connsiteY52" fmla="*/ 1014168 h 1269347"/>
                <a:gd name="connsiteX53" fmla="*/ 775484 w 2473794"/>
                <a:gd name="connsiteY53" fmla="*/ 793911 h 1269347"/>
                <a:gd name="connsiteX54" fmla="*/ 695391 w 2473794"/>
                <a:gd name="connsiteY54" fmla="*/ 687120 h 1269347"/>
                <a:gd name="connsiteX55" fmla="*/ 621972 w 2473794"/>
                <a:gd name="connsiteY55" fmla="*/ 760539 h 1269347"/>
                <a:gd name="connsiteX56" fmla="*/ 635320 w 2473794"/>
                <a:gd name="connsiteY56" fmla="*/ 914051 h 1269347"/>
                <a:gd name="connsiteX57" fmla="*/ 568576 w 2473794"/>
                <a:gd name="connsiteY57" fmla="*/ 920726 h 1269347"/>
                <a:gd name="connsiteX58" fmla="*/ 528529 w 2473794"/>
                <a:gd name="connsiteY58" fmla="*/ 787237 h 1269347"/>
                <a:gd name="connsiteX59" fmla="*/ 495157 w 2473794"/>
                <a:gd name="connsiteY59" fmla="*/ 1080913 h 1269347"/>
                <a:gd name="connsiteX60" fmla="*/ 288249 w 2473794"/>
                <a:gd name="connsiteY60" fmla="*/ 1060889 h 1269347"/>
                <a:gd name="connsiteX61" fmla="*/ 294923 w 2473794"/>
                <a:gd name="connsiteY61" fmla="*/ 813934 h 1269347"/>
                <a:gd name="connsiteX62" fmla="*/ 261551 w 2473794"/>
                <a:gd name="connsiteY62" fmla="*/ 493561 h 1269347"/>
                <a:gd name="connsiteX63" fmla="*/ 161434 w 2473794"/>
                <a:gd name="connsiteY63" fmla="*/ 473537 h 1269347"/>
                <a:gd name="connsiteX64" fmla="*/ 188132 w 2473794"/>
                <a:gd name="connsiteY64" fmla="*/ 787237 h 1269347"/>
                <a:gd name="connsiteX0" fmla="*/ 188132 w 2473794"/>
                <a:gd name="connsiteY0" fmla="*/ 787237 h 1270849"/>
                <a:gd name="connsiteX1" fmla="*/ 34620 w 2473794"/>
                <a:gd name="connsiteY1" fmla="*/ 647073 h 1270849"/>
                <a:gd name="connsiteX2" fmla="*/ 14596 w 2473794"/>
                <a:gd name="connsiteY2" fmla="*/ 380095 h 1270849"/>
                <a:gd name="connsiteX3" fmla="*/ 214830 w 2473794"/>
                <a:gd name="connsiteY3" fmla="*/ 179861 h 1270849"/>
                <a:gd name="connsiteX4" fmla="*/ 348319 w 2473794"/>
                <a:gd name="connsiteY4" fmla="*/ 186536 h 1270849"/>
                <a:gd name="connsiteX5" fmla="*/ 395040 w 2473794"/>
                <a:gd name="connsiteY5" fmla="*/ 800585 h 1270849"/>
                <a:gd name="connsiteX6" fmla="*/ 468459 w 2473794"/>
                <a:gd name="connsiteY6" fmla="*/ 680445 h 1270849"/>
                <a:gd name="connsiteX7" fmla="*/ 441761 w 2473794"/>
                <a:gd name="connsiteY7" fmla="*/ 119791 h 1270849"/>
                <a:gd name="connsiteX8" fmla="*/ 668693 w 2473794"/>
                <a:gd name="connsiteY8" fmla="*/ 99768 h 1270849"/>
                <a:gd name="connsiteX9" fmla="*/ 688716 w 2473794"/>
                <a:gd name="connsiteY9" fmla="*/ 373421 h 1270849"/>
                <a:gd name="connsiteX10" fmla="*/ 795507 w 2473794"/>
                <a:gd name="connsiteY10" fmla="*/ 386769 h 1270849"/>
                <a:gd name="connsiteX11" fmla="*/ 768810 w 2473794"/>
                <a:gd name="connsiteY11" fmla="*/ 86419 h 1270849"/>
                <a:gd name="connsiteX12" fmla="*/ 1109207 w 2473794"/>
                <a:gd name="connsiteY12" fmla="*/ 26349 h 1270849"/>
                <a:gd name="connsiteX13" fmla="*/ 1155928 w 2473794"/>
                <a:gd name="connsiteY13" fmla="*/ 466863 h 1270849"/>
                <a:gd name="connsiteX14" fmla="*/ 1162602 w 2473794"/>
                <a:gd name="connsiteY14" fmla="*/ 820609 h 1270849"/>
                <a:gd name="connsiteX15" fmla="*/ 1282742 w 2473794"/>
                <a:gd name="connsiteY15" fmla="*/ 653748 h 1270849"/>
                <a:gd name="connsiteX16" fmla="*/ 1236021 w 2473794"/>
                <a:gd name="connsiteY16" fmla="*/ 219908 h 1270849"/>
                <a:gd name="connsiteX17" fmla="*/ 1296091 w 2473794"/>
                <a:gd name="connsiteY17" fmla="*/ 6326 h 1270849"/>
                <a:gd name="connsiteX18" fmla="*/ 1496325 w 2473794"/>
                <a:gd name="connsiteY18" fmla="*/ 99768 h 1270849"/>
                <a:gd name="connsiteX19" fmla="*/ 1569744 w 2473794"/>
                <a:gd name="connsiteY19" fmla="*/ 513584 h 1270849"/>
                <a:gd name="connsiteX20" fmla="*/ 1656512 w 2473794"/>
                <a:gd name="connsiteY20" fmla="*/ 433491 h 1270849"/>
                <a:gd name="connsiteX21" fmla="*/ 1639109 w 2473794"/>
                <a:gd name="connsiteY21" fmla="*/ 78486 h 1270849"/>
                <a:gd name="connsiteX22" fmla="*/ 1916345 w 2473794"/>
                <a:gd name="connsiteY22" fmla="*/ 45380 h 1270849"/>
                <a:gd name="connsiteX23" fmla="*/ 1996909 w 2473794"/>
                <a:gd name="connsiteY23" fmla="*/ 159838 h 1270849"/>
                <a:gd name="connsiteX24" fmla="*/ 1983560 w 2473794"/>
                <a:gd name="connsiteY24" fmla="*/ 566980 h 1270849"/>
                <a:gd name="connsiteX25" fmla="*/ 2103700 w 2473794"/>
                <a:gd name="connsiteY25" fmla="*/ 580329 h 1270849"/>
                <a:gd name="connsiteX26" fmla="*/ 2103700 w 2473794"/>
                <a:gd name="connsiteY26" fmla="*/ 233257 h 1270849"/>
                <a:gd name="connsiteX27" fmla="*/ 2370678 w 2473794"/>
                <a:gd name="connsiteY27" fmla="*/ 373421 h 1270849"/>
                <a:gd name="connsiteX28" fmla="*/ 2470795 w 2473794"/>
                <a:gd name="connsiteY28" fmla="*/ 707143 h 1270849"/>
                <a:gd name="connsiteX29" fmla="*/ 2270561 w 2473794"/>
                <a:gd name="connsiteY29" fmla="*/ 947423 h 1270849"/>
                <a:gd name="connsiteX30" fmla="*/ 2010258 w 2473794"/>
                <a:gd name="connsiteY30" fmla="*/ 1027517 h 1270849"/>
                <a:gd name="connsiteX31" fmla="*/ 1916815 w 2473794"/>
                <a:gd name="connsiteY31" fmla="*/ 887353 h 1270849"/>
                <a:gd name="connsiteX32" fmla="*/ 1910141 w 2473794"/>
                <a:gd name="connsiteY32" fmla="*/ 633724 h 1270849"/>
                <a:gd name="connsiteX33" fmla="*/ 1816699 w 2473794"/>
                <a:gd name="connsiteY33" fmla="*/ 466863 h 1270849"/>
                <a:gd name="connsiteX34" fmla="*/ 1723256 w 2473794"/>
                <a:gd name="connsiteY34" fmla="*/ 580329 h 1270849"/>
                <a:gd name="connsiteX35" fmla="*/ 1743280 w 2473794"/>
                <a:gd name="connsiteY35" fmla="*/ 847307 h 1270849"/>
                <a:gd name="connsiteX36" fmla="*/ 1783025 w 2473794"/>
                <a:gd name="connsiteY36" fmla="*/ 1134742 h 1270849"/>
                <a:gd name="connsiteX37" fmla="*/ 1543928 w 2473794"/>
                <a:gd name="connsiteY37" fmla="*/ 1161128 h 1270849"/>
                <a:gd name="connsiteX38" fmla="*/ 1469627 w 2473794"/>
                <a:gd name="connsiteY38" fmla="*/ 620375 h 1270849"/>
                <a:gd name="connsiteX39" fmla="*/ 1449604 w 2473794"/>
                <a:gd name="connsiteY39" fmla="*/ 333374 h 1270849"/>
                <a:gd name="connsiteX40" fmla="*/ 1349487 w 2473794"/>
                <a:gd name="connsiteY40" fmla="*/ 326699 h 1270849"/>
                <a:gd name="connsiteX41" fmla="*/ 1362836 w 2473794"/>
                <a:gd name="connsiteY41" fmla="*/ 546956 h 1270849"/>
                <a:gd name="connsiteX42" fmla="*/ 1389534 w 2473794"/>
                <a:gd name="connsiteY42" fmla="*/ 793911 h 1270849"/>
                <a:gd name="connsiteX43" fmla="*/ 1369510 w 2473794"/>
                <a:gd name="connsiteY43" fmla="*/ 1000819 h 1270849"/>
                <a:gd name="connsiteX44" fmla="*/ 1200735 w 2473794"/>
                <a:gd name="connsiteY44" fmla="*/ 1269295 h 1270849"/>
                <a:gd name="connsiteX45" fmla="*/ 1009090 w 2473794"/>
                <a:gd name="connsiteY45" fmla="*/ 1020842 h 1270849"/>
                <a:gd name="connsiteX46" fmla="*/ 989066 w 2473794"/>
                <a:gd name="connsiteY46" fmla="*/ 700469 h 1270849"/>
                <a:gd name="connsiteX47" fmla="*/ 1029113 w 2473794"/>
                <a:gd name="connsiteY47" fmla="*/ 406793 h 1270849"/>
                <a:gd name="connsiteX48" fmla="*/ 982392 w 2473794"/>
                <a:gd name="connsiteY48" fmla="*/ 326699 h 1270849"/>
                <a:gd name="connsiteX49" fmla="*/ 915647 w 2473794"/>
                <a:gd name="connsiteY49" fmla="*/ 326699 h 1270849"/>
                <a:gd name="connsiteX50" fmla="*/ 895624 w 2473794"/>
                <a:gd name="connsiteY50" fmla="*/ 493561 h 1270849"/>
                <a:gd name="connsiteX51" fmla="*/ 888950 w 2473794"/>
                <a:gd name="connsiteY51" fmla="*/ 1014168 h 1270849"/>
                <a:gd name="connsiteX52" fmla="*/ 822205 w 2473794"/>
                <a:gd name="connsiteY52" fmla="*/ 1014168 h 1270849"/>
                <a:gd name="connsiteX53" fmla="*/ 775484 w 2473794"/>
                <a:gd name="connsiteY53" fmla="*/ 793911 h 1270849"/>
                <a:gd name="connsiteX54" fmla="*/ 695391 w 2473794"/>
                <a:gd name="connsiteY54" fmla="*/ 687120 h 1270849"/>
                <a:gd name="connsiteX55" fmla="*/ 621972 w 2473794"/>
                <a:gd name="connsiteY55" fmla="*/ 760539 h 1270849"/>
                <a:gd name="connsiteX56" fmla="*/ 635320 w 2473794"/>
                <a:gd name="connsiteY56" fmla="*/ 914051 h 1270849"/>
                <a:gd name="connsiteX57" fmla="*/ 568576 w 2473794"/>
                <a:gd name="connsiteY57" fmla="*/ 920726 h 1270849"/>
                <a:gd name="connsiteX58" fmla="*/ 528529 w 2473794"/>
                <a:gd name="connsiteY58" fmla="*/ 787237 h 1270849"/>
                <a:gd name="connsiteX59" fmla="*/ 495157 w 2473794"/>
                <a:gd name="connsiteY59" fmla="*/ 1080913 h 1270849"/>
                <a:gd name="connsiteX60" fmla="*/ 288249 w 2473794"/>
                <a:gd name="connsiteY60" fmla="*/ 1060889 h 1270849"/>
                <a:gd name="connsiteX61" fmla="*/ 294923 w 2473794"/>
                <a:gd name="connsiteY61" fmla="*/ 813934 h 1270849"/>
                <a:gd name="connsiteX62" fmla="*/ 261551 w 2473794"/>
                <a:gd name="connsiteY62" fmla="*/ 493561 h 1270849"/>
                <a:gd name="connsiteX63" fmla="*/ 161434 w 2473794"/>
                <a:gd name="connsiteY63" fmla="*/ 473537 h 1270849"/>
                <a:gd name="connsiteX64" fmla="*/ 188132 w 2473794"/>
                <a:gd name="connsiteY64" fmla="*/ 787237 h 1270849"/>
                <a:gd name="connsiteX0" fmla="*/ 188132 w 2473794"/>
                <a:gd name="connsiteY0" fmla="*/ 787237 h 1271866"/>
                <a:gd name="connsiteX1" fmla="*/ 34620 w 2473794"/>
                <a:gd name="connsiteY1" fmla="*/ 647073 h 1271866"/>
                <a:gd name="connsiteX2" fmla="*/ 14596 w 2473794"/>
                <a:gd name="connsiteY2" fmla="*/ 380095 h 1271866"/>
                <a:gd name="connsiteX3" fmla="*/ 214830 w 2473794"/>
                <a:gd name="connsiteY3" fmla="*/ 179861 h 1271866"/>
                <a:gd name="connsiteX4" fmla="*/ 348319 w 2473794"/>
                <a:gd name="connsiteY4" fmla="*/ 186536 h 1271866"/>
                <a:gd name="connsiteX5" fmla="*/ 395040 w 2473794"/>
                <a:gd name="connsiteY5" fmla="*/ 800585 h 1271866"/>
                <a:gd name="connsiteX6" fmla="*/ 468459 w 2473794"/>
                <a:gd name="connsiteY6" fmla="*/ 680445 h 1271866"/>
                <a:gd name="connsiteX7" fmla="*/ 441761 w 2473794"/>
                <a:gd name="connsiteY7" fmla="*/ 119791 h 1271866"/>
                <a:gd name="connsiteX8" fmla="*/ 668693 w 2473794"/>
                <a:gd name="connsiteY8" fmla="*/ 99768 h 1271866"/>
                <a:gd name="connsiteX9" fmla="*/ 688716 w 2473794"/>
                <a:gd name="connsiteY9" fmla="*/ 373421 h 1271866"/>
                <a:gd name="connsiteX10" fmla="*/ 795507 w 2473794"/>
                <a:gd name="connsiteY10" fmla="*/ 386769 h 1271866"/>
                <a:gd name="connsiteX11" fmla="*/ 768810 w 2473794"/>
                <a:gd name="connsiteY11" fmla="*/ 86419 h 1271866"/>
                <a:gd name="connsiteX12" fmla="*/ 1109207 w 2473794"/>
                <a:gd name="connsiteY12" fmla="*/ 26349 h 1271866"/>
                <a:gd name="connsiteX13" fmla="*/ 1155928 w 2473794"/>
                <a:gd name="connsiteY13" fmla="*/ 466863 h 1271866"/>
                <a:gd name="connsiteX14" fmla="*/ 1162602 w 2473794"/>
                <a:gd name="connsiteY14" fmla="*/ 820609 h 1271866"/>
                <a:gd name="connsiteX15" fmla="*/ 1282742 w 2473794"/>
                <a:gd name="connsiteY15" fmla="*/ 653748 h 1271866"/>
                <a:gd name="connsiteX16" fmla="*/ 1236021 w 2473794"/>
                <a:gd name="connsiteY16" fmla="*/ 219908 h 1271866"/>
                <a:gd name="connsiteX17" fmla="*/ 1296091 w 2473794"/>
                <a:gd name="connsiteY17" fmla="*/ 6326 h 1271866"/>
                <a:gd name="connsiteX18" fmla="*/ 1496325 w 2473794"/>
                <a:gd name="connsiteY18" fmla="*/ 99768 h 1271866"/>
                <a:gd name="connsiteX19" fmla="*/ 1569744 w 2473794"/>
                <a:gd name="connsiteY19" fmla="*/ 513584 h 1271866"/>
                <a:gd name="connsiteX20" fmla="*/ 1656512 w 2473794"/>
                <a:gd name="connsiteY20" fmla="*/ 433491 h 1271866"/>
                <a:gd name="connsiteX21" fmla="*/ 1639109 w 2473794"/>
                <a:gd name="connsiteY21" fmla="*/ 78486 h 1271866"/>
                <a:gd name="connsiteX22" fmla="*/ 1916345 w 2473794"/>
                <a:gd name="connsiteY22" fmla="*/ 45380 h 1271866"/>
                <a:gd name="connsiteX23" fmla="*/ 1996909 w 2473794"/>
                <a:gd name="connsiteY23" fmla="*/ 159838 h 1271866"/>
                <a:gd name="connsiteX24" fmla="*/ 1983560 w 2473794"/>
                <a:gd name="connsiteY24" fmla="*/ 566980 h 1271866"/>
                <a:gd name="connsiteX25" fmla="*/ 2103700 w 2473794"/>
                <a:gd name="connsiteY25" fmla="*/ 580329 h 1271866"/>
                <a:gd name="connsiteX26" fmla="*/ 2103700 w 2473794"/>
                <a:gd name="connsiteY26" fmla="*/ 233257 h 1271866"/>
                <a:gd name="connsiteX27" fmla="*/ 2370678 w 2473794"/>
                <a:gd name="connsiteY27" fmla="*/ 373421 h 1271866"/>
                <a:gd name="connsiteX28" fmla="*/ 2470795 w 2473794"/>
                <a:gd name="connsiteY28" fmla="*/ 707143 h 1271866"/>
                <a:gd name="connsiteX29" fmla="*/ 2270561 w 2473794"/>
                <a:gd name="connsiteY29" fmla="*/ 947423 h 1271866"/>
                <a:gd name="connsiteX30" fmla="*/ 2010258 w 2473794"/>
                <a:gd name="connsiteY30" fmla="*/ 1027517 h 1271866"/>
                <a:gd name="connsiteX31" fmla="*/ 1916815 w 2473794"/>
                <a:gd name="connsiteY31" fmla="*/ 887353 h 1271866"/>
                <a:gd name="connsiteX32" fmla="*/ 1910141 w 2473794"/>
                <a:gd name="connsiteY32" fmla="*/ 633724 h 1271866"/>
                <a:gd name="connsiteX33" fmla="*/ 1816699 w 2473794"/>
                <a:gd name="connsiteY33" fmla="*/ 466863 h 1271866"/>
                <a:gd name="connsiteX34" fmla="*/ 1723256 w 2473794"/>
                <a:gd name="connsiteY34" fmla="*/ 580329 h 1271866"/>
                <a:gd name="connsiteX35" fmla="*/ 1743280 w 2473794"/>
                <a:gd name="connsiteY35" fmla="*/ 847307 h 1271866"/>
                <a:gd name="connsiteX36" fmla="*/ 1783025 w 2473794"/>
                <a:gd name="connsiteY36" fmla="*/ 1134742 h 1271866"/>
                <a:gd name="connsiteX37" fmla="*/ 1543928 w 2473794"/>
                <a:gd name="connsiteY37" fmla="*/ 1161128 h 1271866"/>
                <a:gd name="connsiteX38" fmla="*/ 1469627 w 2473794"/>
                <a:gd name="connsiteY38" fmla="*/ 620375 h 1271866"/>
                <a:gd name="connsiteX39" fmla="*/ 1449604 w 2473794"/>
                <a:gd name="connsiteY39" fmla="*/ 333374 h 1271866"/>
                <a:gd name="connsiteX40" fmla="*/ 1349487 w 2473794"/>
                <a:gd name="connsiteY40" fmla="*/ 326699 h 1271866"/>
                <a:gd name="connsiteX41" fmla="*/ 1362836 w 2473794"/>
                <a:gd name="connsiteY41" fmla="*/ 546956 h 1271866"/>
                <a:gd name="connsiteX42" fmla="*/ 1389534 w 2473794"/>
                <a:gd name="connsiteY42" fmla="*/ 793911 h 1271866"/>
                <a:gd name="connsiteX43" fmla="*/ 1369510 w 2473794"/>
                <a:gd name="connsiteY43" fmla="*/ 1000819 h 1271866"/>
                <a:gd name="connsiteX44" fmla="*/ 1200735 w 2473794"/>
                <a:gd name="connsiteY44" fmla="*/ 1269295 h 1271866"/>
                <a:gd name="connsiteX45" fmla="*/ 1009090 w 2473794"/>
                <a:gd name="connsiteY45" fmla="*/ 1020842 h 1271866"/>
                <a:gd name="connsiteX46" fmla="*/ 989066 w 2473794"/>
                <a:gd name="connsiteY46" fmla="*/ 700469 h 1271866"/>
                <a:gd name="connsiteX47" fmla="*/ 1029113 w 2473794"/>
                <a:gd name="connsiteY47" fmla="*/ 406793 h 1271866"/>
                <a:gd name="connsiteX48" fmla="*/ 982392 w 2473794"/>
                <a:gd name="connsiteY48" fmla="*/ 326699 h 1271866"/>
                <a:gd name="connsiteX49" fmla="*/ 915647 w 2473794"/>
                <a:gd name="connsiteY49" fmla="*/ 326699 h 1271866"/>
                <a:gd name="connsiteX50" fmla="*/ 895624 w 2473794"/>
                <a:gd name="connsiteY50" fmla="*/ 493561 h 1271866"/>
                <a:gd name="connsiteX51" fmla="*/ 888950 w 2473794"/>
                <a:gd name="connsiteY51" fmla="*/ 1014168 h 1271866"/>
                <a:gd name="connsiteX52" fmla="*/ 822205 w 2473794"/>
                <a:gd name="connsiteY52" fmla="*/ 1014168 h 1271866"/>
                <a:gd name="connsiteX53" fmla="*/ 775484 w 2473794"/>
                <a:gd name="connsiteY53" fmla="*/ 793911 h 1271866"/>
                <a:gd name="connsiteX54" fmla="*/ 695391 w 2473794"/>
                <a:gd name="connsiteY54" fmla="*/ 687120 h 1271866"/>
                <a:gd name="connsiteX55" fmla="*/ 621972 w 2473794"/>
                <a:gd name="connsiteY55" fmla="*/ 760539 h 1271866"/>
                <a:gd name="connsiteX56" fmla="*/ 635320 w 2473794"/>
                <a:gd name="connsiteY56" fmla="*/ 914051 h 1271866"/>
                <a:gd name="connsiteX57" fmla="*/ 568576 w 2473794"/>
                <a:gd name="connsiteY57" fmla="*/ 920726 h 1271866"/>
                <a:gd name="connsiteX58" fmla="*/ 528529 w 2473794"/>
                <a:gd name="connsiteY58" fmla="*/ 787237 h 1271866"/>
                <a:gd name="connsiteX59" fmla="*/ 495157 w 2473794"/>
                <a:gd name="connsiteY59" fmla="*/ 1080913 h 1271866"/>
                <a:gd name="connsiteX60" fmla="*/ 288249 w 2473794"/>
                <a:gd name="connsiteY60" fmla="*/ 1060889 h 1271866"/>
                <a:gd name="connsiteX61" fmla="*/ 294923 w 2473794"/>
                <a:gd name="connsiteY61" fmla="*/ 813934 h 1271866"/>
                <a:gd name="connsiteX62" fmla="*/ 261551 w 2473794"/>
                <a:gd name="connsiteY62" fmla="*/ 493561 h 1271866"/>
                <a:gd name="connsiteX63" fmla="*/ 161434 w 2473794"/>
                <a:gd name="connsiteY63" fmla="*/ 473537 h 1271866"/>
                <a:gd name="connsiteX64" fmla="*/ 188132 w 2473794"/>
                <a:gd name="connsiteY64" fmla="*/ 787237 h 1271866"/>
                <a:gd name="connsiteX0" fmla="*/ 188132 w 2473794"/>
                <a:gd name="connsiteY0" fmla="*/ 787237 h 1271668"/>
                <a:gd name="connsiteX1" fmla="*/ 34620 w 2473794"/>
                <a:gd name="connsiteY1" fmla="*/ 647073 h 1271668"/>
                <a:gd name="connsiteX2" fmla="*/ 14596 w 2473794"/>
                <a:gd name="connsiteY2" fmla="*/ 380095 h 1271668"/>
                <a:gd name="connsiteX3" fmla="*/ 214830 w 2473794"/>
                <a:gd name="connsiteY3" fmla="*/ 179861 h 1271668"/>
                <a:gd name="connsiteX4" fmla="*/ 348319 w 2473794"/>
                <a:gd name="connsiteY4" fmla="*/ 186536 h 1271668"/>
                <a:gd name="connsiteX5" fmla="*/ 395040 w 2473794"/>
                <a:gd name="connsiteY5" fmla="*/ 800585 h 1271668"/>
                <a:gd name="connsiteX6" fmla="*/ 468459 w 2473794"/>
                <a:gd name="connsiteY6" fmla="*/ 680445 h 1271668"/>
                <a:gd name="connsiteX7" fmla="*/ 441761 w 2473794"/>
                <a:gd name="connsiteY7" fmla="*/ 119791 h 1271668"/>
                <a:gd name="connsiteX8" fmla="*/ 668693 w 2473794"/>
                <a:gd name="connsiteY8" fmla="*/ 99768 h 1271668"/>
                <a:gd name="connsiteX9" fmla="*/ 688716 w 2473794"/>
                <a:gd name="connsiteY9" fmla="*/ 373421 h 1271668"/>
                <a:gd name="connsiteX10" fmla="*/ 795507 w 2473794"/>
                <a:gd name="connsiteY10" fmla="*/ 386769 h 1271668"/>
                <a:gd name="connsiteX11" fmla="*/ 768810 w 2473794"/>
                <a:gd name="connsiteY11" fmla="*/ 86419 h 1271668"/>
                <a:gd name="connsiteX12" fmla="*/ 1109207 w 2473794"/>
                <a:gd name="connsiteY12" fmla="*/ 26349 h 1271668"/>
                <a:gd name="connsiteX13" fmla="*/ 1155928 w 2473794"/>
                <a:gd name="connsiteY13" fmla="*/ 466863 h 1271668"/>
                <a:gd name="connsiteX14" fmla="*/ 1162602 w 2473794"/>
                <a:gd name="connsiteY14" fmla="*/ 820609 h 1271668"/>
                <a:gd name="connsiteX15" fmla="*/ 1282742 w 2473794"/>
                <a:gd name="connsiteY15" fmla="*/ 653748 h 1271668"/>
                <a:gd name="connsiteX16" fmla="*/ 1236021 w 2473794"/>
                <a:gd name="connsiteY16" fmla="*/ 219908 h 1271668"/>
                <a:gd name="connsiteX17" fmla="*/ 1296091 w 2473794"/>
                <a:gd name="connsiteY17" fmla="*/ 6326 h 1271668"/>
                <a:gd name="connsiteX18" fmla="*/ 1496325 w 2473794"/>
                <a:gd name="connsiteY18" fmla="*/ 99768 h 1271668"/>
                <a:gd name="connsiteX19" fmla="*/ 1569744 w 2473794"/>
                <a:gd name="connsiteY19" fmla="*/ 513584 h 1271668"/>
                <a:gd name="connsiteX20" fmla="*/ 1656512 w 2473794"/>
                <a:gd name="connsiteY20" fmla="*/ 433491 h 1271668"/>
                <a:gd name="connsiteX21" fmla="*/ 1639109 w 2473794"/>
                <a:gd name="connsiteY21" fmla="*/ 78486 h 1271668"/>
                <a:gd name="connsiteX22" fmla="*/ 1916345 w 2473794"/>
                <a:gd name="connsiteY22" fmla="*/ 45380 h 1271668"/>
                <a:gd name="connsiteX23" fmla="*/ 1996909 w 2473794"/>
                <a:gd name="connsiteY23" fmla="*/ 159838 h 1271668"/>
                <a:gd name="connsiteX24" fmla="*/ 1983560 w 2473794"/>
                <a:gd name="connsiteY24" fmla="*/ 566980 h 1271668"/>
                <a:gd name="connsiteX25" fmla="*/ 2103700 w 2473794"/>
                <a:gd name="connsiteY25" fmla="*/ 580329 h 1271668"/>
                <a:gd name="connsiteX26" fmla="*/ 2103700 w 2473794"/>
                <a:gd name="connsiteY26" fmla="*/ 233257 h 1271668"/>
                <a:gd name="connsiteX27" fmla="*/ 2370678 w 2473794"/>
                <a:gd name="connsiteY27" fmla="*/ 373421 h 1271668"/>
                <a:gd name="connsiteX28" fmla="*/ 2470795 w 2473794"/>
                <a:gd name="connsiteY28" fmla="*/ 707143 h 1271668"/>
                <a:gd name="connsiteX29" fmla="*/ 2270561 w 2473794"/>
                <a:gd name="connsiteY29" fmla="*/ 947423 h 1271668"/>
                <a:gd name="connsiteX30" fmla="*/ 2010258 w 2473794"/>
                <a:gd name="connsiteY30" fmla="*/ 1027517 h 1271668"/>
                <a:gd name="connsiteX31" fmla="*/ 1916815 w 2473794"/>
                <a:gd name="connsiteY31" fmla="*/ 887353 h 1271668"/>
                <a:gd name="connsiteX32" fmla="*/ 1910141 w 2473794"/>
                <a:gd name="connsiteY32" fmla="*/ 633724 h 1271668"/>
                <a:gd name="connsiteX33" fmla="*/ 1816699 w 2473794"/>
                <a:gd name="connsiteY33" fmla="*/ 466863 h 1271668"/>
                <a:gd name="connsiteX34" fmla="*/ 1723256 w 2473794"/>
                <a:gd name="connsiteY34" fmla="*/ 580329 h 1271668"/>
                <a:gd name="connsiteX35" fmla="*/ 1743280 w 2473794"/>
                <a:gd name="connsiteY35" fmla="*/ 847307 h 1271668"/>
                <a:gd name="connsiteX36" fmla="*/ 1783025 w 2473794"/>
                <a:gd name="connsiteY36" fmla="*/ 1134742 h 1271668"/>
                <a:gd name="connsiteX37" fmla="*/ 1543928 w 2473794"/>
                <a:gd name="connsiteY37" fmla="*/ 1161128 h 1271668"/>
                <a:gd name="connsiteX38" fmla="*/ 1469627 w 2473794"/>
                <a:gd name="connsiteY38" fmla="*/ 620375 h 1271668"/>
                <a:gd name="connsiteX39" fmla="*/ 1449604 w 2473794"/>
                <a:gd name="connsiteY39" fmla="*/ 333374 h 1271668"/>
                <a:gd name="connsiteX40" fmla="*/ 1349487 w 2473794"/>
                <a:gd name="connsiteY40" fmla="*/ 326699 h 1271668"/>
                <a:gd name="connsiteX41" fmla="*/ 1362836 w 2473794"/>
                <a:gd name="connsiteY41" fmla="*/ 546956 h 1271668"/>
                <a:gd name="connsiteX42" fmla="*/ 1389534 w 2473794"/>
                <a:gd name="connsiteY42" fmla="*/ 793911 h 1271668"/>
                <a:gd name="connsiteX43" fmla="*/ 1369510 w 2473794"/>
                <a:gd name="connsiteY43" fmla="*/ 1000819 h 1271668"/>
                <a:gd name="connsiteX44" fmla="*/ 1200735 w 2473794"/>
                <a:gd name="connsiteY44" fmla="*/ 1269295 h 1271668"/>
                <a:gd name="connsiteX45" fmla="*/ 1005858 w 2473794"/>
                <a:gd name="connsiteY45" fmla="*/ 1075824 h 1271668"/>
                <a:gd name="connsiteX46" fmla="*/ 989066 w 2473794"/>
                <a:gd name="connsiteY46" fmla="*/ 700469 h 1271668"/>
                <a:gd name="connsiteX47" fmla="*/ 1029113 w 2473794"/>
                <a:gd name="connsiteY47" fmla="*/ 406793 h 1271668"/>
                <a:gd name="connsiteX48" fmla="*/ 982392 w 2473794"/>
                <a:gd name="connsiteY48" fmla="*/ 326699 h 1271668"/>
                <a:gd name="connsiteX49" fmla="*/ 915647 w 2473794"/>
                <a:gd name="connsiteY49" fmla="*/ 326699 h 1271668"/>
                <a:gd name="connsiteX50" fmla="*/ 895624 w 2473794"/>
                <a:gd name="connsiteY50" fmla="*/ 493561 h 1271668"/>
                <a:gd name="connsiteX51" fmla="*/ 888950 w 2473794"/>
                <a:gd name="connsiteY51" fmla="*/ 1014168 h 1271668"/>
                <a:gd name="connsiteX52" fmla="*/ 822205 w 2473794"/>
                <a:gd name="connsiteY52" fmla="*/ 1014168 h 1271668"/>
                <a:gd name="connsiteX53" fmla="*/ 775484 w 2473794"/>
                <a:gd name="connsiteY53" fmla="*/ 793911 h 1271668"/>
                <a:gd name="connsiteX54" fmla="*/ 695391 w 2473794"/>
                <a:gd name="connsiteY54" fmla="*/ 687120 h 1271668"/>
                <a:gd name="connsiteX55" fmla="*/ 621972 w 2473794"/>
                <a:gd name="connsiteY55" fmla="*/ 760539 h 1271668"/>
                <a:gd name="connsiteX56" fmla="*/ 635320 w 2473794"/>
                <a:gd name="connsiteY56" fmla="*/ 914051 h 1271668"/>
                <a:gd name="connsiteX57" fmla="*/ 568576 w 2473794"/>
                <a:gd name="connsiteY57" fmla="*/ 920726 h 1271668"/>
                <a:gd name="connsiteX58" fmla="*/ 528529 w 2473794"/>
                <a:gd name="connsiteY58" fmla="*/ 787237 h 1271668"/>
                <a:gd name="connsiteX59" fmla="*/ 495157 w 2473794"/>
                <a:gd name="connsiteY59" fmla="*/ 1080913 h 1271668"/>
                <a:gd name="connsiteX60" fmla="*/ 288249 w 2473794"/>
                <a:gd name="connsiteY60" fmla="*/ 1060889 h 1271668"/>
                <a:gd name="connsiteX61" fmla="*/ 294923 w 2473794"/>
                <a:gd name="connsiteY61" fmla="*/ 813934 h 1271668"/>
                <a:gd name="connsiteX62" fmla="*/ 261551 w 2473794"/>
                <a:gd name="connsiteY62" fmla="*/ 493561 h 1271668"/>
                <a:gd name="connsiteX63" fmla="*/ 161434 w 2473794"/>
                <a:gd name="connsiteY63" fmla="*/ 473537 h 1271668"/>
                <a:gd name="connsiteX64" fmla="*/ 188132 w 2473794"/>
                <a:gd name="connsiteY64" fmla="*/ 787237 h 1271668"/>
                <a:gd name="connsiteX0" fmla="*/ 188132 w 2473794"/>
                <a:gd name="connsiteY0" fmla="*/ 787237 h 1271668"/>
                <a:gd name="connsiteX1" fmla="*/ 34620 w 2473794"/>
                <a:gd name="connsiteY1" fmla="*/ 647073 h 1271668"/>
                <a:gd name="connsiteX2" fmla="*/ 14596 w 2473794"/>
                <a:gd name="connsiteY2" fmla="*/ 380095 h 1271668"/>
                <a:gd name="connsiteX3" fmla="*/ 214830 w 2473794"/>
                <a:gd name="connsiteY3" fmla="*/ 179861 h 1271668"/>
                <a:gd name="connsiteX4" fmla="*/ 348319 w 2473794"/>
                <a:gd name="connsiteY4" fmla="*/ 186536 h 1271668"/>
                <a:gd name="connsiteX5" fmla="*/ 395040 w 2473794"/>
                <a:gd name="connsiteY5" fmla="*/ 800585 h 1271668"/>
                <a:gd name="connsiteX6" fmla="*/ 468459 w 2473794"/>
                <a:gd name="connsiteY6" fmla="*/ 680445 h 1271668"/>
                <a:gd name="connsiteX7" fmla="*/ 441761 w 2473794"/>
                <a:gd name="connsiteY7" fmla="*/ 119791 h 1271668"/>
                <a:gd name="connsiteX8" fmla="*/ 668693 w 2473794"/>
                <a:gd name="connsiteY8" fmla="*/ 99768 h 1271668"/>
                <a:gd name="connsiteX9" fmla="*/ 688716 w 2473794"/>
                <a:gd name="connsiteY9" fmla="*/ 373421 h 1271668"/>
                <a:gd name="connsiteX10" fmla="*/ 795507 w 2473794"/>
                <a:gd name="connsiteY10" fmla="*/ 386769 h 1271668"/>
                <a:gd name="connsiteX11" fmla="*/ 768810 w 2473794"/>
                <a:gd name="connsiteY11" fmla="*/ 86419 h 1271668"/>
                <a:gd name="connsiteX12" fmla="*/ 1109207 w 2473794"/>
                <a:gd name="connsiteY12" fmla="*/ 26349 h 1271668"/>
                <a:gd name="connsiteX13" fmla="*/ 1155928 w 2473794"/>
                <a:gd name="connsiteY13" fmla="*/ 466863 h 1271668"/>
                <a:gd name="connsiteX14" fmla="*/ 1162602 w 2473794"/>
                <a:gd name="connsiteY14" fmla="*/ 820609 h 1271668"/>
                <a:gd name="connsiteX15" fmla="*/ 1282742 w 2473794"/>
                <a:gd name="connsiteY15" fmla="*/ 653748 h 1271668"/>
                <a:gd name="connsiteX16" fmla="*/ 1236021 w 2473794"/>
                <a:gd name="connsiteY16" fmla="*/ 219908 h 1271668"/>
                <a:gd name="connsiteX17" fmla="*/ 1296091 w 2473794"/>
                <a:gd name="connsiteY17" fmla="*/ 6326 h 1271668"/>
                <a:gd name="connsiteX18" fmla="*/ 1496325 w 2473794"/>
                <a:gd name="connsiteY18" fmla="*/ 99768 h 1271668"/>
                <a:gd name="connsiteX19" fmla="*/ 1569744 w 2473794"/>
                <a:gd name="connsiteY19" fmla="*/ 513584 h 1271668"/>
                <a:gd name="connsiteX20" fmla="*/ 1656512 w 2473794"/>
                <a:gd name="connsiteY20" fmla="*/ 433491 h 1271668"/>
                <a:gd name="connsiteX21" fmla="*/ 1639109 w 2473794"/>
                <a:gd name="connsiteY21" fmla="*/ 78486 h 1271668"/>
                <a:gd name="connsiteX22" fmla="*/ 1916345 w 2473794"/>
                <a:gd name="connsiteY22" fmla="*/ 45380 h 1271668"/>
                <a:gd name="connsiteX23" fmla="*/ 1996909 w 2473794"/>
                <a:gd name="connsiteY23" fmla="*/ 159838 h 1271668"/>
                <a:gd name="connsiteX24" fmla="*/ 1983560 w 2473794"/>
                <a:gd name="connsiteY24" fmla="*/ 566980 h 1271668"/>
                <a:gd name="connsiteX25" fmla="*/ 2103700 w 2473794"/>
                <a:gd name="connsiteY25" fmla="*/ 580329 h 1271668"/>
                <a:gd name="connsiteX26" fmla="*/ 2103700 w 2473794"/>
                <a:gd name="connsiteY26" fmla="*/ 233257 h 1271668"/>
                <a:gd name="connsiteX27" fmla="*/ 2370678 w 2473794"/>
                <a:gd name="connsiteY27" fmla="*/ 373421 h 1271668"/>
                <a:gd name="connsiteX28" fmla="*/ 2470795 w 2473794"/>
                <a:gd name="connsiteY28" fmla="*/ 707143 h 1271668"/>
                <a:gd name="connsiteX29" fmla="*/ 2270561 w 2473794"/>
                <a:gd name="connsiteY29" fmla="*/ 947423 h 1271668"/>
                <a:gd name="connsiteX30" fmla="*/ 2010258 w 2473794"/>
                <a:gd name="connsiteY30" fmla="*/ 1027517 h 1271668"/>
                <a:gd name="connsiteX31" fmla="*/ 1916815 w 2473794"/>
                <a:gd name="connsiteY31" fmla="*/ 887353 h 1271668"/>
                <a:gd name="connsiteX32" fmla="*/ 1910141 w 2473794"/>
                <a:gd name="connsiteY32" fmla="*/ 633724 h 1271668"/>
                <a:gd name="connsiteX33" fmla="*/ 1816699 w 2473794"/>
                <a:gd name="connsiteY33" fmla="*/ 466863 h 1271668"/>
                <a:gd name="connsiteX34" fmla="*/ 1723256 w 2473794"/>
                <a:gd name="connsiteY34" fmla="*/ 580329 h 1271668"/>
                <a:gd name="connsiteX35" fmla="*/ 1743280 w 2473794"/>
                <a:gd name="connsiteY35" fmla="*/ 847307 h 1271668"/>
                <a:gd name="connsiteX36" fmla="*/ 1783025 w 2473794"/>
                <a:gd name="connsiteY36" fmla="*/ 1134742 h 1271668"/>
                <a:gd name="connsiteX37" fmla="*/ 1543928 w 2473794"/>
                <a:gd name="connsiteY37" fmla="*/ 1161128 h 1271668"/>
                <a:gd name="connsiteX38" fmla="*/ 1469627 w 2473794"/>
                <a:gd name="connsiteY38" fmla="*/ 620375 h 1271668"/>
                <a:gd name="connsiteX39" fmla="*/ 1449604 w 2473794"/>
                <a:gd name="connsiteY39" fmla="*/ 333374 h 1271668"/>
                <a:gd name="connsiteX40" fmla="*/ 1349487 w 2473794"/>
                <a:gd name="connsiteY40" fmla="*/ 326699 h 1271668"/>
                <a:gd name="connsiteX41" fmla="*/ 1362836 w 2473794"/>
                <a:gd name="connsiteY41" fmla="*/ 546956 h 1271668"/>
                <a:gd name="connsiteX42" fmla="*/ 1389534 w 2473794"/>
                <a:gd name="connsiteY42" fmla="*/ 793911 h 1271668"/>
                <a:gd name="connsiteX43" fmla="*/ 1369510 w 2473794"/>
                <a:gd name="connsiteY43" fmla="*/ 1000819 h 1271668"/>
                <a:gd name="connsiteX44" fmla="*/ 1200735 w 2473794"/>
                <a:gd name="connsiteY44" fmla="*/ 1269295 h 1271668"/>
                <a:gd name="connsiteX45" fmla="*/ 1005858 w 2473794"/>
                <a:gd name="connsiteY45" fmla="*/ 1075824 h 1271668"/>
                <a:gd name="connsiteX46" fmla="*/ 989066 w 2473794"/>
                <a:gd name="connsiteY46" fmla="*/ 700469 h 1271668"/>
                <a:gd name="connsiteX47" fmla="*/ 1029113 w 2473794"/>
                <a:gd name="connsiteY47" fmla="*/ 406793 h 1271668"/>
                <a:gd name="connsiteX48" fmla="*/ 982392 w 2473794"/>
                <a:gd name="connsiteY48" fmla="*/ 326699 h 1271668"/>
                <a:gd name="connsiteX49" fmla="*/ 915647 w 2473794"/>
                <a:gd name="connsiteY49" fmla="*/ 326699 h 1271668"/>
                <a:gd name="connsiteX50" fmla="*/ 895624 w 2473794"/>
                <a:gd name="connsiteY50" fmla="*/ 493561 h 1271668"/>
                <a:gd name="connsiteX51" fmla="*/ 888950 w 2473794"/>
                <a:gd name="connsiteY51" fmla="*/ 1014168 h 1271668"/>
                <a:gd name="connsiteX52" fmla="*/ 822205 w 2473794"/>
                <a:gd name="connsiteY52" fmla="*/ 1014168 h 1271668"/>
                <a:gd name="connsiteX53" fmla="*/ 775484 w 2473794"/>
                <a:gd name="connsiteY53" fmla="*/ 793911 h 1271668"/>
                <a:gd name="connsiteX54" fmla="*/ 695391 w 2473794"/>
                <a:gd name="connsiteY54" fmla="*/ 687120 h 1271668"/>
                <a:gd name="connsiteX55" fmla="*/ 621972 w 2473794"/>
                <a:gd name="connsiteY55" fmla="*/ 760539 h 1271668"/>
                <a:gd name="connsiteX56" fmla="*/ 635320 w 2473794"/>
                <a:gd name="connsiteY56" fmla="*/ 914051 h 1271668"/>
                <a:gd name="connsiteX57" fmla="*/ 568576 w 2473794"/>
                <a:gd name="connsiteY57" fmla="*/ 920726 h 1271668"/>
                <a:gd name="connsiteX58" fmla="*/ 528529 w 2473794"/>
                <a:gd name="connsiteY58" fmla="*/ 787237 h 1271668"/>
                <a:gd name="connsiteX59" fmla="*/ 495157 w 2473794"/>
                <a:gd name="connsiteY59" fmla="*/ 1080913 h 1271668"/>
                <a:gd name="connsiteX60" fmla="*/ 317869 w 2473794"/>
                <a:gd name="connsiteY60" fmla="*/ 1032498 h 1271668"/>
                <a:gd name="connsiteX61" fmla="*/ 294923 w 2473794"/>
                <a:gd name="connsiteY61" fmla="*/ 813934 h 1271668"/>
                <a:gd name="connsiteX62" fmla="*/ 261551 w 2473794"/>
                <a:gd name="connsiteY62" fmla="*/ 493561 h 1271668"/>
                <a:gd name="connsiteX63" fmla="*/ 161434 w 2473794"/>
                <a:gd name="connsiteY63" fmla="*/ 473537 h 1271668"/>
                <a:gd name="connsiteX64" fmla="*/ 188132 w 2473794"/>
                <a:gd name="connsiteY64" fmla="*/ 787237 h 1271668"/>
                <a:gd name="connsiteX0" fmla="*/ 188132 w 2472499"/>
                <a:gd name="connsiteY0" fmla="*/ 787237 h 1271668"/>
                <a:gd name="connsiteX1" fmla="*/ 34620 w 2472499"/>
                <a:gd name="connsiteY1" fmla="*/ 647073 h 1271668"/>
                <a:gd name="connsiteX2" fmla="*/ 14596 w 2472499"/>
                <a:gd name="connsiteY2" fmla="*/ 380095 h 1271668"/>
                <a:gd name="connsiteX3" fmla="*/ 214830 w 2472499"/>
                <a:gd name="connsiteY3" fmla="*/ 179861 h 1271668"/>
                <a:gd name="connsiteX4" fmla="*/ 348319 w 2472499"/>
                <a:gd name="connsiteY4" fmla="*/ 186536 h 1271668"/>
                <a:gd name="connsiteX5" fmla="*/ 395040 w 2472499"/>
                <a:gd name="connsiteY5" fmla="*/ 800585 h 1271668"/>
                <a:gd name="connsiteX6" fmla="*/ 468459 w 2472499"/>
                <a:gd name="connsiteY6" fmla="*/ 680445 h 1271668"/>
                <a:gd name="connsiteX7" fmla="*/ 441761 w 2472499"/>
                <a:gd name="connsiteY7" fmla="*/ 119791 h 1271668"/>
                <a:gd name="connsiteX8" fmla="*/ 668693 w 2472499"/>
                <a:gd name="connsiteY8" fmla="*/ 99768 h 1271668"/>
                <a:gd name="connsiteX9" fmla="*/ 688716 w 2472499"/>
                <a:gd name="connsiteY9" fmla="*/ 373421 h 1271668"/>
                <a:gd name="connsiteX10" fmla="*/ 795507 w 2472499"/>
                <a:gd name="connsiteY10" fmla="*/ 386769 h 1271668"/>
                <a:gd name="connsiteX11" fmla="*/ 768810 w 2472499"/>
                <a:gd name="connsiteY11" fmla="*/ 86419 h 1271668"/>
                <a:gd name="connsiteX12" fmla="*/ 1109207 w 2472499"/>
                <a:gd name="connsiteY12" fmla="*/ 26349 h 1271668"/>
                <a:gd name="connsiteX13" fmla="*/ 1155928 w 2472499"/>
                <a:gd name="connsiteY13" fmla="*/ 466863 h 1271668"/>
                <a:gd name="connsiteX14" fmla="*/ 1162602 w 2472499"/>
                <a:gd name="connsiteY14" fmla="*/ 820609 h 1271668"/>
                <a:gd name="connsiteX15" fmla="*/ 1282742 w 2472499"/>
                <a:gd name="connsiteY15" fmla="*/ 653748 h 1271668"/>
                <a:gd name="connsiteX16" fmla="*/ 1236021 w 2472499"/>
                <a:gd name="connsiteY16" fmla="*/ 219908 h 1271668"/>
                <a:gd name="connsiteX17" fmla="*/ 1296091 w 2472499"/>
                <a:gd name="connsiteY17" fmla="*/ 6326 h 1271668"/>
                <a:gd name="connsiteX18" fmla="*/ 1496325 w 2472499"/>
                <a:gd name="connsiteY18" fmla="*/ 99768 h 1271668"/>
                <a:gd name="connsiteX19" fmla="*/ 1569744 w 2472499"/>
                <a:gd name="connsiteY19" fmla="*/ 513584 h 1271668"/>
                <a:gd name="connsiteX20" fmla="*/ 1656512 w 2472499"/>
                <a:gd name="connsiteY20" fmla="*/ 433491 h 1271668"/>
                <a:gd name="connsiteX21" fmla="*/ 1639109 w 2472499"/>
                <a:gd name="connsiteY21" fmla="*/ 78486 h 1271668"/>
                <a:gd name="connsiteX22" fmla="*/ 1916345 w 2472499"/>
                <a:gd name="connsiteY22" fmla="*/ 45380 h 1271668"/>
                <a:gd name="connsiteX23" fmla="*/ 1996909 w 2472499"/>
                <a:gd name="connsiteY23" fmla="*/ 159838 h 1271668"/>
                <a:gd name="connsiteX24" fmla="*/ 1983560 w 2472499"/>
                <a:gd name="connsiteY24" fmla="*/ 566980 h 1271668"/>
                <a:gd name="connsiteX25" fmla="*/ 2103700 w 2472499"/>
                <a:gd name="connsiteY25" fmla="*/ 580329 h 1271668"/>
                <a:gd name="connsiteX26" fmla="*/ 2103700 w 2472499"/>
                <a:gd name="connsiteY26" fmla="*/ 233257 h 1271668"/>
                <a:gd name="connsiteX27" fmla="*/ 2352400 w 2472499"/>
                <a:gd name="connsiteY27" fmla="*/ 123540 h 1271668"/>
                <a:gd name="connsiteX28" fmla="*/ 2470795 w 2472499"/>
                <a:gd name="connsiteY28" fmla="*/ 707143 h 1271668"/>
                <a:gd name="connsiteX29" fmla="*/ 2270561 w 2472499"/>
                <a:gd name="connsiteY29" fmla="*/ 947423 h 1271668"/>
                <a:gd name="connsiteX30" fmla="*/ 2010258 w 2472499"/>
                <a:gd name="connsiteY30" fmla="*/ 1027517 h 1271668"/>
                <a:gd name="connsiteX31" fmla="*/ 1916815 w 2472499"/>
                <a:gd name="connsiteY31" fmla="*/ 887353 h 1271668"/>
                <a:gd name="connsiteX32" fmla="*/ 1910141 w 2472499"/>
                <a:gd name="connsiteY32" fmla="*/ 633724 h 1271668"/>
                <a:gd name="connsiteX33" fmla="*/ 1816699 w 2472499"/>
                <a:gd name="connsiteY33" fmla="*/ 466863 h 1271668"/>
                <a:gd name="connsiteX34" fmla="*/ 1723256 w 2472499"/>
                <a:gd name="connsiteY34" fmla="*/ 580329 h 1271668"/>
                <a:gd name="connsiteX35" fmla="*/ 1743280 w 2472499"/>
                <a:gd name="connsiteY35" fmla="*/ 847307 h 1271668"/>
                <a:gd name="connsiteX36" fmla="*/ 1783025 w 2472499"/>
                <a:gd name="connsiteY36" fmla="*/ 1134742 h 1271668"/>
                <a:gd name="connsiteX37" fmla="*/ 1543928 w 2472499"/>
                <a:gd name="connsiteY37" fmla="*/ 1161128 h 1271668"/>
                <a:gd name="connsiteX38" fmla="*/ 1469627 w 2472499"/>
                <a:gd name="connsiteY38" fmla="*/ 620375 h 1271668"/>
                <a:gd name="connsiteX39" fmla="*/ 1449604 w 2472499"/>
                <a:gd name="connsiteY39" fmla="*/ 333374 h 1271668"/>
                <a:gd name="connsiteX40" fmla="*/ 1349487 w 2472499"/>
                <a:gd name="connsiteY40" fmla="*/ 326699 h 1271668"/>
                <a:gd name="connsiteX41" fmla="*/ 1362836 w 2472499"/>
                <a:gd name="connsiteY41" fmla="*/ 546956 h 1271668"/>
                <a:gd name="connsiteX42" fmla="*/ 1389534 w 2472499"/>
                <a:gd name="connsiteY42" fmla="*/ 793911 h 1271668"/>
                <a:gd name="connsiteX43" fmla="*/ 1369510 w 2472499"/>
                <a:gd name="connsiteY43" fmla="*/ 1000819 h 1271668"/>
                <a:gd name="connsiteX44" fmla="*/ 1200735 w 2472499"/>
                <a:gd name="connsiteY44" fmla="*/ 1269295 h 1271668"/>
                <a:gd name="connsiteX45" fmla="*/ 1005858 w 2472499"/>
                <a:gd name="connsiteY45" fmla="*/ 1075824 h 1271668"/>
                <a:gd name="connsiteX46" fmla="*/ 989066 w 2472499"/>
                <a:gd name="connsiteY46" fmla="*/ 700469 h 1271668"/>
                <a:gd name="connsiteX47" fmla="*/ 1029113 w 2472499"/>
                <a:gd name="connsiteY47" fmla="*/ 406793 h 1271668"/>
                <a:gd name="connsiteX48" fmla="*/ 982392 w 2472499"/>
                <a:gd name="connsiteY48" fmla="*/ 326699 h 1271668"/>
                <a:gd name="connsiteX49" fmla="*/ 915647 w 2472499"/>
                <a:gd name="connsiteY49" fmla="*/ 326699 h 1271668"/>
                <a:gd name="connsiteX50" fmla="*/ 895624 w 2472499"/>
                <a:gd name="connsiteY50" fmla="*/ 493561 h 1271668"/>
                <a:gd name="connsiteX51" fmla="*/ 888950 w 2472499"/>
                <a:gd name="connsiteY51" fmla="*/ 1014168 h 1271668"/>
                <a:gd name="connsiteX52" fmla="*/ 822205 w 2472499"/>
                <a:gd name="connsiteY52" fmla="*/ 1014168 h 1271668"/>
                <a:gd name="connsiteX53" fmla="*/ 775484 w 2472499"/>
                <a:gd name="connsiteY53" fmla="*/ 793911 h 1271668"/>
                <a:gd name="connsiteX54" fmla="*/ 695391 w 2472499"/>
                <a:gd name="connsiteY54" fmla="*/ 687120 h 1271668"/>
                <a:gd name="connsiteX55" fmla="*/ 621972 w 2472499"/>
                <a:gd name="connsiteY55" fmla="*/ 760539 h 1271668"/>
                <a:gd name="connsiteX56" fmla="*/ 635320 w 2472499"/>
                <a:gd name="connsiteY56" fmla="*/ 914051 h 1271668"/>
                <a:gd name="connsiteX57" fmla="*/ 568576 w 2472499"/>
                <a:gd name="connsiteY57" fmla="*/ 920726 h 1271668"/>
                <a:gd name="connsiteX58" fmla="*/ 528529 w 2472499"/>
                <a:gd name="connsiteY58" fmla="*/ 787237 h 1271668"/>
                <a:gd name="connsiteX59" fmla="*/ 495157 w 2472499"/>
                <a:gd name="connsiteY59" fmla="*/ 1080913 h 1271668"/>
                <a:gd name="connsiteX60" fmla="*/ 317869 w 2472499"/>
                <a:gd name="connsiteY60" fmla="*/ 1032498 h 1271668"/>
                <a:gd name="connsiteX61" fmla="*/ 294923 w 2472499"/>
                <a:gd name="connsiteY61" fmla="*/ 813934 h 1271668"/>
                <a:gd name="connsiteX62" fmla="*/ 261551 w 2472499"/>
                <a:gd name="connsiteY62" fmla="*/ 493561 h 1271668"/>
                <a:gd name="connsiteX63" fmla="*/ 161434 w 2472499"/>
                <a:gd name="connsiteY63" fmla="*/ 473537 h 1271668"/>
                <a:gd name="connsiteX64" fmla="*/ 188132 w 2472499"/>
                <a:gd name="connsiteY64" fmla="*/ 787237 h 1271668"/>
                <a:gd name="connsiteX0" fmla="*/ 188132 w 2405547"/>
                <a:gd name="connsiteY0" fmla="*/ 787237 h 1271668"/>
                <a:gd name="connsiteX1" fmla="*/ 34620 w 2405547"/>
                <a:gd name="connsiteY1" fmla="*/ 647073 h 1271668"/>
                <a:gd name="connsiteX2" fmla="*/ 14596 w 2405547"/>
                <a:gd name="connsiteY2" fmla="*/ 380095 h 1271668"/>
                <a:gd name="connsiteX3" fmla="*/ 214830 w 2405547"/>
                <a:gd name="connsiteY3" fmla="*/ 179861 h 1271668"/>
                <a:gd name="connsiteX4" fmla="*/ 348319 w 2405547"/>
                <a:gd name="connsiteY4" fmla="*/ 186536 h 1271668"/>
                <a:gd name="connsiteX5" fmla="*/ 395040 w 2405547"/>
                <a:gd name="connsiteY5" fmla="*/ 800585 h 1271668"/>
                <a:gd name="connsiteX6" fmla="*/ 468459 w 2405547"/>
                <a:gd name="connsiteY6" fmla="*/ 680445 h 1271668"/>
                <a:gd name="connsiteX7" fmla="*/ 441761 w 2405547"/>
                <a:gd name="connsiteY7" fmla="*/ 119791 h 1271668"/>
                <a:gd name="connsiteX8" fmla="*/ 668693 w 2405547"/>
                <a:gd name="connsiteY8" fmla="*/ 99768 h 1271668"/>
                <a:gd name="connsiteX9" fmla="*/ 688716 w 2405547"/>
                <a:gd name="connsiteY9" fmla="*/ 373421 h 1271668"/>
                <a:gd name="connsiteX10" fmla="*/ 795507 w 2405547"/>
                <a:gd name="connsiteY10" fmla="*/ 386769 h 1271668"/>
                <a:gd name="connsiteX11" fmla="*/ 768810 w 2405547"/>
                <a:gd name="connsiteY11" fmla="*/ 86419 h 1271668"/>
                <a:gd name="connsiteX12" fmla="*/ 1109207 w 2405547"/>
                <a:gd name="connsiteY12" fmla="*/ 26349 h 1271668"/>
                <a:gd name="connsiteX13" fmla="*/ 1155928 w 2405547"/>
                <a:gd name="connsiteY13" fmla="*/ 466863 h 1271668"/>
                <a:gd name="connsiteX14" fmla="*/ 1162602 w 2405547"/>
                <a:gd name="connsiteY14" fmla="*/ 820609 h 1271668"/>
                <a:gd name="connsiteX15" fmla="*/ 1282742 w 2405547"/>
                <a:gd name="connsiteY15" fmla="*/ 653748 h 1271668"/>
                <a:gd name="connsiteX16" fmla="*/ 1236021 w 2405547"/>
                <a:gd name="connsiteY16" fmla="*/ 219908 h 1271668"/>
                <a:gd name="connsiteX17" fmla="*/ 1296091 w 2405547"/>
                <a:gd name="connsiteY17" fmla="*/ 6326 h 1271668"/>
                <a:gd name="connsiteX18" fmla="*/ 1496325 w 2405547"/>
                <a:gd name="connsiteY18" fmla="*/ 99768 h 1271668"/>
                <a:gd name="connsiteX19" fmla="*/ 1569744 w 2405547"/>
                <a:gd name="connsiteY19" fmla="*/ 513584 h 1271668"/>
                <a:gd name="connsiteX20" fmla="*/ 1656512 w 2405547"/>
                <a:gd name="connsiteY20" fmla="*/ 433491 h 1271668"/>
                <a:gd name="connsiteX21" fmla="*/ 1639109 w 2405547"/>
                <a:gd name="connsiteY21" fmla="*/ 78486 h 1271668"/>
                <a:gd name="connsiteX22" fmla="*/ 1916345 w 2405547"/>
                <a:gd name="connsiteY22" fmla="*/ 45380 h 1271668"/>
                <a:gd name="connsiteX23" fmla="*/ 1996909 w 2405547"/>
                <a:gd name="connsiteY23" fmla="*/ 159838 h 1271668"/>
                <a:gd name="connsiteX24" fmla="*/ 1983560 w 2405547"/>
                <a:gd name="connsiteY24" fmla="*/ 566980 h 1271668"/>
                <a:gd name="connsiteX25" fmla="*/ 2103700 w 2405547"/>
                <a:gd name="connsiteY25" fmla="*/ 580329 h 1271668"/>
                <a:gd name="connsiteX26" fmla="*/ 2103700 w 2405547"/>
                <a:gd name="connsiteY26" fmla="*/ 233257 h 1271668"/>
                <a:gd name="connsiteX27" fmla="*/ 2352400 w 2405547"/>
                <a:gd name="connsiteY27" fmla="*/ 123540 h 1271668"/>
                <a:gd name="connsiteX28" fmla="*/ 2400330 w 2405547"/>
                <a:gd name="connsiteY28" fmla="*/ 698853 h 1271668"/>
                <a:gd name="connsiteX29" fmla="*/ 2270561 w 2405547"/>
                <a:gd name="connsiteY29" fmla="*/ 947423 h 1271668"/>
                <a:gd name="connsiteX30" fmla="*/ 2010258 w 2405547"/>
                <a:gd name="connsiteY30" fmla="*/ 1027517 h 1271668"/>
                <a:gd name="connsiteX31" fmla="*/ 1916815 w 2405547"/>
                <a:gd name="connsiteY31" fmla="*/ 887353 h 1271668"/>
                <a:gd name="connsiteX32" fmla="*/ 1910141 w 2405547"/>
                <a:gd name="connsiteY32" fmla="*/ 633724 h 1271668"/>
                <a:gd name="connsiteX33" fmla="*/ 1816699 w 2405547"/>
                <a:gd name="connsiteY33" fmla="*/ 466863 h 1271668"/>
                <a:gd name="connsiteX34" fmla="*/ 1723256 w 2405547"/>
                <a:gd name="connsiteY34" fmla="*/ 580329 h 1271668"/>
                <a:gd name="connsiteX35" fmla="*/ 1743280 w 2405547"/>
                <a:gd name="connsiteY35" fmla="*/ 847307 h 1271668"/>
                <a:gd name="connsiteX36" fmla="*/ 1783025 w 2405547"/>
                <a:gd name="connsiteY36" fmla="*/ 1134742 h 1271668"/>
                <a:gd name="connsiteX37" fmla="*/ 1543928 w 2405547"/>
                <a:gd name="connsiteY37" fmla="*/ 1161128 h 1271668"/>
                <a:gd name="connsiteX38" fmla="*/ 1469627 w 2405547"/>
                <a:gd name="connsiteY38" fmla="*/ 620375 h 1271668"/>
                <a:gd name="connsiteX39" fmla="*/ 1449604 w 2405547"/>
                <a:gd name="connsiteY39" fmla="*/ 333374 h 1271668"/>
                <a:gd name="connsiteX40" fmla="*/ 1349487 w 2405547"/>
                <a:gd name="connsiteY40" fmla="*/ 326699 h 1271668"/>
                <a:gd name="connsiteX41" fmla="*/ 1362836 w 2405547"/>
                <a:gd name="connsiteY41" fmla="*/ 546956 h 1271668"/>
                <a:gd name="connsiteX42" fmla="*/ 1389534 w 2405547"/>
                <a:gd name="connsiteY42" fmla="*/ 793911 h 1271668"/>
                <a:gd name="connsiteX43" fmla="*/ 1369510 w 2405547"/>
                <a:gd name="connsiteY43" fmla="*/ 1000819 h 1271668"/>
                <a:gd name="connsiteX44" fmla="*/ 1200735 w 2405547"/>
                <a:gd name="connsiteY44" fmla="*/ 1269295 h 1271668"/>
                <a:gd name="connsiteX45" fmla="*/ 1005858 w 2405547"/>
                <a:gd name="connsiteY45" fmla="*/ 1075824 h 1271668"/>
                <a:gd name="connsiteX46" fmla="*/ 989066 w 2405547"/>
                <a:gd name="connsiteY46" fmla="*/ 700469 h 1271668"/>
                <a:gd name="connsiteX47" fmla="*/ 1029113 w 2405547"/>
                <a:gd name="connsiteY47" fmla="*/ 406793 h 1271668"/>
                <a:gd name="connsiteX48" fmla="*/ 982392 w 2405547"/>
                <a:gd name="connsiteY48" fmla="*/ 326699 h 1271668"/>
                <a:gd name="connsiteX49" fmla="*/ 915647 w 2405547"/>
                <a:gd name="connsiteY49" fmla="*/ 326699 h 1271668"/>
                <a:gd name="connsiteX50" fmla="*/ 895624 w 2405547"/>
                <a:gd name="connsiteY50" fmla="*/ 493561 h 1271668"/>
                <a:gd name="connsiteX51" fmla="*/ 888950 w 2405547"/>
                <a:gd name="connsiteY51" fmla="*/ 1014168 h 1271668"/>
                <a:gd name="connsiteX52" fmla="*/ 822205 w 2405547"/>
                <a:gd name="connsiteY52" fmla="*/ 1014168 h 1271668"/>
                <a:gd name="connsiteX53" fmla="*/ 775484 w 2405547"/>
                <a:gd name="connsiteY53" fmla="*/ 793911 h 1271668"/>
                <a:gd name="connsiteX54" fmla="*/ 695391 w 2405547"/>
                <a:gd name="connsiteY54" fmla="*/ 687120 h 1271668"/>
                <a:gd name="connsiteX55" fmla="*/ 621972 w 2405547"/>
                <a:gd name="connsiteY55" fmla="*/ 760539 h 1271668"/>
                <a:gd name="connsiteX56" fmla="*/ 635320 w 2405547"/>
                <a:gd name="connsiteY56" fmla="*/ 914051 h 1271668"/>
                <a:gd name="connsiteX57" fmla="*/ 568576 w 2405547"/>
                <a:gd name="connsiteY57" fmla="*/ 920726 h 1271668"/>
                <a:gd name="connsiteX58" fmla="*/ 528529 w 2405547"/>
                <a:gd name="connsiteY58" fmla="*/ 787237 h 1271668"/>
                <a:gd name="connsiteX59" fmla="*/ 495157 w 2405547"/>
                <a:gd name="connsiteY59" fmla="*/ 1080913 h 1271668"/>
                <a:gd name="connsiteX60" fmla="*/ 317869 w 2405547"/>
                <a:gd name="connsiteY60" fmla="*/ 1032498 h 1271668"/>
                <a:gd name="connsiteX61" fmla="*/ 294923 w 2405547"/>
                <a:gd name="connsiteY61" fmla="*/ 813934 h 1271668"/>
                <a:gd name="connsiteX62" fmla="*/ 261551 w 2405547"/>
                <a:gd name="connsiteY62" fmla="*/ 493561 h 1271668"/>
                <a:gd name="connsiteX63" fmla="*/ 161434 w 2405547"/>
                <a:gd name="connsiteY63" fmla="*/ 473537 h 1271668"/>
                <a:gd name="connsiteX64" fmla="*/ 188132 w 2405547"/>
                <a:gd name="connsiteY64" fmla="*/ 787237 h 1271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405547" h="1271668">
                  <a:moveTo>
                    <a:pt x="188132" y="787237"/>
                  </a:moveTo>
                  <a:cubicBezTo>
                    <a:pt x="166996" y="816160"/>
                    <a:pt x="63543" y="714930"/>
                    <a:pt x="34620" y="647073"/>
                  </a:cubicBezTo>
                  <a:cubicBezTo>
                    <a:pt x="5697" y="579216"/>
                    <a:pt x="-15439" y="457964"/>
                    <a:pt x="14596" y="380095"/>
                  </a:cubicBezTo>
                  <a:cubicBezTo>
                    <a:pt x="44631" y="302226"/>
                    <a:pt x="159209" y="212121"/>
                    <a:pt x="214830" y="179861"/>
                  </a:cubicBezTo>
                  <a:cubicBezTo>
                    <a:pt x="270451" y="147601"/>
                    <a:pt x="318284" y="83082"/>
                    <a:pt x="348319" y="186536"/>
                  </a:cubicBezTo>
                  <a:cubicBezTo>
                    <a:pt x="378354" y="289990"/>
                    <a:pt x="375017" y="718267"/>
                    <a:pt x="395040" y="800585"/>
                  </a:cubicBezTo>
                  <a:cubicBezTo>
                    <a:pt x="415063" y="882903"/>
                    <a:pt x="460672" y="793910"/>
                    <a:pt x="468459" y="680445"/>
                  </a:cubicBezTo>
                  <a:cubicBezTo>
                    <a:pt x="476246" y="566980"/>
                    <a:pt x="408389" y="216570"/>
                    <a:pt x="441761" y="119791"/>
                  </a:cubicBezTo>
                  <a:cubicBezTo>
                    <a:pt x="475133" y="23011"/>
                    <a:pt x="627534" y="57496"/>
                    <a:pt x="668693" y="99768"/>
                  </a:cubicBezTo>
                  <a:cubicBezTo>
                    <a:pt x="709852" y="142040"/>
                    <a:pt x="667580" y="325588"/>
                    <a:pt x="688716" y="373421"/>
                  </a:cubicBezTo>
                  <a:cubicBezTo>
                    <a:pt x="709852" y="421254"/>
                    <a:pt x="782158" y="434603"/>
                    <a:pt x="795507" y="386769"/>
                  </a:cubicBezTo>
                  <a:cubicBezTo>
                    <a:pt x="808856" y="338935"/>
                    <a:pt x="716527" y="146489"/>
                    <a:pt x="768810" y="86419"/>
                  </a:cubicBezTo>
                  <a:cubicBezTo>
                    <a:pt x="821093" y="26349"/>
                    <a:pt x="1044687" y="-37058"/>
                    <a:pt x="1109207" y="26349"/>
                  </a:cubicBezTo>
                  <a:cubicBezTo>
                    <a:pt x="1173727" y="89756"/>
                    <a:pt x="1147029" y="334486"/>
                    <a:pt x="1155928" y="466863"/>
                  </a:cubicBezTo>
                  <a:cubicBezTo>
                    <a:pt x="1164827" y="599240"/>
                    <a:pt x="1141466" y="789462"/>
                    <a:pt x="1162602" y="820609"/>
                  </a:cubicBezTo>
                  <a:cubicBezTo>
                    <a:pt x="1183738" y="851757"/>
                    <a:pt x="1270506" y="753865"/>
                    <a:pt x="1282742" y="653748"/>
                  </a:cubicBezTo>
                  <a:cubicBezTo>
                    <a:pt x="1294978" y="553631"/>
                    <a:pt x="1233796" y="327812"/>
                    <a:pt x="1236021" y="219908"/>
                  </a:cubicBezTo>
                  <a:cubicBezTo>
                    <a:pt x="1238246" y="112004"/>
                    <a:pt x="1252707" y="26349"/>
                    <a:pt x="1296091" y="6326"/>
                  </a:cubicBezTo>
                  <a:cubicBezTo>
                    <a:pt x="1339475" y="-13697"/>
                    <a:pt x="1450716" y="15225"/>
                    <a:pt x="1496325" y="99768"/>
                  </a:cubicBezTo>
                  <a:cubicBezTo>
                    <a:pt x="1541934" y="184311"/>
                    <a:pt x="1543046" y="457964"/>
                    <a:pt x="1569744" y="513584"/>
                  </a:cubicBezTo>
                  <a:cubicBezTo>
                    <a:pt x="1596442" y="569204"/>
                    <a:pt x="1644951" y="506007"/>
                    <a:pt x="1656512" y="433491"/>
                  </a:cubicBezTo>
                  <a:cubicBezTo>
                    <a:pt x="1668073" y="360975"/>
                    <a:pt x="1595804" y="143171"/>
                    <a:pt x="1639109" y="78486"/>
                  </a:cubicBezTo>
                  <a:cubicBezTo>
                    <a:pt x="1682414" y="13801"/>
                    <a:pt x="1856712" y="31821"/>
                    <a:pt x="1916345" y="45380"/>
                  </a:cubicBezTo>
                  <a:cubicBezTo>
                    <a:pt x="1975978" y="58939"/>
                    <a:pt x="1985707" y="72905"/>
                    <a:pt x="1996909" y="159838"/>
                  </a:cubicBezTo>
                  <a:cubicBezTo>
                    <a:pt x="2008111" y="246771"/>
                    <a:pt x="1965761" y="496898"/>
                    <a:pt x="1983560" y="566980"/>
                  </a:cubicBezTo>
                  <a:cubicBezTo>
                    <a:pt x="2001359" y="637062"/>
                    <a:pt x="2083677" y="635949"/>
                    <a:pt x="2103700" y="580329"/>
                  </a:cubicBezTo>
                  <a:cubicBezTo>
                    <a:pt x="2123723" y="524709"/>
                    <a:pt x="2062250" y="309388"/>
                    <a:pt x="2103700" y="233257"/>
                  </a:cubicBezTo>
                  <a:cubicBezTo>
                    <a:pt x="2145150" y="157126"/>
                    <a:pt x="2302962" y="45941"/>
                    <a:pt x="2352400" y="123540"/>
                  </a:cubicBezTo>
                  <a:cubicBezTo>
                    <a:pt x="2401838" y="201139"/>
                    <a:pt x="2413970" y="561539"/>
                    <a:pt x="2400330" y="698853"/>
                  </a:cubicBezTo>
                  <a:cubicBezTo>
                    <a:pt x="2386690" y="836167"/>
                    <a:pt x="2335573" y="892646"/>
                    <a:pt x="2270561" y="947423"/>
                  </a:cubicBezTo>
                  <a:cubicBezTo>
                    <a:pt x="2205549" y="1002200"/>
                    <a:pt x="2069216" y="1037529"/>
                    <a:pt x="2010258" y="1027517"/>
                  </a:cubicBezTo>
                  <a:cubicBezTo>
                    <a:pt x="1951300" y="1017505"/>
                    <a:pt x="1933501" y="952985"/>
                    <a:pt x="1916815" y="887353"/>
                  </a:cubicBezTo>
                  <a:cubicBezTo>
                    <a:pt x="1900129" y="821721"/>
                    <a:pt x="1926827" y="703806"/>
                    <a:pt x="1910141" y="633724"/>
                  </a:cubicBezTo>
                  <a:cubicBezTo>
                    <a:pt x="1893455" y="563642"/>
                    <a:pt x="1847846" y="475762"/>
                    <a:pt x="1816699" y="466863"/>
                  </a:cubicBezTo>
                  <a:cubicBezTo>
                    <a:pt x="1785552" y="457964"/>
                    <a:pt x="1735493" y="516922"/>
                    <a:pt x="1723256" y="580329"/>
                  </a:cubicBezTo>
                  <a:cubicBezTo>
                    <a:pt x="1711020" y="643736"/>
                    <a:pt x="1733319" y="754905"/>
                    <a:pt x="1743280" y="847307"/>
                  </a:cubicBezTo>
                  <a:cubicBezTo>
                    <a:pt x="1753242" y="939709"/>
                    <a:pt x="1816250" y="1082438"/>
                    <a:pt x="1783025" y="1134742"/>
                  </a:cubicBezTo>
                  <a:cubicBezTo>
                    <a:pt x="1749800" y="1187046"/>
                    <a:pt x="1596161" y="1246856"/>
                    <a:pt x="1543928" y="1161128"/>
                  </a:cubicBezTo>
                  <a:cubicBezTo>
                    <a:pt x="1491695" y="1075400"/>
                    <a:pt x="1485348" y="758334"/>
                    <a:pt x="1469627" y="620375"/>
                  </a:cubicBezTo>
                  <a:cubicBezTo>
                    <a:pt x="1453906" y="482416"/>
                    <a:pt x="1469627" y="382320"/>
                    <a:pt x="1449604" y="333374"/>
                  </a:cubicBezTo>
                  <a:cubicBezTo>
                    <a:pt x="1429581" y="284428"/>
                    <a:pt x="1363948" y="291102"/>
                    <a:pt x="1349487" y="326699"/>
                  </a:cubicBezTo>
                  <a:cubicBezTo>
                    <a:pt x="1335026" y="362296"/>
                    <a:pt x="1356162" y="469087"/>
                    <a:pt x="1362836" y="546956"/>
                  </a:cubicBezTo>
                  <a:cubicBezTo>
                    <a:pt x="1369511" y="624825"/>
                    <a:pt x="1388422" y="718267"/>
                    <a:pt x="1389534" y="793911"/>
                  </a:cubicBezTo>
                  <a:cubicBezTo>
                    <a:pt x="1390646" y="869555"/>
                    <a:pt x="1400977" y="921588"/>
                    <a:pt x="1369510" y="1000819"/>
                  </a:cubicBezTo>
                  <a:cubicBezTo>
                    <a:pt x="1338044" y="1080050"/>
                    <a:pt x="1261344" y="1256794"/>
                    <a:pt x="1200735" y="1269295"/>
                  </a:cubicBezTo>
                  <a:cubicBezTo>
                    <a:pt x="1140126" y="1281796"/>
                    <a:pt x="1059472" y="1248837"/>
                    <a:pt x="1005858" y="1075824"/>
                  </a:cubicBezTo>
                  <a:cubicBezTo>
                    <a:pt x="952244" y="902811"/>
                    <a:pt x="985190" y="811974"/>
                    <a:pt x="989066" y="700469"/>
                  </a:cubicBezTo>
                  <a:cubicBezTo>
                    <a:pt x="992942" y="588964"/>
                    <a:pt x="1030225" y="469088"/>
                    <a:pt x="1029113" y="406793"/>
                  </a:cubicBezTo>
                  <a:cubicBezTo>
                    <a:pt x="1028001" y="344498"/>
                    <a:pt x="1001303" y="340048"/>
                    <a:pt x="982392" y="326699"/>
                  </a:cubicBezTo>
                  <a:cubicBezTo>
                    <a:pt x="963481" y="313350"/>
                    <a:pt x="930108" y="298889"/>
                    <a:pt x="915647" y="326699"/>
                  </a:cubicBezTo>
                  <a:cubicBezTo>
                    <a:pt x="901186" y="354509"/>
                    <a:pt x="900073" y="378983"/>
                    <a:pt x="895624" y="493561"/>
                  </a:cubicBezTo>
                  <a:cubicBezTo>
                    <a:pt x="891175" y="608139"/>
                    <a:pt x="901186" y="927400"/>
                    <a:pt x="888950" y="1014168"/>
                  </a:cubicBezTo>
                  <a:cubicBezTo>
                    <a:pt x="876714" y="1100936"/>
                    <a:pt x="841116" y="1050877"/>
                    <a:pt x="822205" y="1014168"/>
                  </a:cubicBezTo>
                  <a:cubicBezTo>
                    <a:pt x="803294" y="977459"/>
                    <a:pt x="796620" y="848419"/>
                    <a:pt x="775484" y="793911"/>
                  </a:cubicBezTo>
                  <a:cubicBezTo>
                    <a:pt x="754348" y="739403"/>
                    <a:pt x="720976" y="692682"/>
                    <a:pt x="695391" y="687120"/>
                  </a:cubicBezTo>
                  <a:cubicBezTo>
                    <a:pt x="669806" y="681558"/>
                    <a:pt x="631984" y="722717"/>
                    <a:pt x="621972" y="760539"/>
                  </a:cubicBezTo>
                  <a:cubicBezTo>
                    <a:pt x="611960" y="798361"/>
                    <a:pt x="644219" y="887353"/>
                    <a:pt x="635320" y="914051"/>
                  </a:cubicBezTo>
                  <a:cubicBezTo>
                    <a:pt x="626421" y="940749"/>
                    <a:pt x="586375" y="941862"/>
                    <a:pt x="568576" y="920726"/>
                  </a:cubicBezTo>
                  <a:cubicBezTo>
                    <a:pt x="550777" y="899590"/>
                    <a:pt x="540765" y="760539"/>
                    <a:pt x="528529" y="787237"/>
                  </a:cubicBezTo>
                  <a:cubicBezTo>
                    <a:pt x="516293" y="813935"/>
                    <a:pt x="530267" y="1040036"/>
                    <a:pt x="495157" y="1080913"/>
                  </a:cubicBezTo>
                  <a:cubicBezTo>
                    <a:pt x="460047" y="1121790"/>
                    <a:pt x="351241" y="1076994"/>
                    <a:pt x="317869" y="1032498"/>
                  </a:cubicBezTo>
                  <a:cubicBezTo>
                    <a:pt x="284497" y="988002"/>
                    <a:pt x="304309" y="903757"/>
                    <a:pt x="294923" y="813934"/>
                  </a:cubicBezTo>
                  <a:cubicBezTo>
                    <a:pt x="285537" y="724111"/>
                    <a:pt x="283799" y="550294"/>
                    <a:pt x="261551" y="493561"/>
                  </a:cubicBezTo>
                  <a:cubicBezTo>
                    <a:pt x="239303" y="436828"/>
                    <a:pt x="170333" y="429041"/>
                    <a:pt x="161434" y="473537"/>
                  </a:cubicBezTo>
                  <a:cubicBezTo>
                    <a:pt x="152535" y="518033"/>
                    <a:pt x="209268" y="758314"/>
                    <a:pt x="188132" y="78723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6350">
              <a:solidFill>
                <a:srgbClr val="F6AA92">
                  <a:alpha val="0"/>
                </a:srgbClr>
              </a:solidFill>
            </a:ln>
            <a:effectLst>
              <a:innerShdw blurRad="63500" dir="13500000">
                <a:schemeClr val="accent2">
                  <a:alpha val="50000"/>
                </a:scheme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 21">
            <a:extLst>
              <a:ext uri="{FF2B5EF4-FFF2-40B4-BE49-F238E27FC236}">
                <a16:creationId xmlns:a16="http://schemas.microsoft.com/office/drawing/2014/main" id="{2C20F69C-77F5-8205-B97E-DC1B82FDEDA5}"/>
              </a:ext>
            </a:extLst>
          </p:cNvPr>
          <p:cNvSpPr>
            <a:spLocks/>
          </p:cNvSpPr>
          <p:nvPr/>
        </p:nvSpPr>
        <p:spPr>
          <a:xfrm>
            <a:off x="15182780" y="-4691702"/>
            <a:ext cx="4126472" cy="2517520"/>
          </a:xfrm>
          <a:custGeom>
            <a:avLst/>
            <a:gdLst>
              <a:gd name="connsiteX0" fmla="*/ 0 w 4723462"/>
              <a:gd name="connsiteY0" fmla="*/ 0 h 5865049"/>
              <a:gd name="connsiteX1" fmla="*/ 4723462 w 4723462"/>
              <a:gd name="connsiteY1" fmla="*/ 0 h 5865049"/>
              <a:gd name="connsiteX2" fmla="*/ 4723462 w 4723462"/>
              <a:gd name="connsiteY2" fmla="*/ 5865049 h 5865049"/>
              <a:gd name="connsiteX3" fmla="*/ 0 w 4723462"/>
              <a:gd name="connsiteY3" fmla="*/ 5865049 h 5865049"/>
              <a:gd name="connsiteX4" fmla="*/ 0 w 4723462"/>
              <a:gd name="connsiteY4" fmla="*/ 0 h 5865049"/>
              <a:gd name="connsiteX0" fmla="*/ 0 w 4723462"/>
              <a:gd name="connsiteY0" fmla="*/ 0 h 6177283"/>
              <a:gd name="connsiteX1" fmla="*/ 4723462 w 4723462"/>
              <a:gd name="connsiteY1" fmla="*/ 0 h 6177283"/>
              <a:gd name="connsiteX2" fmla="*/ 4723462 w 4723462"/>
              <a:gd name="connsiteY2" fmla="*/ 5865049 h 6177283"/>
              <a:gd name="connsiteX3" fmla="*/ 0 w 4723462"/>
              <a:gd name="connsiteY3" fmla="*/ 5865049 h 6177283"/>
              <a:gd name="connsiteX4" fmla="*/ 0 w 4723462"/>
              <a:gd name="connsiteY4" fmla="*/ 0 h 6177283"/>
              <a:gd name="connsiteX0" fmla="*/ 143726 w 4867188"/>
              <a:gd name="connsiteY0" fmla="*/ 0 h 6177283"/>
              <a:gd name="connsiteX1" fmla="*/ 4867188 w 4867188"/>
              <a:gd name="connsiteY1" fmla="*/ 0 h 6177283"/>
              <a:gd name="connsiteX2" fmla="*/ 4867188 w 4867188"/>
              <a:gd name="connsiteY2" fmla="*/ 5865049 h 6177283"/>
              <a:gd name="connsiteX3" fmla="*/ 143726 w 4867188"/>
              <a:gd name="connsiteY3" fmla="*/ 5865049 h 6177283"/>
              <a:gd name="connsiteX4" fmla="*/ 143726 w 4867188"/>
              <a:gd name="connsiteY4" fmla="*/ 0 h 6177283"/>
              <a:gd name="connsiteX0" fmla="*/ 27440 w 4750902"/>
              <a:gd name="connsiteY0" fmla="*/ 0 h 5967208"/>
              <a:gd name="connsiteX1" fmla="*/ 4750902 w 4750902"/>
              <a:gd name="connsiteY1" fmla="*/ 0 h 5967208"/>
              <a:gd name="connsiteX2" fmla="*/ 4750902 w 4750902"/>
              <a:gd name="connsiteY2" fmla="*/ 5865049 h 5967208"/>
              <a:gd name="connsiteX3" fmla="*/ 217010 w 4750902"/>
              <a:gd name="connsiteY3" fmla="*/ 5541664 h 5967208"/>
              <a:gd name="connsiteX4" fmla="*/ 27440 w 4750902"/>
              <a:gd name="connsiteY4" fmla="*/ 0 h 5967208"/>
              <a:gd name="connsiteX0" fmla="*/ 27440 w 4750902"/>
              <a:gd name="connsiteY0" fmla="*/ 0 h 5865049"/>
              <a:gd name="connsiteX1" fmla="*/ 4750902 w 4750902"/>
              <a:gd name="connsiteY1" fmla="*/ 0 h 5865049"/>
              <a:gd name="connsiteX2" fmla="*/ 4750902 w 4750902"/>
              <a:gd name="connsiteY2" fmla="*/ 5865049 h 5865049"/>
              <a:gd name="connsiteX3" fmla="*/ 217010 w 4750902"/>
              <a:gd name="connsiteY3" fmla="*/ 5541664 h 5865049"/>
              <a:gd name="connsiteX4" fmla="*/ 27440 w 4750902"/>
              <a:gd name="connsiteY4" fmla="*/ 0 h 5865049"/>
              <a:gd name="connsiteX0" fmla="*/ 27440 w 4750902"/>
              <a:gd name="connsiteY0" fmla="*/ 0 h 5865049"/>
              <a:gd name="connsiteX1" fmla="*/ 4750902 w 4750902"/>
              <a:gd name="connsiteY1" fmla="*/ 0 h 5865049"/>
              <a:gd name="connsiteX2" fmla="*/ 4750902 w 4750902"/>
              <a:gd name="connsiteY2" fmla="*/ 5865049 h 5865049"/>
              <a:gd name="connsiteX3" fmla="*/ 217010 w 4750902"/>
              <a:gd name="connsiteY3" fmla="*/ 5541664 h 5865049"/>
              <a:gd name="connsiteX4" fmla="*/ 27440 w 4750902"/>
              <a:gd name="connsiteY4" fmla="*/ 0 h 5865049"/>
              <a:gd name="connsiteX0" fmla="*/ 27440 w 4750902"/>
              <a:gd name="connsiteY0" fmla="*/ 0 h 6264884"/>
              <a:gd name="connsiteX1" fmla="*/ 4750902 w 4750902"/>
              <a:gd name="connsiteY1" fmla="*/ 0 h 6264884"/>
              <a:gd name="connsiteX2" fmla="*/ 4750902 w 4750902"/>
              <a:gd name="connsiteY2" fmla="*/ 5865049 h 6264884"/>
              <a:gd name="connsiteX3" fmla="*/ 1248216 w 4750902"/>
              <a:gd name="connsiteY3" fmla="*/ 5720580 h 6264884"/>
              <a:gd name="connsiteX4" fmla="*/ 217010 w 4750902"/>
              <a:gd name="connsiteY4" fmla="*/ 5541664 h 6264884"/>
              <a:gd name="connsiteX5" fmla="*/ 27440 w 4750902"/>
              <a:gd name="connsiteY5" fmla="*/ 0 h 6264884"/>
              <a:gd name="connsiteX0" fmla="*/ 27440 w 4750902"/>
              <a:gd name="connsiteY0" fmla="*/ 0 h 6280871"/>
              <a:gd name="connsiteX1" fmla="*/ 4750902 w 4750902"/>
              <a:gd name="connsiteY1" fmla="*/ 0 h 6280871"/>
              <a:gd name="connsiteX2" fmla="*/ 4750902 w 4750902"/>
              <a:gd name="connsiteY2" fmla="*/ 5865049 h 6280871"/>
              <a:gd name="connsiteX3" fmla="*/ 1727718 w 4750902"/>
              <a:gd name="connsiteY3" fmla="*/ 5787488 h 6280871"/>
              <a:gd name="connsiteX4" fmla="*/ 217010 w 4750902"/>
              <a:gd name="connsiteY4" fmla="*/ 5541664 h 6280871"/>
              <a:gd name="connsiteX5" fmla="*/ 27440 w 4750902"/>
              <a:gd name="connsiteY5" fmla="*/ 0 h 6280871"/>
              <a:gd name="connsiteX0" fmla="*/ 127444 w 4850906"/>
              <a:gd name="connsiteY0" fmla="*/ 0 h 6280871"/>
              <a:gd name="connsiteX1" fmla="*/ 4850906 w 4850906"/>
              <a:gd name="connsiteY1" fmla="*/ 0 h 6280871"/>
              <a:gd name="connsiteX2" fmla="*/ 4850906 w 4850906"/>
              <a:gd name="connsiteY2" fmla="*/ 5865049 h 6280871"/>
              <a:gd name="connsiteX3" fmla="*/ 1827722 w 4850906"/>
              <a:gd name="connsiteY3" fmla="*/ 5787488 h 6280871"/>
              <a:gd name="connsiteX4" fmla="*/ 149745 w 4850906"/>
              <a:gd name="connsiteY4" fmla="*/ 3980493 h 6280871"/>
              <a:gd name="connsiteX5" fmla="*/ 127444 w 4850906"/>
              <a:gd name="connsiteY5" fmla="*/ 0 h 6280871"/>
              <a:gd name="connsiteX0" fmla="*/ 127444 w 4850906"/>
              <a:gd name="connsiteY0" fmla="*/ 0 h 6289339"/>
              <a:gd name="connsiteX1" fmla="*/ 4850906 w 4850906"/>
              <a:gd name="connsiteY1" fmla="*/ 0 h 6289339"/>
              <a:gd name="connsiteX2" fmla="*/ 4850906 w 4850906"/>
              <a:gd name="connsiteY2" fmla="*/ 5865049 h 6289339"/>
              <a:gd name="connsiteX3" fmla="*/ 1381673 w 4850906"/>
              <a:gd name="connsiteY3" fmla="*/ 5820941 h 6289339"/>
              <a:gd name="connsiteX4" fmla="*/ 149745 w 4850906"/>
              <a:gd name="connsiteY4" fmla="*/ 3980493 h 6289339"/>
              <a:gd name="connsiteX5" fmla="*/ 127444 w 4850906"/>
              <a:gd name="connsiteY5" fmla="*/ 0 h 6289339"/>
              <a:gd name="connsiteX0" fmla="*/ 127444 w 4850906"/>
              <a:gd name="connsiteY0" fmla="*/ 0 h 6304220"/>
              <a:gd name="connsiteX1" fmla="*/ 4850906 w 4850906"/>
              <a:gd name="connsiteY1" fmla="*/ 0 h 6304220"/>
              <a:gd name="connsiteX2" fmla="*/ 4850906 w 4850906"/>
              <a:gd name="connsiteY2" fmla="*/ 5865049 h 6304220"/>
              <a:gd name="connsiteX3" fmla="*/ 1381673 w 4850906"/>
              <a:gd name="connsiteY3" fmla="*/ 5876698 h 6304220"/>
              <a:gd name="connsiteX4" fmla="*/ 149745 w 4850906"/>
              <a:gd name="connsiteY4" fmla="*/ 3980493 h 6304220"/>
              <a:gd name="connsiteX5" fmla="*/ 127444 w 4850906"/>
              <a:gd name="connsiteY5" fmla="*/ 0 h 6304220"/>
              <a:gd name="connsiteX0" fmla="*/ 127444 w 4850906"/>
              <a:gd name="connsiteY0" fmla="*/ 0 h 5998129"/>
              <a:gd name="connsiteX1" fmla="*/ 4850906 w 4850906"/>
              <a:gd name="connsiteY1" fmla="*/ 0 h 5998129"/>
              <a:gd name="connsiteX2" fmla="*/ 4850906 w 4850906"/>
              <a:gd name="connsiteY2" fmla="*/ 5865049 h 5998129"/>
              <a:gd name="connsiteX3" fmla="*/ 1381673 w 4850906"/>
              <a:gd name="connsiteY3" fmla="*/ 5876698 h 5998129"/>
              <a:gd name="connsiteX4" fmla="*/ 149745 w 4850906"/>
              <a:gd name="connsiteY4" fmla="*/ 3980493 h 5998129"/>
              <a:gd name="connsiteX5" fmla="*/ 127444 w 4850906"/>
              <a:gd name="connsiteY5" fmla="*/ 0 h 5998129"/>
              <a:gd name="connsiteX0" fmla="*/ 53826 w 4777288"/>
              <a:gd name="connsiteY0" fmla="*/ 0 h 5998129"/>
              <a:gd name="connsiteX1" fmla="*/ 4777288 w 4777288"/>
              <a:gd name="connsiteY1" fmla="*/ 0 h 5998129"/>
              <a:gd name="connsiteX2" fmla="*/ 4777288 w 4777288"/>
              <a:gd name="connsiteY2" fmla="*/ 5865049 h 5998129"/>
              <a:gd name="connsiteX3" fmla="*/ 1308055 w 4777288"/>
              <a:gd name="connsiteY3" fmla="*/ 5876698 h 5998129"/>
              <a:gd name="connsiteX4" fmla="*/ 76127 w 4777288"/>
              <a:gd name="connsiteY4" fmla="*/ 3980493 h 5998129"/>
              <a:gd name="connsiteX5" fmla="*/ 53826 w 4777288"/>
              <a:gd name="connsiteY5" fmla="*/ 0 h 5998129"/>
              <a:gd name="connsiteX0" fmla="*/ 53826 w 4777288"/>
              <a:gd name="connsiteY0" fmla="*/ 0 h 5998129"/>
              <a:gd name="connsiteX1" fmla="*/ 4777288 w 4777288"/>
              <a:gd name="connsiteY1" fmla="*/ 0 h 5998129"/>
              <a:gd name="connsiteX2" fmla="*/ 4777288 w 4777288"/>
              <a:gd name="connsiteY2" fmla="*/ 5865049 h 5998129"/>
              <a:gd name="connsiteX3" fmla="*/ 1308055 w 4777288"/>
              <a:gd name="connsiteY3" fmla="*/ 5876698 h 5998129"/>
              <a:gd name="connsiteX4" fmla="*/ 76127 w 4777288"/>
              <a:gd name="connsiteY4" fmla="*/ 3980493 h 5998129"/>
              <a:gd name="connsiteX5" fmla="*/ 53826 w 4777288"/>
              <a:gd name="connsiteY5" fmla="*/ 0 h 5998129"/>
              <a:gd name="connsiteX0" fmla="*/ 53826 w 4777288"/>
              <a:gd name="connsiteY0" fmla="*/ 0 h 5983934"/>
              <a:gd name="connsiteX1" fmla="*/ 4777288 w 4777288"/>
              <a:gd name="connsiteY1" fmla="*/ 0 h 5983934"/>
              <a:gd name="connsiteX2" fmla="*/ 4777288 w 4777288"/>
              <a:gd name="connsiteY2" fmla="*/ 5865049 h 5983934"/>
              <a:gd name="connsiteX3" fmla="*/ 1378258 w 4777288"/>
              <a:gd name="connsiteY3" fmla="*/ 5828148 h 5983934"/>
              <a:gd name="connsiteX4" fmla="*/ 76127 w 4777288"/>
              <a:gd name="connsiteY4" fmla="*/ 3980493 h 5983934"/>
              <a:gd name="connsiteX5" fmla="*/ 53826 w 4777288"/>
              <a:gd name="connsiteY5" fmla="*/ 0 h 5983934"/>
              <a:gd name="connsiteX0" fmla="*/ 53826 w 4777288"/>
              <a:gd name="connsiteY0" fmla="*/ 0 h 6074332"/>
              <a:gd name="connsiteX1" fmla="*/ 4777288 w 4777288"/>
              <a:gd name="connsiteY1" fmla="*/ 0 h 6074332"/>
              <a:gd name="connsiteX2" fmla="*/ 4777288 w 4777288"/>
              <a:gd name="connsiteY2" fmla="*/ 5865049 h 6074332"/>
              <a:gd name="connsiteX3" fmla="*/ 1378258 w 4777288"/>
              <a:gd name="connsiteY3" fmla="*/ 5828148 h 6074332"/>
              <a:gd name="connsiteX4" fmla="*/ 76127 w 4777288"/>
              <a:gd name="connsiteY4" fmla="*/ 3980493 h 6074332"/>
              <a:gd name="connsiteX5" fmla="*/ 53826 w 4777288"/>
              <a:gd name="connsiteY5" fmla="*/ 0 h 6074332"/>
              <a:gd name="connsiteX0" fmla="*/ 53826 w 4777288"/>
              <a:gd name="connsiteY0" fmla="*/ 0 h 6074332"/>
              <a:gd name="connsiteX1" fmla="*/ 4777288 w 4777288"/>
              <a:gd name="connsiteY1" fmla="*/ 0 h 6074332"/>
              <a:gd name="connsiteX2" fmla="*/ 4777288 w 4777288"/>
              <a:gd name="connsiteY2" fmla="*/ 5865049 h 6074332"/>
              <a:gd name="connsiteX3" fmla="*/ 1378258 w 4777288"/>
              <a:gd name="connsiteY3" fmla="*/ 5828148 h 6074332"/>
              <a:gd name="connsiteX4" fmla="*/ 76127 w 4777288"/>
              <a:gd name="connsiteY4" fmla="*/ 3980493 h 6074332"/>
              <a:gd name="connsiteX5" fmla="*/ 53826 w 4777288"/>
              <a:gd name="connsiteY5" fmla="*/ 0 h 6074332"/>
              <a:gd name="connsiteX0" fmla="*/ 53826 w 4824090"/>
              <a:gd name="connsiteY0" fmla="*/ 0 h 6366792"/>
              <a:gd name="connsiteX1" fmla="*/ 4777288 w 4824090"/>
              <a:gd name="connsiteY1" fmla="*/ 0 h 6366792"/>
              <a:gd name="connsiteX2" fmla="*/ 4824090 w 4824090"/>
              <a:gd name="connsiteY2" fmla="*/ 6277727 h 6366792"/>
              <a:gd name="connsiteX3" fmla="*/ 1378258 w 4824090"/>
              <a:gd name="connsiteY3" fmla="*/ 5828148 h 6366792"/>
              <a:gd name="connsiteX4" fmla="*/ 76127 w 4824090"/>
              <a:gd name="connsiteY4" fmla="*/ 3980493 h 6366792"/>
              <a:gd name="connsiteX5" fmla="*/ 53826 w 4824090"/>
              <a:gd name="connsiteY5" fmla="*/ 0 h 6366792"/>
              <a:gd name="connsiteX0" fmla="*/ 53826 w 4824090"/>
              <a:gd name="connsiteY0" fmla="*/ 0 h 6277727"/>
              <a:gd name="connsiteX1" fmla="*/ 4777288 w 4824090"/>
              <a:gd name="connsiteY1" fmla="*/ 0 h 6277727"/>
              <a:gd name="connsiteX2" fmla="*/ 4824090 w 4824090"/>
              <a:gd name="connsiteY2" fmla="*/ 6277727 h 6277727"/>
              <a:gd name="connsiteX3" fmla="*/ 1378258 w 4824090"/>
              <a:gd name="connsiteY3" fmla="*/ 5828148 h 6277727"/>
              <a:gd name="connsiteX4" fmla="*/ 76127 w 4824090"/>
              <a:gd name="connsiteY4" fmla="*/ 3980493 h 6277727"/>
              <a:gd name="connsiteX5" fmla="*/ 53826 w 4824090"/>
              <a:gd name="connsiteY5" fmla="*/ 0 h 6277727"/>
              <a:gd name="connsiteX0" fmla="*/ 53826 w 4824090"/>
              <a:gd name="connsiteY0" fmla="*/ 0 h 6277727"/>
              <a:gd name="connsiteX1" fmla="*/ 4777288 w 4824090"/>
              <a:gd name="connsiteY1" fmla="*/ 0 h 6277727"/>
              <a:gd name="connsiteX2" fmla="*/ 4824090 w 4824090"/>
              <a:gd name="connsiteY2" fmla="*/ 6277727 h 6277727"/>
              <a:gd name="connsiteX3" fmla="*/ 1396702 w 4824090"/>
              <a:gd name="connsiteY3" fmla="*/ 5726765 h 6277727"/>
              <a:gd name="connsiteX4" fmla="*/ 76127 w 4824090"/>
              <a:gd name="connsiteY4" fmla="*/ 3980493 h 6277727"/>
              <a:gd name="connsiteX5" fmla="*/ 53826 w 4824090"/>
              <a:gd name="connsiteY5" fmla="*/ 0 h 6277727"/>
              <a:gd name="connsiteX0" fmla="*/ 53826 w 4916313"/>
              <a:gd name="connsiteY0" fmla="*/ 0 h 5984349"/>
              <a:gd name="connsiteX1" fmla="*/ 4777288 w 4916313"/>
              <a:gd name="connsiteY1" fmla="*/ 0 h 5984349"/>
              <a:gd name="connsiteX2" fmla="*/ 4916313 w 4916313"/>
              <a:gd name="connsiteY2" fmla="*/ 5973577 h 5984349"/>
              <a:gd name="connsiteX3" fmla="*/ 1396702 w 4916313"/>
              <a:gd name="connsiteY3" fmla="*/ 5726765 h 5984349"/>
              <a:gd name="connsiteX4" fmla="*/ 76127 w 4916313"/>
              <a:gd name="connsiteY4" fmla="*/ 3980493 h 5984349"/>
              <a:gd name="connsiteX5" fmla="*/ 53826 w 4916313"/>
              <a:gd name="connsiteY5" fmla="*/ 0 h 5984349"/>
              <a:gd name="connsiteX0" fmla="*/ 48289 w 4918881"/>
              <a:gd name="connsiteY0" fmla="*/ 871857 h 5984349"/>
              <a:gd name="connsiteX1" fmla="*/ 4779856 w 4918881"/>
              <a:gd name="connsiteY1" fmla="*/ 0 h 5984349"/>
              <a:gd name="connsiteX2" fmla="*/ 4918881 w 4918881"/>
              <a:gd name="connsiteY2" fmla="*/ 5973577 h 5984349"/>
              <a:gd name="connsiteX3" fmla="*/ 1399270 w 4918881"/>
              <a:gd name="connsiteY3" fmla="*/ 5726765 h 5984349"/>
              <a:gd name="connsiteX4" fmla="*/ 78695 w 4918881"/>
              <a:gd name="connsiteY4" fmla="*/ 3980493 h 5984349"/>
              <a:gd name="connsiteX5" fmla="*/ 48289 w 4918881"/>
              <a:gd name="connsiteY5" fmla="*/ 871857 h 5984349"/>
              <a:gd name="connsiteX0" fmla="*/ 48289 w 4918881"/>
              <a:gd name="connsiteY0" fmla="*/ 0 h 5112492"/>
              <a:gd name="connsiteX1" fmla="*/ 4479979 w 4918881"/>
              <a:gd name="connsiteY1" fmla="*/ 156487 h 5112492"/>
              <a:gd name="connsiteX2" fmla="*/ 4918881 w 4918881"/>
              <a:gd name="connsiteY2" fmla="*/ 5101720 h 5112492"/>
              <a:gd name="connsiteX3" fmla="*/ 1399270 w 4918881"/>
              <a:gd name="connsiteY3" fmla="*/ 4854908 h 5112492"/>
              <a:gd name="connsiteX4" fmla="*/ 78695 w 4918881"/>
              <a:gd name="connsiteY4" fmla="*/ 3108636 h 5112492"/>
              <a:gd name="connsiteX5" fmla="*/ 48289 w 4918881"/>
              <a:gd name="connsiteY5" fmla="*/ 0 h 5112492"/>
              <a:gd name="connsiteX0" fmla="*/ 48289 w 4918881"/>
              <a:gd name="connsiteY0" fmla="*/ 0 h 5112492"/>
              <a:gd name="connsiteX1" fmla="*/ 4642075 w 4918881"/>
              <a:gd name="connsiteY1" fmla="*/ 0 h 5112492"/>
              <a:gd name="connsiteX2" fmla="*/ 4918881 w 4918881"/>
              <a:gd name="connsiteY2" fmla="*/ 5101720 h 5112492"/>
              <a:gd name="connsiteX3" fmla="*/ 1399270 w 4918881"/>
              <a:gd name="connsiteY3" fmla="*/ 4854908 h 5112492"/>
              <a:gd name="connsiteX4" fmla="*/ 78695 w 4918881"/>
              <a:gd name="connsiteY4" fmla="*/ 3108636 h 5112492"/>
              <a:gd name="connsiteX5" fmla="*/ 48289 w 4918881"/>
              <a:gd name="connsiteY5" fmla="*/ 0 h 5112492"/>
              <a:gd name="connsiteX0" fmla="*/ 48289 w 4659528"/>
              <a:gd name="connsiteY0" fmla="*/ 0 h 5128987"/>
              <a:gd name="connsiteX1" fmla="*/ 4642075 w 4659528"/>
              <a:gd name="connsiteY1" fmla="*/ 0 h 5128987"/>
              <a:gd name="connsiteX2" fmla="*/ 4659528 w 4659528"/>
              <a:gd name="connsiteY2" fmla="*/ 5124075 h 5128987"/>
              <a:gd name="connsiteX3" fmla="*/ 1399270 w 4659528"/>
              <a:gd name="connsiteY3" fmla="*/ 4854908 h 5128987"/>
              <a:gd name="connsiteX4" fmla="*/ 78695 w 4659528"/>
              <a:gd name="connsiteY4" fmla="*/ 3108636 h 5128987"/>
              <a:gd name="connsiteX5" fmla="*/ 48289 w 4659528"/>
              <a:gd name="connsiteY5" fmla="*/ 0 h 5128987"/>
              <a:gd name="connsiteX0" fmla="*/ 48289 w 4643316"/>
              <a:gd name="connsiteY0" fmla="*/ 0 h 5128987"/>
              <a:gd name="connsiteX1" fmla="*/ 4642075 w 4643316"/>
              <a:gd name="connsiteY1" fmla="*/ 0 h 5128987"/>
              <a:gd name="connsiteX2" fmla="*/ 4636872 w 4643316"/>
              <a:gd name="connsiteY2" fmla="*/ 5124075 h 5128987"/>
              <a:gd name="connsiteX3" fmla="*/ 1399270 w 4643316"/>
              <a:gd name="connsiteY3" fmla="*/ 4854908 h 5128987"/>
              <a:gd name="connsiteX4" fmla="*/ 78695 w 4643316"/>
              <a:gd name="connsiteY4" fmla="*/ 3108636 h 5128987"/>
              <a:gd name="connsiteX5" fmla="*/ 48289 w 4643316"/>
              <a:gd name="connsiteY5" fmla="*/ 0 h 5128987"/>
              <a:gd name="connsiteX0" fmla="*/ 48289 w 4643316"/>
              <a:gd name="connsiteY0" fmla="*/ 52077 h 5128987"/>
              <a:gd name="connsiteX1" fmla="*/ 4642075 w 4643316"/>
              <a:gd name="connsiteY1" fmla="*/ 0 h 5128987"/>
              <a:gd name="connsiteX2" fmla="*/ 4636872 w 4643316"/>
              <a:gd name="connsiteY2" fmla="*/ 5124075 h 5128987"/>
              <a:gd name="connsiteX3" fmla="*/ 1399270 w 4643316"/>
              <a:gd name="connsiteY3" fmla="*/ 4854908 h 5128987"/>
              <a:gd name="connsiteX4" fmla="*/ 78695 w 4643316"/>
              <a:gd name="connsiteY4" fmla="*/ 3108636 h 5128987"/>
              <a:gd name="connsiteX5" fmla="*/ 48289 w 4643316"/>
              <a:gd name="connsiteY5" fmla="*/ 52077 h 5128987"/>
              <a:gd name="connsiteX0" fmla="*/ 48289 w 4643316"/>
              <a:gd name="connsiteY0" fmla="*/ 52077 h 5124075"/>
              <a:gd name="connsiteX1" fmla="*/ 4642075 w 4643316"/>
              <a:gd name="connsiteY1" fmla="*/ 0 h 5124075"/>
              <a:gd name="connsiteX2" fmla="*/ 4636872 w 4643316"/>
              <a:gd name="connsiteY2" fmla="*/ 5124075 h 5124075"/>
              <a:gd name="connsiteX3" fmla="*/ 1399270 w 4643316"/>
              <a:gd name="connsiteY3" fmla="*/ 4854908 h 5124075"/>
              <a:gd name="connsiteX4" fmla="*/ 78695 w 4643316"/>
              <a:gd name="connsiteY4" fmla="*/ 3108636 h 5124075"/>
              <a:gd name="connsiteX5" fmla="*/ 48289 w 4643316"/>
              <a:gd name="connsiteY5" fmla="*/ 52077 h 5124075"/>
              <a:gd name="connsiteX0" fmla="*/ 48289 w 4643316"/>
              <a:gd name="connsiteY0" fmla="*/ 52077 h 5124075"/>
              <a:gd name="connsiteX1" fmla="*/ 4642075 w 4643316"/>
              <a:gd name="connsiteY1" fmla="*/ 0 h 5124075"/>
              <a:gd name="connsiteX2" fmla="*/ 4636872 w 4643316"/>
              <a:gd name="connsiteY2" fmla="*/ 5124075 h 5124075"/>
              <a:gd name="connsiteX3" fmla="*/ 1399270 w 4643316"/>
              <a:gd name="connsiteY3" fmla="*/ 4854908 h 5124075"/>
              <a:gd name="connsiteX4" fmla="*/ 78695 w 4643316"/>
              <a:gd name="connsiteY4" fmla="*/ 3108636 h 5124075"/>
              <a:gd name="connsiteX5" fmla="*/ 48289 w 4643316"/>
              <a:gd name="connsiteY5" fmla="*/ 52077 h 5124075"/>
              <a:gd name="connsiteX0" fmla="*/ 48289 w 4643316"/>
              <a:gd name="connsiteY0" fmla="*/ 52077 h 5147690"/>
              <a:gd name="connsiteX1" fmla="*/ 4642075 w 4643316"/>
              <a:gd name="connsiteY1" fmla="*/ 0 h 5147690"/>
              <a:gd name="connsiteX2" fmla="*/ 4636872 w 4643316"/>
              <a:gd name="connsiteY2" fmla="*/ 5124075 h 5147690"/>
              <a:gd name="connsiteX3" fmla="*/ 1399270 w 4643316"/>
              <a:gd name="connsiteY3" fmla="*/ 4854908 h 5147690"/>
              <a:gd name="connsiteX4" fmla="*/ 78695 w 4643316"/>
              <a:gd name="connsiteY4" fmla="*/ 3108636 h 5147690"/>
              <a:gd name="connsiteX5" fmla="*/ 48289 w 4643316"/>
              <a:gd name="connsiteY5" fmla="*/ 52077 h 5147690"/>
              <a:gd name="connsiteX0" fmla="*/ 48289 w 4643316"/>
              <a:gd name="connsiteY0" fmla="*/ 52077 h 5124075"/>
              <a:gd name="connsiteX1" fmla="*/ 4642075 w 4643316"/>
              <a:gd name="connsiteY1" fmla="*/ 0 h 5124075"/>
              <a:gd name="connsiteX2" fmla="*/ 4636872 w 4643316"/>
              <a:gd name="connsiteY2" fmla="*/ 5124075 h 5124075"/>
              <a:gd name="connsiteX3" fmla="*/ 1399270 w 4643316"/>
              <a:gd name="connsiteY3" fmla="*/ 4854908 h 5124075"/>
              <a:gd name="connsiteX4" fmla="*/ 78695 w 4643316"/>
              <a:gd name="connsiteY4" fmla="*/ 3108636 h 5124075"/>
              <a:gd name="connsiteX5" fmla="*/ 48289 w 4643316"/>
              <a:gd name="connsiteY5" fmla="*/ 52077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427316 w 4991937"/>
              <a:gd name="connsiteY4" fmla="*/ 3108636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4991937"/>
              <a:gd name="connsiteY0" fmla="*/ 790423 h 5124075"/>
              <a:gd name="connsiteX1" fmla="*/ 4990696 w 4991937"/>
              <a:gd name="connsiteY1" fmla="*/ 0 h 5124075"/>
              <a:gd name="connsiteX2" fmla="*/ 4985493 w 4991937"/>
              <a:gd name="connsiteY2" fmla="*/ 5124075 h 5124075"/>
              <a:gd name="connsiteX3" fmla="*/ 1747891 w 4991937"/>
              <a:gd name="connsiteY3" fmla="*/ 4854908 h 5124075"/>
              <a:gd name="connsiteX4" fmla="*/ 298089 w 4991937"/>
              <a:gd name="connsiteY4" fmla="*/ 3452349 h 5124075"/>
              <a:gd name="connsiteX5" fmla="*/ 0 w 4991937"/>
              <a:gd name="connsiteY5" fmla="*/ 790423 h 5124075"/>
              <a:gd name="connsiteX0" fmla="*/ 0 w 5018913"/>
              <a:gd name="connsiteY0" fmla="*/ 0 h 4333652"/>
              <a:gd name="connsiteX1" fmla="*/ 5018388 w 5018913"/>
              <a:gd name="connsiteY1" fmla="*/ 11573 h 4333652"/>
              <a:gd name="connsiteX2" fmla="*/ 4985493 w 5018913"/>
              <a:gd name="connsiteY2" fmla="*/ 4333652 h 4333652"/>
              <a:gd name="connsiteX3" fmla="*/ 1747891 w 5018913"/>
              <a:gd name="connsiteY3" fmla="*/ 4064485 h 4333652"/>
              <a:gd name="connsiteX4" fmla="*/ 298089 w 5018913"/>
              <a:gd name="connsiteY4" fmla="*/ 2661926 h 4333652"/>
              <a:gd name="connsiteX5" fmla="*/ 0 w 5018913"/>
              <a:gd name="connsiteY5" fmla="*/ 0 h 4333652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47891 w 5028060"/>
              <a:gd name="connsiteY3" fmla="*/ 4091102 h 4360269"/>
              <a:gd name="connsiteX4" fmla="*/ 298089 w 5028060"/>
              <a:gd name="connsiteY4" fmla="*/ 2688543 h 4360269"/>
              <a:gd name="connsiteX5" fmla="*/ 0 w 5028060"/>
              <a:gd name="connsiteY5" fmla="*/ 26617 h 4360269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47891 w 5028060"/>
              <a:gd name="connsiteY3" fmla="*/ 4091102 h 4360269"/>
              <a:gd name="connsiteX4" fmla="*/ 298089 w 5028060"/>
              <a:gd name="connsiteY4" fmla="*/ 2688543 h 4360269"/>
              <a:gd name="connsiteX5" fmla="*/ 0 w 5028060"/>
              <a:gd name="connsiteY5" fmla="*/ 26617 h 4360269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47891 w 5028060"/>
              <a:gd name="connsiteY3" fmla="*/ 4091102 h 4360269"/>
              <a:gd name="connsiteX4" fmla="*/ 298089 w 5028060"/>
              <a:gd name="connsiteY4" fmla="*/ 2688543 h 4360269"/>
              <a:gd name="connsiteX5" fmla="*/ 0 w 5028060"/>
              <a:gd name="connsiteY5" fmla="*/ 26617 h 4360269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28870 w 5028060"/>
              <a:gd name="connsiteY3" fmla="*/ 3953543 h 4360269"/>
              <a:gd name="connsiteX4" fmla="*/ 298089 w 5028060"/>
              <a:gd name="connsiteY4" fmla="*/ 2688543 h 4360269"/>
              <a:gd name="connsiteX5" fmla="*/ 0 w 5028060"/>
              <a:gd name="connsiteY5" fmla="*/ 26617 h 4360269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28870 w 5028060"/>
              <a:gd name="connsiteY3" fmla="*/ 3953543 h 4360269"/>
              <a:gd name="connsiteX4" fmla="*/ 412214 w 5028060"/>
              <a:gd name="connsiteY4" fmla="*/ 2651027 h 4360269"/>
              <a:gd name="connsiteX5" fmla="*/ 0 w 5028060"/>
              <a:gd name="connsiteY5" fmla="*/ 26617 h 4360269"/>
              <a:gd name="connsiteX0" fmla="*/ 0 w 5028060"/>
              <a:gd name="connsiteY0" fmla="*/ 26617 h 4360269"/>
              <a:gd name="connsiteX1" fmla="*/ 5027619 w 5028060"/>
              <a:gd name="connsiteY1" fmla="*/ 0 h 4360269"/>
              <a:gd name="connsiteX2" fmla="*/ 4985493 w 5028060"/>
              <a:gd name="connsiteY2" fmla="*/ 4360269 h 4360269"/>
              <a:gd name="connsiteX3" fmla="*/ 1728870 w 5028060"/>
              <a:gd name="connsiteY3" fmla="*/ 3953543 h 4360269"/>
              <a:gd name="connsiteX4" fmla="*/ 222006 w 5028060"/>
              <a:gd name="connsiteY4" fmla="*/ 2663532 h 4360269"/>
              <a:gd name="connsiteX5" fmla="*/ 0 w 5028060"/>
              <a:gd name="connsiteY5" fmla="*/ 26617 h 4360269"/>
              <a:gd name="connsiteX0" fmla="*/ 95138 w 5123198"/>
              <a:gd name="connsiteY0" fmla="*/ 26617 h 4360269"/>
              <a:gd name="connsiteX1" fmla="*/ 5122757 w 5123198"/>
              <a:gd name="connsiteY1" fmla="*/ 0 h 4360269"/>
              <a:gd name="connsiteX2" fmla="*/ 5080631 w 5123198"/>
              <a:gd name="connsiteY2" fmla="*/ 4360269 h 4360269"/>
              <a:gd name="connsiteX3" fmla="*/ 1824008 w 5123198"/>
              <a:gd name="connsiteY3" fmla="*/ 3953543 h 4360269"/>
              <a:gd name="connsiteX4" fmla="*/ 317144 w 5123198"/>
              <a:gd name="connsiteY4" fmla="*/ 2663532 h 4360269"/>
              <a:gd name="connsiteX5" fmla="*/ 95138 w 5123198"/>
              <a:gd name="connsiteY5" fmla="*/ 26617 h 4360269"/>
              <a:gd name="connsiteX0" fmla="*/ 0 w 5303630"/>
              <a:gd name="connsiteY0" fmla="*/ 979472 h 4360269"/>
              <a:gd name="connsiteX1" fmla="*/ 5303189 w 5303630"/>
              <a:gd name="connsiteY1" fmla="*/ 0 h 4360269"/>
              <a:gd name="connsiteX2" fmla="*/ 5261063 w 5303630"/>
              <a:gd name="connsiteY2" fmla="*/ 4360269 h 4360269"/>
              <a:gd name="connsiteX3" fmla="*/ 2004440 w 5303630"/>
              <a:gd name="connsiteY3" fmla="*/ 3953543 h 4360269"/>
              <a:gd name="connsiteX4" fmla="*/ 497576 w 5303630"/>
              <a:gd name="connsiteY4" fmla="*/ 2663532 h 4360269"/>
              <a:gd name="connsiteX5" fmla="*/ 0 w 5303630"/>
              <a:gd name="connsiteY5" fmla="*/ 979472 h 4360269"/>
              <a:gd name="connsiteX0" fmla="*/ 0 w 5261063"/>
              <a:gd name="connsiteY0" fmla="*/ 0 h 3380797"/>
              <a:gd name="connsiteX1" fmla="*/ 4139672 w 5261063"/>
              <a:gd name="connsiteY1" fmla="*/ 134430 h 3380797"/>
              <a:gd name="connsiteX2" fmla="*/ 5261063 w 5261063"/>
              <a:gd name="connsiteY2" fmla="*/ 3380797 h 3380797"/>
              <a:gd name="connsiteX3" fmla="*/ 2004440 w 5261063"/>
              <a:gd name="connsiteY3" fmla="*/ 2974071 h 3380797"/>
              <a:gd name="connsiteX4" fmla="*/ 497576 w 5261063"/>
              <a:gd name="connsiteY4" fmla="*/ 1684060 h 3380797"/>
              <a:gd name="connsiteX5" fmla="*/ 0 w 5261063"/>
              <a:gd name="connsiteY5" fmla="*/ 0 h 3380797"/>
              <a:gd name="connsiteX0" fmla="*/ 0 w 4220022"/>
              <a:gd name="connsiteY0" fmla="*/ 0 h 3340536"/>
              <a:gd name="connsiteX1" fmla="*/ 4139672 w 4220022"/>
              <a:gd name="connsiteY1" fmla="*/ 134430 h 3340536"/>
              <a:gd name="connsiteX2" fmla="*/ 4220022 w 4220022"/>
              <a:gd name="connsiteY2" fmla="*/ 3340536 h 3340536"/>
              <a:gd name="connsiteX3" fmla="*/ 2004440 w 4220022"/>
              <a:gd name="connsiteY3" fmla="*/ 2974071 h 3340536"/>
              <a:gd name="connsiteX4" fmla="*/ 497576 w 4220022"/>
              <a:gd name="connsiteY4" fmla="*/ 1684060 h 3340536"/>
              <a:gd name="connsiteX5" fmla="*/ 0 w 4220022"/>
              <a:gd name="connsiteY5" fmla="*/ 0 h 3340536"/>
              <a:gd name="connsiteX0" fmla="*/ 0 w 4189403"/>
              <a:gd name="connsiteY0" fmla="*/ 0 h 3340536"/>
              <a:gd name="connsiteX1" fmla="*/ 4139672 w 4189403"/>
              <a:gd name="connsiteY1" fmla="*/ 134430 h 3340536"/>
              <a:gd name="connsiteX2" fmla="*/ 4189403 w 4189403"/>
              <a:gd name="connsiteY2" fmla="*/ 3340536 h 3340536"/>
              <a:gd name="connsiteX3" fmla="*/ 2004440 w 4189403"/>
              <a:gd name="connsiteY3" fmla="*/ 2974071 h 3340536"/>
              <a:gd name="connsiteX4" fmla="*/ 497576 w 4189403"/>
              <a:gd name="connsiteY4" fmla="*/ 1684060 h 3340536"/>
              <a:gd name="connsiteX5" fmla="*/ 0 w 4189403"/>
              <a:gd name="connsiteY5" fmla="*/ 0 h 3340536"/>
              <a:gd name="connsiteX0" fmla="*/ 0 w 4189403"/>
              <a:gd name="connsiteY0" fmla="*/ 0 h 3340536"/>
              <a:gd name="connsiteX1" fmla="*/ 4139672 w 4189403"/>
              <a:gd name="connsiteY1" fmla="*/ 134430 h 3340536"/>
              <a:gd name="connsiteX2" fmla="*/ 4189403 w 4189403"/>
              <a:gd name="connsiteY2" fmla="*/ 3340536 h 3340536"/>
              <a:gd name="connsiteX3" fmla="*/ 2004440 w 4189403"/>
              <a:gd name="connsiteY3" fmla="*/ 2974071 h 3340536"/>
              <a:gd name="connsiteX4" fmla="*/ 446545 w 4189403"/>
              <a:gd name="connsiteY4" fmla="*/ 1710900 h 3340536"/>
              <a:gd name="connsiteX5" fmla="*/ 0 w 4189403"/>
              <a:gd name="connsiteY5" fmla="*/ 0 h 3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9403" h="3340536">
                <a:moveTo>
                  <a:pt x="0" y="0"/>
                </a:moveTo>
                <a:lnTo>
                  <a:pt x="4139672" y="134430"/>
                </a:lnTo>
                <a:cubicBezTo>
                  <a:pt x="4145490" y="1842455"/>
                  <a:pt x="4183585" y="1632511"/>
                  <a:pt x="4189403" y="3340536"/>
                </a:cubicBezTo>
                <a:cubicBezTo>
                  <a:pt x="2846574" y="3335564"/>
                  <a:pt x="2785674" y="3252692"/>
                  <a:pt x="2004440" y="2974071"/>
                </a:cubicBezTo>
                <a:cubicBezTo>
                  <a:pt x="1223206" y="2695450"/>
                  <a:pt x="780618" y="2206578"/>
                  <a:pt x="446545" y="1710900"/>
                </a:cubicBezTo>
                <a:cubicBezTo>
                  <a:pt x="112472" y="1215222"/>
                  <a:pt x="73844" y="1089370"/>
                  <a:pt x="0" y="0"/>
                </a:cubicBezTo>
                <a:close/>
              </a:path>
            </a:pathLst>
          </a:custGeom>
          <a:solidFill>
            <a:srgbClr val="DFE8CA"/>
          </a:solidFill>
          <a:ln w="28575">
            <a:solidFill>
              <a:srgbClr val="B6CB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C6C89B9-0324-8091-261B-382365913B13}"/>
              </a:ext>
            </a:extLst>
          </p:cNvPr>
          <p:cNvGrpSpPr>
            <a:grpSpLocks/>
          </p:cNvGrpSpPr>
          <p:nvPr/>
        </p:nvGrpSpPr>
        <p:grpSpPr>
          <a:xfrm rot="16200000">
            <a:off x="3166126" y="2354635"/>
            <a:ext cx="334526" cy="348378"/>
            <a:chOff x="7827127" y="3467112"/>
            <a:chExt cx="406722" cy="42659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6FD0D6-A7FD-B768-521C-2A6448295227}"/>
                </a:ext>
              </a:extLst>
            </p:cNvPr>
            <p:cNvSpPr>
              <a:spLocks/>
            </p:cNvSpPr>
            <p:nvPr/>
          </p:nvSpPr>
          <p:spPr>
            <a:xfrm>
              <a:off x="7939696" y="3537530"/>
              <a:ext cx="181584" cy="28576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8D7E410F-45E0-3E9F-5402-AED2E618F531}"/>
                </a:ext>
              </a:extLst>
            </p:cNvPr>
            <p:cNvSpPr>
              <a:spLocks/>
            </p:cNvSpPr>
            <p:nvPr/>
          </p:nvSpPr>
          <p:spPr>
            <a:xfrm>
              <a:off x="7827127" y="3467112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3DEA91DE-F0DF-CB33-EDA5-055CDA40D066}"/>
                </a:ext>
              </a:extLst>
            </p:cNvPr>
            <p:cNvSpPr>
              <a:spLocks/>
            </p:cNvSpPr>
            <p:nvPr/>
          </p:nvSpPr>
          <p:spPr>
            <a:xfrm flipH="1">
              <a:off x="8052265" y="3467112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4664B9-1C96-8BDB-A1A1-14517D6976B2}"/>
              </a:ext>
            </a:extLst>
          </p:cNvPr>
          <p:cNvGrpSpPr>
            <a:grpSpLocks/>
          </p:cNvGrpSpPr>
          <p:nvPr/>
        </p:nvGrpSpPr>
        <p:grpSpPr>
          <a:xfrm rot="16200000">
            <a:off x="3146056" y="3184482"/>
            <a:ext cx="334526" cy="348378"/>
            <a:chOff x="7827127" y="3467112"/>
            <a:chExt cx="406722" cy="426598"/>
          </a:xfrm>
          <a:solidFill>
            <a:schemeClr val="accent5">
              <a:lumMod val="50000"/>
            </a:schemeClr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86BE940-7A7D-77DA-9506-9DA465C44784}"/>
                </a:ext>
              </a:extLst>
            </p:cNvPr>
            <p:cNvSpPr>
              <a:spLocks/>
            </p:cNvSpPr>
            <p:nvPr/>
          </p:nvSpPr>
          <p:spPr>
            <a:xfrm>
              <a:off x="7939696" y="3537530"/>
              <a:ext cx="181584" cy="28576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865750DA-86EE-0DE1-7B4C-AC0FDB658DCB}"/>
                </a:ext>
              </a:extLst>
            </p:cNvPr>
            <p:cNvSpPr>
              <a:spLocks/>
            </p:cNvSpPr>
            <p:nvPr/>
          </p:nvSpPr>
          <p:spPr>
            <a:xfrm>
              <a:off x="7827127" y="3467112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C8BDA35D-5ABB-5793-D237-8CD56B1DB2D4}"/>
                </a:ext>
              </a:extLst>
            </p:cNvPr>
            <p:cNvSpPr>
              <a:spLocks/>
            </p:cNvSpPr>
            <p:nvPr/>
          </p:nvSpPr>
          <p:spPr>
            <a:xfrm flipH="1">
              <a:off x="8052265" y="3467112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B99B00A5-1A3F-1E9D-C6FE-EDE7918A38F5}"/>
              </a:ext>
            </a:extLst>
          </p:cNvPr>
          <p:cNvSpPr/>
          <p:nvPr/>
        </p:nvSpPr>
        <p:spPr>
          <a:xfrm>
            <a:off x="3374258" y="1675318"/>
            <a:ext cx="146614" cy="392058"/>
          </a:xfrm>
          <a:custGeom>
            <a:avLst/>
            <a:gdLst>
              <a:gd name="connsiteX0" fmla="*/ 124242 w 161649"/>
              <a:gd name="connsiteY0" fmla="*/ 0 h 432262"/>
              <a:gd name="connsiteX1" fmla="*/ 53584 w 161649"/>
              <a:gd name="connsiteY1" fmla="*/ 51955 h 432262"/>
              <a:gd name="connsiteX2" fmla="*/ 5786 w 161649"/>
              <a:gd name="connsiteY2" fmla="*/ 153786 h 432262"/>
              <a:gd name="connsiteX3" fmla="*/ 18255 w 161649"/>
              <a:gd name="connsiteY3" fmla="*/ 309650 h 432262"/>
              <a:gd name="connsiteX4" fmla="*/ 161649 w 161649"/>
              <a:gd name="connsiteY4" fmla="*/ 432262 h 43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649" h="432262">
                <a:moveTo>
                  <a:pt x="124242" y="0"/>
                </a:moveTo>
                <a:cubicBezTo>
                  <a:pt x="98784" y="13162"/>
                  <a:pt x="73327" y="26324"/>
                  <a:pt x="53584" y="51955"/>
                </a:cubicBezTo>
                <a:cubicBezTo>
                  <a:pt x="33841" y="77586"/>
                  <a:pt x="11674" y="110837"/>
                  <a:pt x="5786" y="153786"/>
                </a:cubicBezTo>
                <a:cubicBezTo>
                  <a:pt x="-102" y="196735"/>
                  <a:pt x="-7722" y="263237"/>
                  <a:pt x="18255" y="309650"/>
                </a:cubicBezTo>
                <a:cubicBezTo>
                  <a:pt x="44232" y="356063"/>
                  <a:pt x="102940" y="394162"/>
                  <a:pt x="161649" y="432262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5BAAB8C4-38D5-3962-44FC-D786E7065684}"/>
              </a:ext>
            </a:extLst>
          </p:cNvPr>
          <p:cNvCxnSpPr>
            <a:cxnSpLocks/>
          </p:cNvCxnSpPr>
          <p:nvPr/>
        </p:nvCxnSpPr>
        <p:spPr>
          <a:xfrm flipH="1">
            <a:off x="2964832" y="1875602"/>
            <a:ext cx="7000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5E60C475-947A-DA61-DF42-7CA95E3C06F8}"/>
              </a:ext>
            </a:extLst>
          </p:cNvPr>
          <p:cNvSpPr/>
          <p:nvPr/>
        </p:nvSpPr>
        <p:spPr>
          <a:xfrm>
            <a:off x="3171585" y="1794566"/>
            <a:ext cx="342616" cy="163465"/>
          </a:xfrm>
          <a:prstGeom prst="roundRect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0297B3B-A14E-78A3-4F92-F74531BF7352}"/>
              </a:ext>
            </a:extLst>
          </p:cNvPr>
          <p:cNvSpPr txBox="1"/>
          <p:nvPr/>
        </p:nvSpPr>
        <p:spPr>
          <a:xfrm>
            <a:off x="3419169" y="1532506"/>
            <a:ext cx="57942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ATP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889B8D6-09E1-4BDC-31FA-A432FAA0384D}"/>
              </a:ext>
            </a:extLst>
          </p:cNvPr>
          <p:cNvSpPr txBox="1"/>
          <p:nvPr/>
        </p:nvSpPr>
        <p:spPr>
          <a:xfrm>
            <a:off x="2689785" y="1762381"/>
            <a:ext cx="36860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088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6438ACE-80F8-E27F-176A-41188B0C750C}"/>
              </a:ext>
            </a:extLst>
          </p:cNvPr>
          <p:cNvSpPr txBox="1"/>
          <p:nvPr/>
        </p:nvSpPr>
        <p:spPr>
          <a:xfrm>
            <a:off x="3026241" y="2161159"/>
            <a:ext cx="718271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HLA3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54CFE987-7278-2859-8462-C7A529CFD7FD}"/>
              </a:ext>
            </a:extLst>
          </p:cNvPr>
          <p:cNvSpPr txBox="1"/>
          <p:nvPr/>
        </p:nvSpPr>
        <p:spPr>
          <a:xfrm>
            <a:off x="2999665" y="2975220"/>
            <a:ext cx="718271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LCI1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D84599C7-FC5B-4CF6-21D0-77721DDA13F1}"/>
              </a:ext>
            </a:extLst>
          </p:cNvPr>
          <p:cNvSpPr txBox="1"/>
          <p:nvPr/>
        </p:nvSpPr>
        <p:spPr>
          <a:xfrm>
            <a:off x="2595144" y="3239013"/>
            <a:ext cx="608336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0DE35E38-E4BB-D2BC-D4FB-A5F27EAFDBF8}"/>
              </a:ext>
            </a:extLst>
          </p:cNvPr>
          <p:cNvSpPr txBox="1"/>
          <p:nvPr/>
        </p:nvSpPr>
        <p:spPr>
          <a:xfrm>
            <a:off x="2546749" y="2372721"/>
            <a:ext cx="700082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088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89A7B5E8-0774-BA9E-A4F9-A8FC77CEBB45}"/>
              </a:ext>
            </a:extLst>
          </p:cNvPr>
          <p:cNvSpPr txBox="1"/>
          <p:nvPr/>
        </p:nvSpPr>
        <p:spPr>
          <a:xfrm>
            <a:off x="2788469" y="1515465"/>
            <a:ext cx="718271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ACA4</a:t>
            </a:r>
          </a:p>
        </p:txBody>
      </p:sp>
      <p:sp>
        <p:nvSpPr>
          <p:cNvPr id="160" name="Forme libre : forme 159">
            <a:extLst>
              <a:ext uri="{FF2B5EF4-FFF2-40B4-BE49-F238E27FC236}">
                <a16:creationId xmlns:a16="http://schemas.microsoft.com/office/drawing/2014/main" id="{40AC5DE2-F4EE-1B71-1CBD-9C565016A9A7}"/>
              </a:ext>
            </a:extLst>
          </p:cNvPr>
          <p:cNvSpPr/>
          <p:nvPr/>
        </p:nvSpPr>
        <p:spPr>
          <a:xfrm>
            <a:off x="3007249" y="2417196"/>
            <a:ext cx="755823" cy="110898"/>
          </a:xfrm>
          <a:custGeom>
            <a:avLst/>
            <a:gdLst>
              <a:gd name="connsiteX0" fmla="*/ 0 w 892885"/>
              <a:gd name="connsiteY0" fmla="*/ 129092 h 159518"/>
              <a:gd name="connsiteX1" fmla="*/ 623944 w 892885"/>
              <a:gd name="connsiteY1" fmla="*/ 150607 h 159518"/>
              <a:gd name="connsiteX2" fmla="*/ 892885 w 892885"/>
              <a:gd name="connsiteY2" fmla="*/ 0 h 159518"/>
              <a:gd name="connsiteX0" fmla="*/ 0 w 913305"/>
              <a:gd name="connsiteY0" fmla="*/ 141529 h 162902"/>
              <a:gd name="connsiteX1" fmla="*/ 644364 w 913305"/>
              <a:gd name="connsiteY1" fmla="*/ 150607 h 162902"/>
              <a:gd name="connsiteX2" fmla="*/ 913305 w 913305"/>
              <a:gd name="connsiteY2" fmla="*/ 0 h 1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3305" h="162902">
                <a:moveTo>
                  <a:pt x="0" y="141529"/>
                </a:moveTo>
                <a:cubicBezTo>
                  <a:pt x="237565" y="163044"/>
                  <a:pt x="495550" y="172122"/>
                  <a:pt x="644364" y="150607"/>
                </a:cubicBezTo>
                <a:cubicBezTo>
                  <a:pt x="793178" y="129092"/>
                  <a:pt x="853241" y="64546"/>
                  <a:pt x="913305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BC4613D-E949-2B3D-029B-95203F07A3A7}"/>
              </a:ext>
            </a:extLst>
          </p:cNvPr>
          <p:cNvSpPr txBox="1"/>
          <p:nvPr/>
        </p:nvSpPr>
        <p:spPr>
          <a:xfrm>
            <a:off x="7935569" y="4250842"/>
            <a:ext cx="118950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Glycolate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3186376-FF8D-65E0-A4FC-9AF4CAD29B51}"/>
              </a:ext>
            </a:extLst>
          </p:cNvPr>
          <p:cNvSpPr txBox="1"/>
          <p:nvPr/>
        </p:nvSpPr>
        <p:spPr>
          <a:xfrm>
            <a:off x="7943669" y="4867832"/>
            <a:ext cx="118950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Glyoxylate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A06F06D-A761-0703-C635-98DBBF8BC3E3}"/>
              </a:ext>
            </a:extLst>
          </p:cNvPr>
          <p:cNvSpPr txBox="1"/>
          <p:nvPr/>
        </p:nvSpPr>
        <p:spPr>
          <a:xfrm>
            <a:off x="8046216" y="5519061"/>
            <a:ext cx="118950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Glycine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9D78BDDE-4B1F-6CC1-80E1-A1F94AB45040}"/>
              </a:ext>
            </a:extLst>
          </p:cNvPr>
          <p:cNvCxnSpPr>
            <a:cxnSpLocks/>
          </p:cNvCxnSpPr>
          <p:nvPr/>
        </p:nvCxnSpPr>
        <p:spPr>
          <a:xfrm>
            <a:off x="8326829" y="4471951"/>
            <a:ext cx="6747" cy="4455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6545ABCD-A2F2-D359-E579-77DB9054974E}"/>
              </a:ext>
            </a:extLst>
          </p:cNvPr>
          <p:cNvCxnSpPr>
            <a:cxnSpLocks/>
          </p:cNvCxnSpPr>
          <p:nvPr/>
        </p:nvCxnSpPr>
        <p:spPr>
          <a:xfrm>
            <a:off x="8326829" y="5086580"/>
            <a:ext cx="6747" cy="50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94B7F6DB-F56F-7E16-96D0-098C50CCC296}"/>
              </a:ext>
            </a:extLst>
          </p:cNvPr>
          <p:cNvCxnSpPr>
            <a:cxnSpLocks/>
          </p:cNvCxnSpPr>
          <p:nvPr/>
        </p:nvCxnSpPr>
        <p:spPr>
          <a:xfrm flipH="1" flipV="1">
            <a:off x="7496762" y="5644678"/>
            <a:ext cx="576000" cy="4259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ZoneTexte 140">
            <a:extLst>
              <a:ext uri="{FF2B5EF4-FFF2-40B4-BE49-F238E27FC236}">
                <a16:creationId xmlns:a16="http://schemas.microsoft.com/office/drawing/2014/main" id="{CD213692-D702-7D78-5671-180EB0DD78DD}"/>
              </a:ext>
            </a:extLst>
          </p:cNvPr>
          <p:cNvSpPr txBox="1"/>
          <p:nvPr/>
        </p:nvSpPr>
        <p:spPr>
          <a:xfrm>
            <a:off x="6943651" y="5533279"/>
            <a:ext cx="83199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Serine</a:t>
            </a: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id="{6181CC08-8020-F862-9EA5-A4F8E1D3E379}"/>
              </a:ext>
            </a:extLst>
          </p:cNvPr>
          <p:cNvSpPr txBox="1"/>
          <p:nvPr/>
        </p:nvSpPr>
        <p:spPr>
          <a:xfrm>
            <a:off x="6852442" y="4661609"/>
            <a:ext cx="160141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Hydroxypyruvate</a:t>
            </a:r>
            <a:endParaRPr lang="en-US" sz="1088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90F1334B-437B-ECDC-DF03-BAFB3756F6CD}"/>
              </a:ext>
            </a:extLst>
          </p:cNvPr>
          <p:cNvCxnSpPr>
            <a:cxnSpLocks/>
          </p:cNvCxnSpPr>
          <p:nvPr/>
        </p:nvCxnSpPr>
        <p:spPr>
          <a:xfrm flipV="1">
            <a:off x="7238554" y="4933638"/>
            <a:ext cx="8657" cy="435491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ZoneTexte 152">
            <a:extLst>
              <a:ext uri="{FF2B5EF4-FFF2-40B4-BE49-F238E27FC236}">
                <a16:creationId xmlns:a16="http://schemas.microsoft.com/office/drawing/2014/main" id="{07CB075D-4AE4-CCB3-F192-20E1D67DC4E2}"/>
              </a:ext>
            </a:extLst>
          </p:cNvPr>
          <p:cNvSpPr txBox="1"/>
          <p:nvPr/>
        </p:nvSpPr>
        <p:spPr>
          <a:xfrm>
            <a:off x="8322242" y="4572246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GYD1</a:t>
            </a:r>
          </a:p>
        </p:txBody>
      </p:sp>
      <p:sp>
        <p:nvSpPr>
          <p:cNvPr id="164" name="ZoneTexte 163">
            <a:extLst>
              <a:ext uri="{FF2B5EF4-FFF2-40B4-BE49-F238E27FC236}">
                <a16:creationId xmlns:a16="http://schemas.microsoft.com/office/drawing/2014/main" id="{AFFD3558-30D1-8FDE-B84A-2DC6511B3D9E}"/>
              </a:ext>
            </a:extLst>
          </p:cNvPr>
          <p:cNvSpPr txBox="1"/>
          <p:nvPr/>
        </p:nvSpPr>
        <p:spPr>
          <a:xfrm>
            <a:off x="8311817" y="5173554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AAT1</a:t>
            </a:r>
          </a:p>
        </p:txBody>
      </p:sp>
      <p:sp>
        <p:nvSpPr>
          <p:cNvPr id="165" name="ZoneTexte 164">
            <a:extLst>
              <a:ext uri="{FF2B5EF4-FFF2-40B4-BE49-F238E27FC236}">
                <a16:creationId xmlns:a16="http://schemas.microsoft.com/office/drawing/2014/main" id="{0AC66D55-A875-CF3D-BA61-85FFBD7E526F}"/>
              </a:ext>
            </a:extLst>
          </p:cNvPr>
          <p:cNvSpPr txBox="1"/>
          <p:nvPr/>
        </p:nvSpPr>
        <p:spPr>
          <a:xfrm>
            <a:off x="6900126" y="4081972"/>
            <a:ext cx="72650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Glycerate</a:t>
            </a:r>
          </a:p>
        </p:txBody>
      </p: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D093BCC7-0D7C-6BAF-FD54-AFDED2CF633C}"/>
              </a:ext>
            </a:extLst>
          </p:cNvPr>
          <p:cNvCxnSpPr>
            <a:cxnSpLocks/>
          </p:cNvCxnSpPr>
          <p:nvPr/>
        </p:nvCxnSpPr>
        <p:spPr>
          <a:xfrm flipV="1">
            <a:off x="7247500" y="4340524"/>
            <a:ext cx="0" cy="3591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ZoneTexte 199">
            <a:extLst>
              <a:ext uri="{FF2B5EF4-FFF2-40B4-BE49-F238E27FC236}">
                <a16:creationId xmlns:a16="http://schemas.microsoft.com/office/drawing/2014/main" id="{52228BF1-6F54-7D8A-61FD-C664697669CE}"/>
              </a:ext>
            </a:extLst>
          </p:cNvPr>
          <p:cNvSpPr txBox="1"/>
          <p:nvPr/>
        </p:nvSpPr>
        <p:spPr>
          <a:xfrm>
            <a:off x="7199202" y="4428962"/>
            <a:ext cx="558053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HPR1</a:t>
            </a:r>
          </a:p>
        </p:txBody>
      </p:sp>
      <p:sp>
        <p:nvSpPr>
          <p:cNvPr id="201" name="ZoneTexte 200">
            <a:extLst>
              <a:ext uri="{FF2B5EF4-FFF2-40B4-BE49-F238E27FC236}">
                <a16:creationId xmlns:a16="http://schemas.microsoft.com/office/drawing/2014/main" id="{8F173CD8-C61A-192B-DA88-DD12C155BE98}"/>
              </a:ext>
            </a:extLst>
          </p:cNvPr>
          <p:cNvSpPr txBox="1"/>
          <p:nvPr/>
        </p:nvSpPr>
        <p:spPr>
          <a:xfrm>
            <a:off x="7216352" y="4916801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SGAT</a:t>
            </a:r>
          </a:p>
        </p:txBody>
      </p:sp>
      <p:sp>
        <p:nvSpPr>
          <p:cNvPr id="202" name="Forme libre : forme 201">
            <a:extLst>
              <a:ext uri="{FF2B5EF4-FFF2-40B4-BE49-F238E27FC236}">
                <a16:creationId xmlns:a16="http://schemas.microsoft.com/office/drawing/2014/main" id="{853E63DE-B24D-6E8B-34B8-A1F32DE7B0EF}"/>
              </a:ext>
            </a:extLst>
          </p:cNvPr>
          <p:cNvSpPr/>
          <p:nvPr/>
        </p:nvSpPr>
        <p:spPr>
          <a:xfrm>
            <a:off x="7252900" y="5038858"/>
            <a:ext cx="819232" cy="552081"/>
          </a:xfrm>
          <a:custGeom>
            <a:avLst/>
            <a:gdLst>
              <a:gd name="connsiteX0" fmla="*/ 1584339 w 1785061"/>
              <a:gd name="connsiteY0" fmla="*/ 0 h 713678"/>
              <a:gd name="connsiteX1" fmla="*/ 380007 w 1785061"/>
              <a:gd name="connsiteY1" fmla="*/ 334537 h 713678"/>
              <a:gd name="connsiteX2" fmla="*/ 12017 w 1785061"/>
              <a:gd name="connsiteY2" fmla="*/ 301083 h 713678"/>
              <a:gd name="connsiteX3" fmla="*/ 257343 w 1785061"/>
              <a:gd name="connsiteY3" fmla="*/ 144966 h 713678"/>
              <a:gd name="connsiteX4" fmla="*/ 1785061 w 1785061"/>
              <a:gd name="connsiteY4" fmla="*/ 713678 h 713678"/>
              <a:gd name="connsiteX0" fmla="*/ 1731979 w 1785061"/>
              <a:gd name="connsiteY0" fmla="*/ 0 h 713678"/>
              <a:gd name="connsiteX1" fmla="*/ 380007 w 1785061"/>
              <a:gd name="connsiteY1" fmla="*/ 334537 h 713678"/>
              <a:gd name="connsiteX2" fmla="*/ 12017 w 1785061"/>
              <a:gd name="connsiteY2" fmla="*/ 301083 h 713678"/>
              <a:gd name="connsiteX3" fmla="*/ 257343 w 1785061"/>
              <a:gd name="connsiteY3" fmla="*/ 144966 h 713678"/>
              <a:gd name="connsiteX4" fmla="*/ 1785061 w 1785061"/>
              <a:gd name="connsiteY4" fmla="*/ 713678 h 713678"/>
              <a:gd name="connsiteX0" fmla="*/ 1731979 w 1844117"/>
              <a:gd name="connsiteY0" fmla="*/ 0 h 726915"/>
              <a:gd name="connsiteX1" fmla="*/ 380007 w 1844117"/>
              <a:gd name="connsiteY1" fmla="*/ 334537 h 726915"/>
              <a:gd name="connsiteX2" fmla="*/ 12017 w 1844117"/>
              <a:gd name="connsiteY2" fmla="*/ 301083 h 726915"/>
              <a:gd name="connsiteX3" fmla="*/ 257343 w 1844117"/>
              <a:gd name="connsiteY3" fmla="*/ 144966 h 726915"/>
              <a:gd name="connsiteX4" fmla="*/ 1844117 w 1844117"/>
              <a:gd name="connsiteY4" fmla="*/ 726915 h 72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4117" h="726915">
                <a:moveTo>
                  <a:pt x="1731979" y="0"/>
                </a:moveTo>
                <a:cubicBezTo>
                  <a:pt x="1260840" y="142178"/>
                  <a:pt x="666667" y="284356"/>
                  <a:pt x="380007" y="334537"/>
                </a:cubicBezTo>
                <a:cubicBezTo>
                  <a:pt x="93347" y="384718"/>
                  <a:pt x="32461" y="332678"/>
                  <a:pt x="12017" y="301083"/>
                </a:cubicBezTo>
                <a:cubicBezTo>
                  <a:pt x="-8427" y="269488"/>
                  <a:pt x="-38164" y="76200"/>
                  <a:pt x="257343" y="144966"/>
                </a:cubicBezTo>
                <a:cubicBezTo>
                  <a:pt x="552850" y="213732"/>
                  <a:pt x="1228011" y="476942"/>
                  <a:pt x="1844117" y="726915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7" name="ZoneTexte 206">
            <a:extLst>
              <a:ext uri="{FF2B5EF4-FFF2-40B4-BE49-F238E27FC236}">
                <a16:creationId xmlns:a16="http://schemas.microsoft.com/office/drawing/2014/main" id="{F78422A9-FDC2-66B3-BD15-4F8334E140B5}"/>
              </a:ext>
            </a:extLst>
          </p:cNvPr>
          <p:cNvSpPr txBox="1"/>
          <p:nvPr/>
        </p:nvSpPr>
        <p:spPr>
          <a:xfrm>
            <a:off x="7518614" y="5676841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GDC-H</a:t>
            </a:r>
          </a:p>
        </p:txBody>
      </p:sp>
      <p:sp>
        <p:nvSpPr>
          <p:cNvPr id="208" name="ZoneTexte 207">
            <a:extLst>
              <a:ext uri="{FF2B5EF4-FFF2-40B4-BE49-F238E27FC236}">
                <a16:creationId xmlns:a16="http://schemas.microsoft.com/office/drawing/2014/main" id="{9A05DE7A-ADEA-4D39-8381-41A738BE1147}"/>
              </a:ext>
            </a:extLst>
          </p:cNvPr>
          <p:cNvSpPr txBox="1"/>
          <p:nvPr/>
        </p:nvSpPr>
        <p:spPr>
          <a:xfrm>
            <a:off x="7159873" y="5398831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SHMT1</a:t>
            </a:r>
          </a:p>
        </p:txBody>
      </p:sp>
      <p:sp>
        <p:nvSpPr>
          <p:cNvPr id="210" name="Forme libre : forme 209">
            <a:extLst>
              <a:ext uri="{FF2B5EF4-FFF2-40B4-BE49-F238E27FC236}">
                <a16:creationId xmlns:a16="http://schemas.microsoft.com/office/drawing/2014/main" id="{EF02DEE1-93AC-7F8E-7193-E1BB3B55F324}"/>
              </a:ext>
            </a:extLst>
          </p:cNvPr>
          <p:cNvSpPr/>
          <p:nvPr/>
        </p:nvSpPr>
        <p:spPr>
          <a:xfrm>
            <a:off x="7562684" y="5648927"/>
            <a:ext cx="209740" cy="272736"/>
          </a:xfrm>
          <a:custGeom>
            <a:avLst/>
            <a:gdLst>
              <a:gd name="connsiteX0" fmla="*/ 313876 w 313876"/>
              <a:gd name="connsiteY0" fmla="*/ 0 h 253630"/>
              <a:gd name="connsiteX1" fmla="*/ 40223 w 313876"/>
              <a:gd name="connsiteY1" fmla="*/ 66745 h 253630"/>
              <a:gd name="connsiteX2" fmla="*/ 6851 w 313876"/>
              <a:gd name="connsiteY2" fmla="*/ 253630 h 25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876" h="253630">
                <a:moveTo>
                  <a:pt x="313876" y="0"/>
                </a:moveTo>
                <a:cubicBezTo>
                  <a:pt x="202635" y="12236"/>
                  <a:pt x="91394" y="24473"/>
                  <a:pt x="40223" y="66745"/>
                </a:cubicBezTo>
                <a:cubicBezTo>
                  <a:pt x="-10948" y="109017"/>
                  <a:pt x="-2049" y="181323"/>
                  <a:pt x="6851" y="253630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1" name="ZoneTexte 210">
            <a:extLst>
              <a:ext uri="{FF2B5EF4-FFF2-40B4-BE49-F238E27FC236}">
                <a16:creationId xmlns:a16="http://schemas.microsoft.com/office/drawing/2014/main" id="{76BBC5C9-B5BC-4FCA-4B2C-C22E133FD9E0}"/>
              </a:ext>
            </a:extLst>
          </p:cNvPr>
          <p:cNvSpPr txBox="1"/>
          <p:nvPr/>
        </p:nvSpPr>
        <p:spPr>
          <a:xfrm>
            <a:off x="7169089" y="5928174"/>
            <a:ext cx="72352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088" baseline="-25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 </a:t>
            </a:r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</a:t>
            </a:r>
            <a:r>
              <a:rPr lang="en-US" sz="1088" baseline="-25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3" name="Forme libre : forme 222">
            <a:extLst>
              <a:ext uri="{FF2B5EF4-FFF2-40B4-BE49-F238E27FC236}">
                <a16:creationId xmlns:a16="http://schemas.microsoft.com/office/drawing/2014/main" id="{DC8FE879-EE7B-1B59-2AAC-F23E1E92273E}"/>
              </a:ext>
            </a:extLst>
          </p:cNvPr>
          <p:cNvSpPr/>
          <p:nvPr/>
        </p:nvSpPr>
        <p:spPr>
          <a:xfrm>
            <a:off x="8334825" y="5108380"/>
            <a:ext cx="465524" cy="389508"/>
          </a:xfrm>
          <a:custGeom>
            <a:avLst/>
            <a:gdLst>
              <a:gd name="connsiteX0" fmla="*/ 733679 w 741991"/>
              <a:gd name="connsiteY0" fmla="*/ 2770 h 401781"/>
              <a:gd name="connsiteX1" fmla="*/ 101911 w 741991"/>
              <a:gd name="connsiteY1" fmla="*/ 27709 h 401781"/>
              <a:gd name="connsiteX2" fmla="*/ 10471 w 741991"/>
              <a:gd name="connsiteY2" fmla="*/ 202276 h 401781"/>
              <a:gd name="connsiteX3" fmla="*/ 201664 w 741991"/>
              <a:gd name="connsiteY3" fmla="*/ 351905 h 401781"/>
              <a:gd name="connsiteX4" fmla="*/ 741991 w 741991"/>
              <a:gd name="connsiteY4" fmla="*/ 401781 h 40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91" h="401781">
                <a:moveTo>
                  <a:pt x="733679" y="2770"/>
                </a:moveTo>
                <a:cubicBezTo>
                  <a:pt x="478062" y="-1386"/>
                  <a:pt x="222446" y="-5542"/>
                  <a:pt x="101911" y="27709"/>
                </a:cubicBezTo>
                <a:cubicBezTo>
                  <a:pt x="-18624" y="60960"/>
                  <a:pt x="-6155" y="148243"/>
                  <a:pt x="10471" y="202276"/>
                </a:cubicBezTo>
                <a:cubicBezTo>
                  <a:pt x="27097" y="256309"/>
                  <a:pt x="79744" y="318654"/>
                  <a:pt x="201664" y="351905"/>
                </a:cubicBezTo>
                <a:cubicBezTo>
                  <a:pt x="323584" y="385156"/>
                  <a:pt x="532787" y="393468"/>
                  <a:pt x="741991" y="401781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4" name="ZoneTexte 223">
            <a:extLst>
              <a:ext uri="{FF2B5EF4-FFF2-40B4-BE49-F238E27FC236}">
                <a16:creationId xmlns:a16="http://schemas.microsoft.com/office/drawing/2014/main" id="{F4817DF4-A025-E263-5D18-EB5A67511BAA}"/>
              </a:ext>
            </a:extLst>
          </p:cNvPr>
          <p:cNvSpPr txBox="1"/>
          <p:nvPr/>
        </p:nvSpPr>
        <p:spPr>
          <a:xfrm>
            <a:off x="8753347" y="5010422"/>
            <a:ext cx="455046" cy="259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Glu </a:t>
            </a:r>
          </a:p>
        </p:txBody>
      </p:sp>
      <p:sp>
        <p:nvSpPr>
          <p:cNvPr id="225" name="ZoneTexte 224">
            <a:extLst>
              <a:ext uri="{FF2B5EF4-FFF2-40B4-BE49-F238E27FC236}">
                <a16:creationId xmlns:a16="http://schemas.microsoft.com/office/drawing/2014/main" id="{8DA07AC2-EE87-A983-510D-4F8D854B4ED5}"/>
              </a:ext>
            </a:extLst>
          </p:cNvPr>
          <p:cNvSpPr txBox="1"/>
          <p:nvPr/>
        </p:nvSpPr>
        <p:spPr>
          <a:xfrm>
            <a:off x="8742843" y="5360549"/>
            <a:ext cx="455046" cy="259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Oxo </a:t>
            </a:r>
          </a:p>
        </p:txBody>
      </p:sp>
      <p:sp>
        <p:nvSpPr>
          <p:cNvPr id="227" name="ZoneTexte 226">
            <a:extLst>
              <a:ext uri="{FF2B5EF4-FFF2-40B4-BE49-F238E27FC236}">
                <a16:creationId xmlns:a16="http://schemas.microsoft.com/office/drawing/2014/main" id="{FDBAE4ED-C8EC-B06C-28D9-C2F2EC09A6B9}"/>
              </a:ext>
            </a:extLst>
          </p:cNvPr>
          <p:cNvSpPr txBox="1"/>
          <p:nvPr/>
        </p:nvSpPr>
        <p:spPr>
          <a:xfrm>
            <a:off x="9280031" y="5420916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GDH</a:t>
            </a:r>
          </a:p>
        </p:txBody>
      </p:sp>
      <p:sp>
        <p:nvSpPr>
          <p:cNvPr id="203" name="ZoneTexte 202">
            <a:extLst>
              <a:ext uri="{FF2B5EF4-FFF2-40B4-BE49-F238E27FC236}">
                <a16:creationId xmlns:a16="http://schemas.microsoft.com/office/drawing/2014/main" id="{345839E3-DB23-4C08-2380-B2C76E4EE0C9}"/>
              </a:ext>
            </a:extLst>
          </p:cNvPr>
          <p:cNvSpPr txBox="1"/>
          <p:nvPr/>
        </p:nvSpPr>
        <p:spPr>
          <a:xfrm>
            <a:off x="2714250" y="2766898"/>
            <a:ext cx="57570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CAH1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B8468655-418C-6B7A-9029-292B1365F907}"/>
              </a:ext>
            </a:extLst>
          </p:cNvPr>
          <p:cNvCxnSpPr>
            <a:cxnSpLocks/>
          </p:cNvCxnSpPr>
          <p:nvPr/>
        </p:nvCxnSpPr>
        <p:spPr>
          <a:xfrm>
            <a:off x="2767688" y="2601097"/>
            <a:ext cx="0" cy="662036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9" name="ZoneTexte 348">
            <a:extLst>
              <a:ext uri="{FF2B5EF4-FFF2-40B4-BE49-F238E27FC236}">
                <a16:creationId xmlns:a16="http://schemas.microsoft.com/office/drawing/2014/main" id="{F42AB701-5CB9-6481-A3EB-866DEAADBC85}"/>
              </a:ext>
            </a:extLst>
          </p:cNvPr>
          <p:cNvSpPr txBox="1"/>
          <p:nvPr/>
        </p:nvSpPr>
        <p:spPr>
          <a:xfrm>
            <a:off x="4529415" y="5324848"/>
            <a:ext cx="1524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rgbClr val="F280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Mitochondria</a:t>
            </a:r>
            <a:r>
              <a:rPr lang="fr-FR" sz="1200" b="1" dirty="0">
                <a:solidFill>
                  <a:srgbClr val="F280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50" name="ZoneTexte 349">
            <a:extLst>
              <a:ext uri="{FF2B5EF4-FFF2-40B4-BE49-F238E27FC236}">
                <a16:creationId xmlns:a16="http://schemas.microsoft.com/office/drawing/2014/main" id="{DE89171D-5531-D313-79BE-48FC48ED7C78}"/>
              </a:ext>
            </a:extLst>
          </p:cNvPr>
          <p:cNvSpPr txBox="1"/>
          <p:nvPr/>
        </p:nvSpPr>
        <p:spPr>
          <a:xfrm rot="822168">
            <a:off x="5369669" y="3201153"/>
            <a:ext cx="1524777" cy="23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F280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sz="907" dirty="0" err="1">
                <a:solidFill>
                  <a:srgbClr val="B6CB87"/>
                </a:solidFill>
              </a:rPr>
              <a:t>Chloroplast</a:t>
            </a:r>
            <a:r>
              <a:rPr lang="fr-FR" sz="907" dirty="0">
                <a:solidFill>
                  <a:srgbClr val="B6CB87"/>
                </a:solidFill>
              </a:rPr>
              <a:t> </a:t>
            </a:r>
            <a:r>
              <a:rPr lang="fr-FR" sz="907" dirty="0" err="1">
                <a:solidFill>
                  <a:srgbClr val="B6CB87"/>
                </a:solidFill>
              </a:rPr>
              <a:t>envelope</a:t>
            </a:r>
            <a:r>
              <a:rPr lang="fr-FR" sz="907" dirty="0">
                <a:solidFill>
                  <a:srgbClr val="B6CB87"/>
                </a:solidFill>
              </a:rPr>
              <a:t> </a:t>
            </a:r>
          </a:p>
        </p:txBody>
      </p:sp>
      <p:sp>
        <p:nvSpPr>
          <p:cNvPr id="158" name="ZoneTexte 157">
            <a:extLst>
              <a:ext uri="{FF2B5EF4-FFF2-40B4-BE49-F238E27FC236}">
                <a16:creationId xmlns:a16="http://schemas.microsoft.com/office/drawing/2014/main" id="{30D5393C-F04B-0EE4-7829-E5AF20649B53}"/>
              </a:ext>
            </a:extLst>
          </p:cNvPr>
          <p:cNvSpPr txBox="1"/>
          <p:nvPr/>
        </p:nvSpPr>
        <p:spPr>
          <a:xfrm>
            <a:off x="3733965" y="2279236"/>
            <a:ext cx="52922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088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" name="ZoneTexte 408">
            <a:extLst>
              <a:ext uri="{FF2B5EF4-FFF2-40B4-BE49-F238E27FC236}">
                <a16:creationId xmlns:a16="http://schemas.microsoft.com/office/drawing/2014/main" id="{41BE0E30-A06E-4679-A465-8E45FF2D937E}"/>
              </a:ext>
            </a:extLst>
          </p:cNvPr>
          <p:cNvSpPr txBox="1"/>
          <p:nvPr/>
        </p:nvSpPr>
        <p:spPr>
          <a:xfrm rot="1421128">
            <a:off x="6845141" y="3368183"/>
            <a:ext cx="1253448" cy="2319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7" dirty="0">
                <a:solidFill>
                  <a:schemeClr val="bg2">
                    <a:lumMod val="75000"/>
                  </a:schemeClr>
                </a:solidFill>
              </a:rPr>
              <a:t>Starch</a:t>
            </a:r>
            <a:endParaRPr lang="fr-FR" sz="907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61" name="ZoneTexte 460">
            <a:extLst>
              <a:ext uri="{FF2B5EF4-FFF2-40B4-BE49-F238E27FC236}">
                <a16:creationId xmlns:a16="http://schemas.microsoft.com/office/drawing/2014/main" id="{5924D542-806D-4C9C-9FC2-6202C3DA7375}"/>
              </a:ext>
            </a:extLst>
          </p:cNvPr>
          <p:cNvSpPr txBox="1"/>
          <p:nvPr/>
        </p:nvSpPr>
        <p:spPr>
          <a:xfrm rot="756210">
            <a:off x="8072819" y="3405207"/>
            <a:ext cx="1524777" cy="2319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F280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sz="907" dirty="0" err="1">
                <a:solidFill>
                  <a:srgbClr val="627948"/>
                </a:solidFill>
              </a:rPr>
              <a:t>Thylakoid</a:t>
            </a:r>
            <a:r>
              <a:rPr lang="fr-FR" sz="907" dirty="0">
                <a:solidFill>
                  <a:srgbClr val="627948"/>
                </a:solidFill>
              </a:rPr>
              <a:t> pH 5.5</a:t>
            </a:r>
          </a:p>
        </p:txBody>
      </p:sp>
      <p:sp>
        <p:nvSpPr>
          <p:cNvPr id="536" name="ZoneTexte 535">
            <a:extLst>
              <a:ext uri="{FF2B5EF4-FFF2-40B4-BE49-F238E27FC236}">
                <a16:creationId xmlns:a16="http://schemas.microsoft.com/office/drawing/2014/main" id="{3BBE81E6-49D2-4233-9BB4-FE35C753CA2F}"/>
              </a:ext>
            </a:extLst>
          </p:cNvPr>
          <p:cNvSpPr txBox="1"/>
          <p:nvPr/>
        </p:nvSpPr>
        <p:spPr>
          <a:xfrm>
            <a:off x="9278710" y="4034980"/>
            <a:ext cx="2202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Glycolate excretion</a:t>
            </a:r>
          </a:p>
        </p:txBody>
      </p:sp>
      <p:cxnSp>
        <p:nvCxnSpPr>
          <p:cNvPr id="559" name="Connecteur droit avec flèche 558">
            <a:extLst>
              <a:ext uri="{FF2B5EF4-FFF2-40B4-BE49-F238E27FC236}">
                <a16:creationId xmlns:a16="http://schemas.microsoft.com/office/drawing/2014/main" id="{EF5178CE-B3FF-4C96-99E7-934B92FA82E5}"/>
              </a:ext>
            </a:extLst>
          </p:cNvPr>
          <p:cNvCxnSpPr>
            <a:cxnSpLocks/>
          </p:cNvCxnSpPr>
          <p:nvPr/>
        </p:nvCxnSpPr>
        <p:spPr>
          <a:xfrm>
            <a:off x="2974255" y="3356076"/>
            <a:ext cx="73462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5" name="ZoneTexte 564">
            <a:extLst>
              <a:ext uri="{FF2B5EF4-FFF2-40B4-BE49-F238E27FC236}">
                <a16:creationId xmlns:a16="http://schemas.microsoft.com/office/drawing/2014/main" id="{BF52F2F2-181B-4A1E-B58B-17F3DAA4FA96}"/>
              </a:ext>
            </a:extLst>
          </p:cNvPr>
          <p:cNvSpPr txBox="1"/>
          <p:nvPr/>
        </p:nvSpPr>
        <p:spPr>
          <a:xfrm>
            <a:off x="3740061" y="3231038"/>
            <a:ext cx="448133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70" name="Connecteur droit avec flèche 569">
            <a:extLst>
              <a:ext uri="{FF2B5EF4-FFF2-40B4-BE49-F238E27FC236}">
                <a16:creationId xmlns:a16="http://schemas.microsoft.com/office/drawing/2014/main" id="{383ABEC3-4B7B-43F9-AB5F-5E558EEC248F}"/>
              </a:ext>
            </a:extLst>
          </p:cNvPr>
          <p:cNvCxnSpPr>
            <a:cxnSpLocks/>
          </p:cNvCxnSpPr>
          <p:nvPr/>
        </p:nvCxnSpPr>
        <p:spPr>
          <a:xfrm flipV="1">
            <a:off x="3908424" y="2504531"/>
            <a:ext cx="833" cy="7607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8" name="Forme libre : forme 577">
            <a:extLst>
              <a:ext uri="{FF2B5EF4-FFF2-40B4-BE49-F238E27FC236}">
                <a16:creationId xmlns:a16="http://schemas.microsoft.com/office/drawing/2014/main" id="{F523EA44-33B8-4207-B3B6-00BE459BFA54}"/>
              </a:ext>
            </a:extLst>
          </p:cNvPr>
          <p:cNvSpPr/>
          <p:nvPr/>
        </p:nvSpPr>
        <p:spPr>
          <a:xfrm rot="4884396">
            <a:off x="7976975" y="4883583"/>
            <a:ext cx="971691" cy="1789685"/>
          </a:xfrm>
          <a:custGeom>
            <a:avLst/>
            <a:gdLst>
              <a:gd name="connsiteX0" fmla="*/ 0 w 474961"/>
              <a:gd name="connsiteY0" fmla="*/ 839585 h 839585"/>
              <a:gd name="connsiteX1" fmla="*/ 365760 w 474961"/>
              <a:gd name="connsiteY1" fmla="*/ 665018 h 839585"/>
              <a:gd name="connsiteX2" fmla="*/ 473825 w 474961"/>
              <a:gd name="connsiteY2" fmla="*/ 241069 h 839585"/>
              <a:gd name="connsiteX3" fmla="*/ 315883 w 474961"/>
              <a:gd name="connsiteY3" fmla="*/ 0 h 839585"/>
              <a:gd name="connsiteX0" fmla="*/ 0 w 474961"/>
              <a:gd name="connsiteY0" fmla="*/ 792864 h 792864"/>
              <a:gd name="connsiteX1" fmla="*/ 365760 w 474961"/>
              <a:gd name="connsiteY1" fmla="*/ 618297 h 792864"/>
              <a:gd name="connsiteX2" fmla="*/ 473825 w 474961"/>
              <a:gd name="connsiteY2" fmla="*/ 194348 h 792864"/>
              <a:gd name="connsiteX3" fmla="*/ 128999 w 474961"/>
              <a:gd name="connsiteY3" fmla="*/ 0 h 792864"/>
              <a:gd name="connsiteX0" fmla="*/ 0 w 488095"/>
              <a:gd name="connsiteY0" fmla="*/ 792864 h 792864"/>
              <a:gd name="connsiteX1" fmla="*/ 365760 w 488095"/>
              <a:gd name="connsiteY1" fmla="*/ 618297 h 792864"/>
              <a:gd name="connsiteX2" fmla="*/ 487174 w 488095"/>
              <a:gd name="connsiteY2" fmla="*/ 94232 h 792864"/>
              <a:gd name="connsiteX3" fmla="*/ 128999 w 488095"/>
              <a:gd name="connsiteY3" fmla="*/ 0 h 792864"/>
              <a:gd name="connsiteX0" fmla="*/ 0 w 488095"/>
              <a:gd name="connsiteY0" fmla="*/ 792864 h 792864"/>
              <a:gd name="connsiteX1" fmla="*/ 365760 w 488095"/>
              <a:gd name="connsiteY1" fmla="*/ 618297 h 792864"/>
              <a:gd name="connsiteX2" fmla="*/ 487174 w 488095"/>
              <a:gd name="connsiteY2" fmla="*/ 94232 h 792864"/>
              <a:gd name="connsiteX3" fmla="*/ 128999 w 488095"/>
              <a:gd name="connsiteY3" fmla="*/ 0 h 792864"/>
              <a:gd name="connsiteX0" fmla="*/ 0 w 491538"/>
              <a:gd name="connsiteY0" fmla="*/ 792864 h 792864"/>
              <a:gd name="connsiteX1" fmla="*/ 365760 w 491538"/>
              <a:gd name="connsiteY1" fmla="*/ 618297 h 792864"/>
              <a:gd name="connsiteX2" fmla="*/ 487174 w 491538"/>
              <a:gd name="connsiteY2" fmla="*/ 94232 h 792864"/>
              <a:gd name="connsiteX3" fmla="*/ 128999 w 491538"/>
              <a:gd name="connsiteY3" fmla="*/ 0 h 792864"/>
              <a:gd name="connsiteX0" fmla="*/ 0 w 491538"/>
              <a:gd name="connsiteY0" fmla="*/ 792864 h 792864"/>
              <a:gd name="connsiteX1" fmla="*/ 365760 w 491538"/>
              <a:gd name="connsiteY1" fmla="*/ 618297 h 792864"/>
              <a:gd name="connsiteX2" fmla="*/ 487174 w 491538"/>
              <a:gd name="connsiteY2" fmla="*/ 140954 h 792864"/>
              <a:gd name="connsiteX3" fmla="*/ 128999 w 491538"/>
              <a:gd name="connsiteY3" fmla="*/ 0 h 792864"/>
              <a:gd name="connsiteX0" fmla="*/ 0 w 530338"/>
              <a:gd name="connsiteY0" fmla="*/ 792864 h 792864"/>
              <a:gd name="connsiteX1" fmla="*/ 365760 w 530338"/>
              <a:gd name="connsiteY1" fmla="*/ 618297 h 792864"/>
              <a:gd name="connsiteX2" fmla="*/ 527221 w 530338"/>
              <a:gd name="connsiteY2" fmla="*/ 74209 h 792864"/>
              <a:gd name="connsiteX3" fmla="*/ 128999 w 530338"/>
              <a:gd name="connsiteY3" fmla="*/ 0 h 792864"/>
              <a:gd name="connsiteX0" fmla="*/ 0 w 530338"/>
              <a:gd name="connsiteY0" fmla="*/ 792864 h 792864"/>
              <a:gd name="connsiteX1" fmla="*/ 365760 w 530338"/>
              <a:gd name="connsiteY1" fmla="*/ 618297 h 792864"/>
              <a:gd name="connsiteX2" fmla="*/ 527221 w 530338"/>
              <a:gd name="connsiteY2" fmla="*/ 74209 h 792864"/>
              <a:gd name="connsiteX3" fmla="*/ 128999 w 530338"/>
              <a:gd name="connsiteY3" fmla="*/ 0 h 792864"/>
              <a:gd name="connsiteX0" fmla="*/ 0 w 527278"/>
              <a:gd name="connsiteY0" fmla="*/ 792864 h 792864"/>
              <a:gd name="connsiteX1" fmla="*/ 365760 w 527278"/>
              <a:gd name="connsiteY1" fmla="*/ 618297 h 792864"/>
              <a:gd name="connsiteX2" fmla="*/ 527221 w 527278"/>
              <a:gd name="connsiteY2" fmla="*/ 74209 h 792864"/>
              <a:gd name="connsiteX3" fmla="*/ 128999 w 527278"/>
              <a:gd name="connsiteY3" fmla="*/ 0 h 792864"/>
              <a:gd name="connsiteX0" fmla="*/ 0 w 620707"/>
              <a:gd name="connsiteY0" fmla="*/ 792864 h 792864"/>
              <a:gd name="connsiteX1" fmla="*/ 365760 w 620707"/>
              <a:gd name="connsiteY1" fmla="*/ 618297 h 792864"/>
              <a:gd name="connsiteX2" fmla="*/ 620663 w 620707"/>
              <a:gd name="connsiteY2" fmla="*/ 87557 h 792864"/>
              <a:gd name="connsiteX3" fmla="*/ 128999 w 620707"/>
              <a:gd name="connsiteY3" fmla="*/ 0 h 792864"/>
              <a:gd name="connsiteX0" fmla="*/ 0 w 668791"/>
              <a:gd name="connsiteY0" fmla="*/ 792864 h 792864"/>
              <a:gd name="connsiteX1" fmla="*/ 365760 w 668791"/>
              <a:gd name="connsiteY1" fmla="*/ 618297 h 792864"/>
              <a:gd name="connsiteX2" fmla="*/ 620663 w 668791"/>
              <a:gd name="connsiteY2" fmla="*/ 87557 h 792864"/>
              <a:gd name="connsiteX3" fmla="*/ 128999 w 668791"/>
              <a:gd name="connsiteY3" fmla="*/ 0 h 792864"/>
              <a:gd name="connsiteX0" fmla="*/ 0 w 668791"/>
              <a:gd name="connsiteY0" fmla="*/ 804022 h 804022"/>
              <a:gd name="connsiteX1" fmla="*/ 365760 w 668791"/>
              <a:gd name="connsiteY1" fmla="*/ 629455 h 804022"/>
              <a:gd name="connsiteX2" fmla="*/ 620663 w 668791"/>
              <a:gd name="connsiteY2" fmla="*/ 98715 h 804022"/>
              <a:gd name="connsiteX3" fmla="*/ 128999 w 668791"/>
              <a:gd name="connsiteY3" fmla="*/ 11158 h 804022"/>
              <a:gd name="connsiteX0" fmla="*/ 0 w 640883"/>
              <a:gd name="connsiteY0" fmla="*/ 792864 h 792864"/>
              <a:gd name="connsiteX1" fmla="*/ 492575 w 640883"/>
              <a:gd name="connsiteY1" fmla="*/ 531530 h 792864"/>
              <a:gd name="connsiteX2" fmla="*/ 620663 w 640883"/>
              <a:gd name="connsiteY2" fmla="*/ 87557 h 792864"/>
              <a:gd name="connsiteX3" fmla="*/ 128999 w 640883"/>
              <a:gd name="connsiteY3" fmla="*/ 0 h 792864"/>
              <a:gd name="connsiteX0" fmla="*/ 0 w 521326"/>
              <a:gd name="connsiteY0" fmla="*/ 797361 h 797361"/>
              <a:gd name="connsiteX1" fmla="*/ 492575 w 521326"/>
              <a:gd name="connsiteY1" fmla="*/ 536027 h 797361"/>
              <a:gd name="connsiteX2" fmla="*/ 427104 w 521326"/>
              <a:gd name="connsiteY2" fmla="*/ 58681 h 797361"/>
              <a:gd name="connsiteX3" fmla="*/ 128999 w 521326"/>
              <a:gd name="connsiteY3" fmla="*/ 4497 h 797361"/>
              <a:gd name="connsiteX0" fmla="*/ 0 w 525223"/>
              <a:gd name="connsiteY0" fmla="*/ 787915 h 787915"/>
              <a:gd name="connsiteX1" fmla="*/ 492575 w 525223"/>
              <a:gd name="connsiteY1" fmla="*/ 526581 h 787915"/>
              <a:gd name="connsiteX2" fmla="*/ 427104 w 525223"/>
              <a:gd name="connsiteY2" fmla="*/ 49235 h 787915"/>
              <a:gd name="connsiteX3" fmla="*/ 7995 w 525223"/>
              <a:gd name="connsiteY3" fmla="*/ 11881 h 787915"/>
              <a:gd name="connsiteX0" fmla="*/ 0 w 542811"/>
              <a:gd name="connsiteY0" fmla="*/ 776034 h 776034"/>
              <a:gd name="connsiteX1" fmla="*/ 492575 w 542811"/>
              <a:gd name="connsiteY1" fmla="*/ 514700 h 776034"/>
              <a:gd name="connsiteX2" fmla="*/ 471685 w 542811"/>
              <a:gd name="connsiteY2" fmla="*/ 115893 h 776034"/>
              <a:gd name="connsiteX3" fmla="*/ 7995 w 542811"/>
              <a:gd name="connsiteY3" fmla="*/ 0 h 776034"/>
              <a:gd name="connsiteX0" fmla="*/ 0 w 492577"/>
              <a:gd name="connsiteY0" fmla="*/ 776034 h 776034"/>
              <a:gd name="connsiteX1" fmla="*/ 492575 w 492577"/>
              <a:gd name="connsiteY1" fmla="*/ 514700 h 776034"/>
              <a:gd name="connsiteX2" fmla="*/ 7995 w 492577"/>
              <a:gd name="connsiteY2" fmla="*/ 0 h 776034"/>
              <a:gd name="connsiteX0" fmla="*/ 0 w 481064"/>
              <a:gd name="connsiteY0" fmla="*/ 776034 h 776034"/>
              <a:gd name="connsiteX1" fmla="*/ 481060 w 481064"/>
              <a:gd name="connsiteY1" fmla="*/ 438528 h 776034"/>
              <a:gd name="connsiteX2" fmla="*/ 7995 w 481064"/>
              <a:gd name="connsiteY2" fmla="*/ 0 h 776034"/>
              <a:gd name="connsiteX0" fmla="*/ 39927 w 521082"/>
              <a:gd name="connsiteY0" fmla="*/ 719958 h 719958"/>
              <a:gd name="connsiteX1" fmla="*/ 520987 w 521082"/>
              <a:gd name="connsiteY1" fmla="*/ 382452 h 719958"/>
              <a:gd name="connsiteX2" fmla="*/ 0 w 521082"/>
              <a:gd name="connsiteY2" fmla="*/ 0 h 719958"/>
              <a:gd name="connsiteX0" fmla="*/ 39927 w 521082"/>
              <a:gd name="connsiteY0" fmla="*/ 719958 h 719958"/>
              <a:gd name="connsiteX1" fmla="*/ 520987 w 521082"/>
              <a:gd name="connsiteY1" fmla="*/ 382452 h 719958"/>
              <a:gd name="connsiteX2" fmla="*/ 0 w 521082"/>
              <a:gd name="connsiteY2" fmla="*/ 0 h 719958"/>
              <a:gd name="connsiteX0" fmla="*/ 738869 w 1220024"/>
              <a:gd name="connsiteY0" fmla="*/ 860749 h 860749"/>
              <a:gd name="connsiteX1" fmla="*/ 1219929 w 1220024"/>
              <a:gd name="connsiteY1" fmla="*/ 523243 h 860749"/>
              <a:gd name="connsiteX2" fmla="*/ 0 w 1220024"/>
              <a:gd name="connsiteY2" fmla="*/ 0 h 860749"/>
              <a:gd name="connsiteX0" fmla="*/ 738869 w 1220024"/>
              <a:gd name="connsiteY0" fmla="*/ 860749 h 860749"/>
              <a:gd name="connsiteX1" fmla="*/ 1219929 w 1220024"/>
              <a:gd name="connsiteY1" fmla="*/ 523243 h 860749"/>
              <a:gd name="connsiteX2" fmla="*/ 0 w 1220024"/>
              <a:gd name="connsiteY2" fmla="*/ 0 h 860749"/>
              <a:gd name="connsiteX0" fmla="*/ 738869 w 1220024"/>
              <a:gd name="connsiteY0" fmla="*/ 860749 h 860749"/>
              <a:gd name="connsiteX1" fmla="*/ 1219929 w 1220024"/>
              <a:gd name="connsiteY1" fmla="*/ 523243 h 860749"/>
              <a:gd name="connsiteX2" fmla="*/ 689395 w 1220024"/>
              <a:gd name="connsiteY2" fmla="*/ 191502 h 860749"/>
              <a:gd name="connsiteX3" fmla="*/ 0 w 1220024"/>
              <a:gd name="connsiteY3" fmla="*/ 0 h 860749"/>
              <a:gd name="connsiteX0" fmla="*/ 991837 w 1472992"/>
              <a:gd name="connsiteY0" fmla="*/ 904508 h 904508"/>
              <a:gd name="connsiteX1" fmla="*/ 1472897 w 1472992"/>
              <a:gd name="connsiteY1" fmla="*/ 567002 h 904508"/>
              <a:gd name="connsiteX2" fmla="*/ 942363 w 1472992"/>
              <a:gd name="connsiteY2" fmla="*/ 235261 h 904508"/>
              <a:gd name="connsiteX3" fmla="*/ -1 w 1472992"/>
              <a:gd name="connsiteY3" fmla="*/ 0 h 904508"/>
              <a:gd name="connsiteX0" fmla="*/ 991839 w 1472994"/>
              <a:gd name="connsiteY0" fmla="*/ 904508 h 904508"/>
              <a:gd name="connsiteX1" fmla="*/ 1472899 w 1472994"/>
              <a:gd name="connsiteY1" fmla="*/ 567002 h 904508"/>
              <a:gd name="connsiteX2" fmla="*/ 1038157 w 1472994"/>
              <a:gd name="connsiteY2" fmla="*/ 182680 h 904508"/>
              <a:gd name="connsiteX3" fmla="*/ 1 w 1472994"/>
              <a:gd name="connsiteY3" fmla="*/ 0 h 904508"/>
              <a:gd name="connsiteX0" fmla="*/ 991837 w 1472992"/>
              <a:gd name="connsiteY0" fmla="*/ 904508 h 904508"/>
              <a:gd name="connsiteX1" fmla="*/ 1472897 w 1472992"/>
              <a:gd name="connsiteY1" fmla="*/ 567002 h 904508"/>
              <a:gd name="connsiteX2" fmla="*/ 1038155 w 1472992"/>
              <a:gd name="connsiteY2" fmla="*/ 182680 h 904508"/>
              <a:gd name="connsiteX3" fmla="*/ -1 w 1472992"/>
              <a:gd name="connsiteY3" fmla="*/ 0 h 904508"/>
              <a:gd name="connsiteX0" fmla="*/ 991839 w 1472994"/>
              <a:gd name="connsiteY0" fmla="*/ 919314 h 919314"/>
              <a:gd name="connsiteX1" fmla="*/ 1472899 w 1472994"/>
              <a:gd name="connsiteY1" fmla="*/ 581808 h 919314"/>
              <a:gd name="connsiteX2" fmla="*/ 1038157 w 1472994"/>
              <a:gd name="connsiteY2" fmla="*/ 197486 h 919314"/>
              <a:gd name="connsiteX3" fmla="*/ 1 w 1472994"/>
              <a:gd name="connsiteY3" fmla="*/ 14806 h 919314"/>
              <a:gd name="connsiteX0" fmla="*/ 1165411 w 1646566"/>
              <a:gd name="connsiteY0" fmla="*/ 800307 h 800307"/>
              <a:gd name="connsiteX1" fmla="*/ 1646471 w 1646566"/>
              <a:gd name="connsiteY1" fmla="*/ 462801 h 800307"/>
              <a:gd name="connsiteX2" fmla="*/ 1211729 w 1646566"/>
              <a:gd name="connsiteY2" fmla="*/ 78479 h 800307"/>
              <a:gd name="connsiteX3" fmla="*/ 0 w 1646566"/>
              <a:gd name="connsiteY3" fmla="*/ 46433 h 800307"/>
              <a:gd name="connsiteX0" fmla="*/ 1165411 w 1646566"/>
              <a:gd name="connsiteY0" fmla="*/ 833010 h 833010"/>
              <a:gd name="connsiteX1" fmla="*/ 1646471 w 1646566"/>
              <a:gd name="connsiteY1" fmla="*/ 495504 h 833010"/>
              <a:gd name="connsiteX2" fmla="*/ 1211729 w 1646566"/>
              <a:gd name="connsiteY2" fmla="*/ 111182 h 833010"/>
              <a:gd name="connsiteX3" fmla="*/ 0 w 1646566"/>
              <a:gd name="connsiteY3" fmla="*/ 79136 h 833010"/>
              <a:gd name="connsiteX0" fmla="*/ 1165411 w 1533592"/>
              <a:gd name="connsiteY0" fmla="*/ 833010 h 833010"/>
              <a:gd name="connsiteX1" fmla="*/ 1533451 w 1533592"/>
              <a:gd name="connsiteY1" fmla="*/ 474224 h 833010"/>
              <a:gd name="connsiteX2" fmla="*/ 1211729 w 1533592"/>
              <a:gd name="connsiteY2" fmla="*/ 111182 h 833010"/>
              <a:gd name="connsiteX3" fmla="*/ 0 w 1533592"/>
              <a:gd name="connsiteY3" fmla="*/ 79136 h 83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3592" h="833010">
                <a:moveTo>
                  <a:pt x="1165411" y="833010"/>
                </a:moveTo>
                <a:cubicBezTo>
                  <a:pt x="1308805" y="795603"/>
                  <a:pt x="1540105" y="594217"/>
                  <a:pt x="1533451" y="474224"/>
                </a:cubicBezTo>
                <a:cubicBezTo>
                  <a:pt x="1525205" y="362683"/>
                  <a:pt x="1415050" y="198389"/>
                  <a:pt x="1211729" y="111182"/>
                </a:cubicBezTo>
                <a:cubicBezTo>
                  <a:pt x="962696" y="5695"/>
                  <a:pt x="381448" y="-59802"/>
                  <a:pt x="0" y="79136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03EA4B8-FCFE-4091-88E0-FF9FA595E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857" y="4735539"/>
            <a:ext cx="5954" cy="59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4C70329-A392-33BB-C446-72E28E92C1A0}"/>
              </a:ext>
            </a:extLst>
          </p:cNvPr>
          <p:cNvSpPr txBox="1"/>
          <p:nvPr/>
        </p:nvSpPr>
        <p:spPr>
          <a:xfrm>
            <a:off x="9174766" y="2203206"/>
            <a:ext cx="608336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8" name="Groupe 387">
            <a:extLst>
              <a:ext uri="{FF2B5EF4-FFF2-40B4-BE49-F238E27FC236}">
                <a16:creationId xmlns:a16="http://schemas.microsoft.com/office/drawing/2014/main" id="{2A9AA917-D718-477E-AD02-88D03ABA7087}"/>
              </a:ext>
            </a:extLst>
          </p:cNvPr>
          <p:cNvGrpSpPr/>
          <p:nvPr/>
        </p:nvGrpSpPr>
        <p:grpSpPr>
          <a:xfrm>
            <a:off x="4122127" y="394856"/>
            <a:ext cx="7920554" cy="3392178"/>
            <a:chOff x="2138801" y="-838031"/>
            <a:chExt cx="8482385" cy="3495453"/>
          </a:xfrm>
        </p:grpSpPr>
        <p:sp>
          <p:nvSpPr>
            <p:cNvPr id="357" name="Forme libre : forme 356">
              <a:extLst>
                <a:ext uri="{FF2B5EF4-FFF2-40B4-BE49-F238E27FC236}">
                  <a16:creationId xmlns:a16="http://schemas.microsoft.com/office/drawing/2014/main" id="{58F42FB4-0FED-4C95-8274-AAD7290B8170}"/>
                </a:ext>
              </a:extLst>
            </p:cNvPr>
            <p:cNvSpPr/>
            <p:nvPr/>
          </p:nvSpPr>
          <p:spPr>
            <a:xfrm rot="233116">
              <a:off x="2138801" y="-838031"/>
              <a:ext cx="8482385" cy="3495453"/>
            </a:xfrm>
            <a:custGeom>
              <a:avLst/>
              <a:gdLst>
                <a:gd name="connsiteX0" fmla="*/ 0 w 19659717"/>
                <a:gd name="connsiteY0" fmla="*/ 1001485 h 7865013"/>
                <a:gd name="connsiteX1" fmla="*/ 217714 w 19659717"/>
                <a:gd name="connsiteY1" fmla="*/ 3331028 h 7865013"/>
                <a:gd name="connsiteX2" fmla="*/ 805542 w 19659717"/>
                <a:gd name="connsiteY2" fmla="*/ 5029200 h 7865013"/>
                <a:gd name="connsiteX3" fmla="*/ 2264228 w 19659717"/>
                <a:gd name="connsiteY3" fmla="*/ 6444343 h 7865013"/>
                <a:gd name="connsiteX4" fmla="*/ 6422571 w 19659717"/>
                <a:gd name="connsiteY4" fmla="*/ 7402285 h 7865013"/>
                <a:gd name="connsiteX5" fmla="*/ 9601200 w 19659717"/>
                <a:gd name="connsiteY5" fmla="*/ 7750628 h 7865013"/>
                <a:gd name="connsiteX6" fmla="*/ 13193485 w 19659717"/>
                <a:gd name="connsiteY6" fmla="*/ 7837714 h 7865013"/>
                <a:gd name="connsiteX7" fmla="*/ 16197942 w 19659717"/>
                <a:gd name="connsiteY7" fmla="*/ 7315200 h 7865013"/>
                <a:gd name="connsiteX8" fmla="*/ 18353314 w 19659717"/>
                <a:gd name="connsiteY8" fmla="*/ 5921828 h 7865013"/>
                <a:gd name="connsiteX9" fmla="*/ 19485428 w 19659717"/>
                <a:gd name="connsiteY9" fmla="*/ 2917371 h 7865013"/>
                <a:gd name="connsiteX10" fmla="*/ 19637828 w 19659717"/>
                <a:gd name="connsiteY10" fmla="*/ 0 h 7865013"/>
                <a:gd name="connsiteX0" fmla="*/ 0 w 19604572"/>
                <a:gd name="connsiteY0" fmla="*/ 1655877 h 8519405"/>
                <a:gd name="connsiteX1" fmla="*/ 217714 w 19604572"/>
                <a:gd name="connsiteY1" fmla="*/ 3985420 h 8519405"/>
                <a:gd name="connsiteX2" fmla="*/ 805542 w 19604572"/>
                <a:gd name="connsiteY2" fmla="*/ 5683592 h 8519405"/>
                <a:gd name="connsiteX3" fmla="*/ 2264228 w 19604572"/>
                <a:gd name="connsiteY3" fmla="*/ 7098735 h 8519405"/>
                <a:gd name="connsiteX4" fmla="*/ 6422571 w 19604572"/>
                <a:gd name="connsiteY4" fmla="*/ 8056677 h 8519405"/>
                <a:gd name="connsiteX5" fmla="*/ 9601200 w 19604572"/>
                <a:gd name="connsiteY5" fmla="*/ 8405020 h 8519405"/>
                <a:gd name="connsiteX6" fmla="*/ 13193485 w 19604572"/>
                <a:gd name="connsiteY6" fmla="*/ 8492106 h 8519405"/>
                <a:gd name="connsiteX7" fmla="*/ 16197942 w 19604572"/>
                <a:gd name="connsiteY7" fmla="*/ 7969592 h 8519405"/>
                <a:gd name="connsiteX8" fmla="*/ 18353314 w 19604572"/>
                <a:gd name="connsiteY8" fmla="*/ 6576220 h 8519405"/>
                <a:gd name="connsiteX9" fmla="*/ 19485428 w 19604572"/>
                <a:gd name="connsiteY9" fmla="*/ 3571763 h 8519405"/>
                <a:gd name="connsiteX10" fmla="*/ 19535093 w 19604572"/>
                <a:gd name="connsiteY10" fmla="*/ 0 h 851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4572" h="8519405">
                  <a:moveTo>
                    <a:pt x="0" y="1655877"/>
                  </a:moveTo>
                  <a:cubicBezTo>
                    <a:pt x="41728" y="2485005"/>
                    <a:pt x="83457" y="3314134"/>
                    <a:pt x="217714" y="3985420"/>
                  </a:cubicBezTo>
                  <a:cubicBezTo>
                    <a:pt x="351971" y="4656706"/>
                    <a:pt x="464456" y="5164706"/>
                    <a:pt x="805542" y="5683592"/>
                  </a:cubicBezTo>
                  <a:cubicBezTo>
                    <a:pt x="1146628" y="6202478"/>
                    <a:pt x="1328057" y="6703221"/>
                    <a:pt x="2264228" y="7098735"/>
                  </a:cubicBezTo>
                  <a:cubicBezTo>
                    <a:pt x="3200399" y="7494249"/>
                    <a:pt x="5199742" y="7838963"/>
                    <a:pt x="6422571" y="8056677"/>
                  </a:cubicBezTo>
                  <a:cubicBezTo>
                    <a:pt x="7645400" y="8274391"/>
                    <a:pt x="8472714" y="8332449"/>
                    <a:pt x="9601200" y="8405020"/>
                  </a:cubicBezTo>
                  <a:cubicBezTo>
                    <a:pt x="10729686" y="8477591"/>
                    <a:pt x="12094028" y="8564677"/>
                    <a:pt x="13193485" y="8492106"/>
                  </a:cubicBezTo>
                  <a:cubicBezTo>
                    <a:pt x="14292942" y="8419535"/>
                    <a:pt x="15337971" y="8288906"/>
                    <a:pt x="16197942" y="7969592"/>
                  </a:cubicBezTo>
                  <a:cubicBezTo>
                    <a:pt x="17057913" y="7650278"/>
                    <a:pt x="17805400" y="7309192"/>
                    <a:pt x="18353314" y="6576220"/>
                  </a:cubicBezTo>
                  <a:cubicBezTo>
                    <a:pt x="18901228" y="5843249"/>
                    <a:pt x="19271342" y="4558734"/>
                    <a:pt x="19485428" y="3571763"/>
                  </a:cubicBezTo>
                  <a:cubicBezTo>
                    <a:pt x="19699514" y="2584792"/>
                    <a:pt x="19565936" y="965200"/>
                    <a:pt x="19535093" y="0"/>
                  </a:cubicBezTo>
                </a:path>
              </a:pathLst>
            </a:custGeom>
            <a:solidFill>
              <a:srgbClr val="DFE8CA"/>
            </a:solidFill>
            <a:ln w="25400">
              <a:solidFill>
                <a:srgbClr val="B6CB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 dirty="0"/>
            </a:p>
          </p:txBody>
        </p:sp>
        <p:sp>
          <p:nvSpPr>
            <p:cNvPr id="359" name="Forme libre : forme 358">
              <a:extLst>
                <a:ext uri="{FF2B5EF4-FFF2-40B4-BE49-F238E27FC236}">
                  <a16:creationId xmlns:a16="http://schemas.microsoft.com/office/drawing/2014/main" id="{28832FAC-A4F2-4E32-A82D-C09EA03CEA03}"/>
                </a:ext>
              </a:extLst>
            </p:cNvPr>
            <p:cNvSpPr/>
            <p:nvPr/>
          </p:nvSpPr>
          <p:spPr>
            <a:xfrm rot="613745">
              <a:off x="4718095" y="1210128"/>
              <a:ext cx="1274028" cy="1097805"/>
            </a:xfrm>
            <a:custGeom>
              <a:avLst/>
              <a:gdLst>
                <a:gd name="connsiteX0" fmla="*/ 124563 w 4170938"/>
                <a:gd name="connsiteY0" fmla="*/ 37851 h 3730448"/>
                <a:gd name="connsiteX1" fmla="*/ 3539 w 4170938"/>
                <a:gd name="connsiteY1" fmla="*/ 562286 h 3730448"/>
                <a:gd name="connsiteX2" fmla="*/ 245586 w 4170938"/>
                <a:gd name="connsiteY2" fmla="*/ 2189380 h 3730448"/>
                <a:gd name="connsiteX3" fmla="*/ 1038963 w 4170938"/>
                <a:gd name="connsiteY3" fmla="*/ 3144121 h 3730448"/>
                <a:gd name="connsiteX4" fmla="*/ 2854316 w 4170938"/>
                <a:gd name="connsiteY4" fmla="*/ 3722345 h 3730448"/>
                <a:gd name="connsiteX5" fmla="*/ 3997316 w 4170938"/>
                <a:gd name="connsiteY5" fmla="*/ 3466851 h 3730448"/>
                <a:gd name="connsiteX6" fmla="*/ 4145233 w 4170938"/>
                <a:gd name="connsiteY6" fmla="*/ 3238251 h 3730448"/>
                <a:gd name="connsiteX7" fmla="*/ 3782163 w 4170938"/>
                <a:gd name="connsiteY7" fmla="*/ 3130674 h 3730448"/>
                <a:gd name="connsiteX8" fmla="*/ 2746739 w 4170938"/>
                <a:gd name="connsiteY8" fmla="*/ 3103780 h 3730448"/>
                <a:gd name="connsiteX9" fmla="*/ 1644080 w 4170938"/>
                <a:gd name="connsiteY9" fmla="*/ 2713816 h 3730448"/>
                <a:gd name="connsiteX10" fmla="*/ 837257 w 4170938"/>
                <a:gd name="connsiteY10" fmla="*/ 1947333 h 3730448"/>
                <a:gd name="connsiteX11" fmla="*/ 460739 w 4170938"/>
                <a:gd name="connsiteY11" fmla="*/ 952251 h 3730448"/>
                <a:gd name="connsiteX12" fmla="*/ 460739 w 4170938"/>
                <a:gd name="connsiteY12" fmla="*/ 253004 h 3730448"/>
                <a:gd name="connsiteX13" fmla="*/ 433845 w 4170938"/>
                <a:gd name="connsiteY13" fmla="*/ 64745 h 3730448"/>
                <a:gd name="connsiteX14" fmla="*/ 124563 w 4170938"/>
                <a:gd name="connsiteY14" fmla="*/ 37851 h 373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70938" h="3730448">
                  <a:moveTo>
                    <a:pt x="124563" y="37851"/>
                  </a:moveTo>
                  <a:cubicBezTo>
                    <a:pt x="52845" y="120775"/>
                    <a:pt x="-16631" y="203698"/>
                    <a:pt x="3539" y="562286"/>
                  </a:cubicBezTo>
                  <a:cubicBezTo>
                    <a:pt x="23709" y="920874"/>
                    <a:pt x="73015" y="1759074"/>
                    <a:pt x="245586" y="2189380"/>
                  </a:cubicBezTo>
                  <a:cubicBezTo>
                    <a:pt x="418157" y="2619686"/>
                    <a:pt x="604175" y="2888627"/>
                    <a:pt x="1038963" y="3144121"/>
                  </a:cubicBezTo>
                  <a:cubicBezTo>
                    <a:pt x="1473751" y="3399615"/>
                    <a:pt x="2361257" y="3668557"/>
                    <a:pt x="2854316" y="3722345"/>
                  </a:cubicBezTo>
                  <a:cubicBezTo>
                    <a:pt x="3347375" y="3776133"/>
                    <a:pt x="3782163" y="3547533"/>
                    <a:pt x="3997316" y="3466851"/>
                  </a:cubicBezTo>
                  <a:cubicBezTo>
                    <a:pt x="4212469" y="3386169"/>
                    <a:pt x="4181092" y="3294280"/>
                    <a:pt x="4145233" y="3238251"/>
                  </a:cubicBezTo>
                  <a:cubicBezTo>
                    <a:pt x="4109374" y="3182222"/>
                    <a:pt x="4015245" y="3153086"/>
                    <a:pt x="3782163" y="3130674"/>
                  </a:cubicBezTo>
                  <a:cubicBezTo>
                    <a:pt x="3549081" y="3108262"/>
                    <a:pt x="3103086" y="3173256"/>
                    <a:pt x="2746739" y="3103780"/>
                  </a:cubicBezTo>
                  <a:cubicBezTo>
                    <a:pt x="2390392" y="3034304"/>
                    <a:pt x="1962327" y="2906557"/>
                    <a:pt x="1644080" y="2713816"/>
                  </a:cubicBezTo>
                  <a:cubicBezTo>
                    <a:pt x="1325833" y="2521075"/>
                    <a:pt x="1034481" y="2240927"/>
                    <a:pt x="837257" y="1947333"/>
                  </a:cubicBezTo>
                  <a:cubicBezTo>
                    <a:pt x="640034" y="1653739"/>
                    <a:pt x="523492" y="1234639"/>
                    <a:pt x="460739" y="952251"/>
                  </a:cubicBezTo>
                  <a:cubicBezTo>
                    <a:pt x="397986" y="669863"/>
                    <a:pt x="465221" y="400922"/>
                    <a:pt x="460739" y="253004"/>
                  </a:cubicBezTo>
                  <a:cubicBezTo>
                    <a:pt x="456257" y="105086"/>
                    <a:pt x="496598" y="100604"/>
                    <a:pt x="433845" y="64745"/>
                  </a:cubicBezTo>
                  <a:cubicBezTo>
                    <a:pt x="371092" y="28886"/>
                    <a:pt x="196281" y="-45073"/>
                    <a:pt x="124563" y="37851"/>
                  </a:cubicBezTo>
                  <a:close/>
                </a:path>
              </a:pathLst>
            </a:custGeom>
            <a:solidFill>
              <a:srgbClr val="EDF0FE"/>
            </a:solidFill>
            <a:ln w="12700">
              <a:solidFill>
                <a:srgbClr val="A9B0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 dirty="0"/>
            </a:p>
          </p:txBody>
        </p:sp>
        <p:sp>
          <p:nvSpPr>
            <p:cNvPr id="360" name="Ellipse 359">
              <a:extLst>
                <a:ext uri="{FF2B5EF4-FFF2-40B4-BE49-F238E27FC236}">
                  <a16:creationId xmlns:a16="http://schemas.microsoft.com/office/drawing/2014/main" id="{804E4FF1-D465-4F2B-BD77-FD602DB8AB7E}"/>
                </a:ext>
              </a:extLst>
            </p:cNvPr>
            <p:cNvSpPr/>
            <p:nvPr/>
          </p:nvSpPr>
          <p:spPr>
            <a:xfrm rot="4222345">
              <a:off x="5151532" y="214550"/>
              <a:ext cx="1748405" cy="2134780"/>
            </a:xfrm>
            <a:prstGeom prst="ellipse">
              <a:avLst/>
            </a:prstGeom>
            <a:solidFill>
              <a:srgbClr val="ECDCA1"/>
            </a:solidFill>
            <a:ln w="50800">
              <a:noFill/>
            </a:ln>
            <a:effectLst>
              <a:glow rad="508000">
                <a:srgbClr val="FFFF00">
                  <a:alpha val="1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 dirty="0"/>
            </a:p>
          </p:txBody>
        </p:sp>
        <p:sp>
          <p:nvSpPr>
            <p:cNvPr id="376" name="Forme libre : forme 375">
              <a:extLst>
                <a:ext uri="{FF2B5EF4-FFF2-40B4-BE49-F238E27FC236}">
                  <a16:creationId xmlns:a16="http://schemas.microsoft.com/office/drawing/2014/main" id="{8EB3CBE5-CAE4-4422-82D2-A9C33A3F169D}"/>
                </a:ext>
              </a:extLst>
            </p:cNvPr>
            <p:cNvSpPr/>
            <p:nvPr/>
          </p:nvSpPr>
          <p:spPr>
            <a:xfrm rot="21360416">
              <a:off x="6515018" y="1819364"/>
              <a:ext cx="379704" cy="264061"/>
            </a:xfrm>
            <a:custGeom>
              <a:avLst/>
              <a:gdLst>
                <a:gd name="connsiteX0" fmla="*/ 1105530 w 1323886"/>
                <a:gd name="connsiteY0" fmla="*/ 60183 h 1118155"/>
                <a:gd name="connsiteX1" fmla="*/ 495930 w 1323886"/>
                <a:gd name="connsiteY1" fmla="*/ 707883 h 1118155"/>
                <a:gd name="connsiteX2" fmla="*/ 630 w 1323886"/>
                <a:gd name="connsiteY2" fmla="*/ 1050783 h 1118155"/>
                <a:gd name="connsiteX3" fmla="*/ 597530 w 1323886"/>
                <a:gd name="connsiteY3" fmla="*/ 1063483 h 1118155"/>
                <a:gd name="connsiteX4" fmla="*/ 1245230 w 1323886"/>
                <a:gd name="connsiteY4" fmla="*/ 466583 h 1118155"/>
                <a:gd name="connsiteX5" fmla="*/ 1296030 w 1323886"/>
                <a:gd name="connsiteY5" fmla="*/ 72883 h 1118155"/>
                <a:gd name="connsiteX6" fmla="*/ 1105530 w 1323886"/>
                <a:gd name="connsiteY6" fmla="*/ 60183 h 111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3886" h="1118155">
                  <a:moveTo>
                    <a:pt x="1105530" y="60183"/>
                  </a:moveTo>
                  <a:cubicBezTo>
                    <a:pt x="972180" y="166016"/>
                    <a:pt x="680080" y="542783"/>
                    <a:pt x="495930" y="707883"/>
                  </a:cubicBezTo>
                  <a:cubicBezTo>
                    <a:pt x="311780" y="872983"/>
                    <a:pt x="-16303" y="991516"/>
                    <a:pt x="630" y="1050783"/>
                  </a:cubicBezTo>
                  <a:cubicBezTo>
                    <a:pt x="17563" y="1110050"/>
                    <a:pt x="390097" y="1160850"/>
                    <a:pt x="597530" y="1063483"/>
                  </a:cubicBezTo>
                  <a:cubicBezTo>
                    <a:pt x="804963" y="966116"/>
                    <a:pt x="1128813" y="631683"/>
                    <a:pt x="1245230" y="466583"/>
                  </a:cubicBezTo>
                  <a:cubicBezTo>
                    <a:pt x="1361647" y="301483"/>
                    <a:pt x="1321430" y="138500"/>
                    <a:pt x="1296030" y="72883"/>
                  </a:cubicBezTo>
                  <a:cubicBezTo>
                    <a:pt x="1270630" y="7266"/>
                    <a:pt x="1238880" y="-45650"/>
                    <a:pt x="1105530" y="60183"/>
                  </a:cubicBezTo>
                  <a:close/>
                </a:path>
              </a:pathLst>
            </a:custGeom>
            <a:solidFill>
              <a:srgbClr val="EDF0FC"/>
            </a:solidFill>
            <a:ln w="12700">
              <a:solidFill>
                <a:srgbClr val="B1B8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  <p:sp>
          <p:nvSpPr>
            <p:cNvPr id="377" name="Forme libre : forme 376">
              <a:extLst>
                <a:ext uri="{FF2B5EF4-FFF2-40B4-BE49-F238E27FC236}">
                  <a16:creationId xmlns:a16="http://schemas.microsoft.com/office/drawing/2014/main" id="{170296C0-C09E-4315-979B-ACBDDA29B2EB}"/>
                </a:ext>
              </a:extLst>
            </p:cNvPr>
            <p:cNvSpPr/>
            <p:nvPr/>
          </p:nvSpPr>
          <p:spPr>
            <a:xfrm rot="205497">
              <a:off x="6722430" y="513626"/>
              <a:ext cx="601020" cy="995764"/>
            </a:xfrm>
            <a:custGeom>
              <a:avLst/>
              <a:gdLst>
                <a:gd name="connsiteX0" fmla="*/ 43366 w 1632684"/>
                <a:gd name="connsiteY0" fmla="*/ 114614 h 4057747"/>
                <a:gd name="connsiteX1" fmla="*/ 614866 w 1632684"/>
                <a:gd name="connsiteY1" fmla="*/ 686114 h 4057747"/>
                <a:gd name="connsiteX2" fmla="*/ 970466 w 1632684"/>
                <a:gd name="connsiteY2" fmla="*/ 1435414 h 4057747"/>
                <a:gd name="connsiteX3" fmla="*/ 1135566 w 1632684"/>
                <a:gd name="connsiteY3" fmla="*/ 2743514 h 4057747"/>
                <a:gd name="connsiteX4" fmla="*/ 970466 w 1632684"/>
                <a:gd name="connsiteY4" fmla="*/ 3810314 h 4057747"/>
                <a:gd name="connsiteX5" fmla="*/ 957766 w 1632684"/>
                <a:gd name="connsiteY5" fmla="*/ 4013514 h 4057747"/>
                <a:gd name="connsiteX6" fmla="*/ 1122866 w 1632684"/>
                <a:gd name="connsiteY6" fmla="*/ 4026214 h 4057747"/>
                <a:gd name="connsiteX7" fmla="*/ 1351466 w 1632684"/>
                <a:gd name="connsiteY7" fmla="*/ 3657914 h 4057747"/>
                <a:gd name="connsiteX8" fmla="*/ 1503866 w 1632684"/>
                <a:gd name="connsiteY8" fmla="*/ 2845114 h 4057747"/>
                <a:gd name="connsiteX9" fmla="*/ 1618166 w 1632684"/>
                <a:gd name="connsiteY9" fmla="*/ 1537014 h 4057747"/>
                <a:gd name="connsiteX10" fmla="*/ 1160966 w 1632684"/>
                <a:gd name="connsiteY10" fmla="*/ 508314 h 4057747"/>
                <a:gd name="connsiteX11" fmla="*/ 398966 w 1632684"/>
                <a:gd name="connsiteY11" fmla="*/ 89214 h 4057747"/>
                <a:gd name="connsiteX12" fmla="*/ 81466 w 1632684"/>
                <a:gd name="connsiteY12" fmla="*/ 314 h 4057747"/>
                <a:gd name="connsiteX13" fmla="*/ 43366 w 1632684"/>
                <a:gd name="connsiteY13" fmla="*/ 114614 h 40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32684" h="4057747">
                  <a:moveTo>
                    <a:pt x="43366" y="114614"/>
                  </a:moveTo>
                  <a:cubicBezTo>
                    <a:pt x="132266" y="228914"/>
                    <a:pt x="460349" y="465981"/>
                    <a:pt x="614866" y="686114"/>
                  </a:cubicBezTo>
                  <a:cubicBezTo>
                    <a:pt x="769383" y="906247"/>
                    <a:pt x="883683" y="1092514"/>
                    <a:pt x="970466" y="1435414"/>
                  </a:cubicBezTo>
                  <a:cubicBezTo>
                    <a:pt x="1057249" y="1778314"/>
                    <a:pt x="1135566" y="2347697"/>
                    <a:pt x="1135566" y="2743514"/>
                  </a:cubicBezTo>
                  <a:cubicBezTo>
                    <a:pt x="1135566" y="3139331"/>
                    <a:pt x="1000099" y="3598647"/>
                    <a:pt x="970466" y="3810314"/>
                  </a:cubicBezTo>
                  <a:cubicBezTo>
                    <a:pt x="940833" y="4021981"/>
                    <a:pt x="932366" y="3977531"/>
                    <a:pt x="957766" y="4013514"/>
                  </a:cubicBezTo>
                  <a:cubicBezTo>
                    <a:pt x="983166" y="4049497"/>
                    <a:pt x="1057249" y="4085481"/>
                    <a:pt x="1122866" y="4026214"/>
                  </a:cubicBezTo>
                  <a:cubicBezTo>
                    <a:pt x="1188483" y="3966947"/>
                    <a:pt x="1287966" y="3854764"/>
                    <a:pt x="1351466" y="3657914"/>
                  </a:cubicBezTo>
                  <a:cubicBezTo>
                    <a:pt x="1414966" y="3461064"/>
                    <a:pt x="1459416" y="3198597"/>
                    <a:pt x="1503866" y="2845114"/>
                  </a:cubicBezTo>
                  <a:cubicBezTo>
                    <a:pt x="1548316" y="2491631"/>
                    <a:pt x="1675316" y="1926481"/>
                    <a:pt x="1618166" y="1537014"/>
                  </a:cubicBezTo>
                  <a:cubicBezTo>
                    <a:pt x="1561016" y="1147547"/>
                    <a:pt x="1364166" y="749614"/>
                    <a:pt x="1160966" y="508314"/>
                  </a:cubicBezTo>
                  <a:cubicBezTo>
                    <a:pt x="957766" y="267014"/>
                    <a:pt x="578883" y="173881"/>
                    <a:pt x="398966" y="89214"/>
                  </a:cubicBezTo>
                  <a:cubicBezTo>
                    <a:pt x="219049" y="4547"/>
                    <a:pt x="142849" y="-1803"/>
                    <a:pt x="81466" y="314"/>
                  </a:cubicBezTo>
                  <a:cubicBezTo>
                    <a:pt x="20083" y="2431"/>
                    <a:pt x="-45534" y="314"/>
                    <a:pt x="43366" y="114614"/>
                  </a:cubicBezTo>
                  <a:close/>
                </a:path>
              </a:pathLst>
            </a:custGeom>
            <a:solidFill>
              <a:srgbClr val="EDF0F7"/>
            </a:solidFill>
            <a:ln w="12700">
              <a:solidFill>
                <a:srgbClr val="AFB5B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 dirty="0"/>
            </a:p>
          </p:txBody>
        </p:sp>
        <p:sp>
          <p:nvSpPr>
            <p:cNvPr id="378" name="Forme libre : forme 377">
              <a:extLst>
                <a:ext uri="{FF2B5EF4-FFF2-40B4-BE49-F238E27FC236}">
                  <a16:creationId xmlns:a16="http://schemas.microsoft.com/office/drawing/2014/main" id="{966E7EAD-A68F-4F45-AF61-A677699CAD6E}"/>
                </a:ext>
              </a:extLst>
            </p:cNvPr>
            <p:cNvSpPr/>
            <p:nvPr/>
          </p:nvSpPr>
          <p:spPr>
            <a:xfrm rot="189312">
              <a:off x="5708119" y="231706"/>
              <a:ext cx="558059" cy="212479"/>
            </a:xfrm>
            <a:custGeom>
              <a:avLst/>
              <a:gdLst>
                <a:gd name="connsiteX0" fmla="*/ 51813 w 2518702"/>
                <a:gd name="connsiteY0" fmla="*/ 675356 h 682991"/>
                <a:gd name="connsiteX1" fmla="*/ 809803 w 2518702"/>
                <a:gd name="connsiteY1" fmla="*/ 422693 h 682991"/>
                <a:gd name="connsiteX2" fmla="*/ 1892645 w 2518702"/>
                <a:gd name="connsiteY2" fmla="*/ 338472 h 682991"/>
                <a:gd name="connsiteX3" fmla="*/ 2397971 w 2518702"/>
                <a:gd name="connsiteY3" fmla="*/ 422693 h 682991"/>
                <a:gd name="connsiteX4" fmla="*/ 2446097 w 2518702"/>
                <a:gd name="connsiteY4" fmla="*/ 206125 h 682991"/>
                <a:gd name="connsiteX5" fmla="*/ 1531697 w 2518702"/>
                <a:gd name="connsiteY5" fmla="*/ 1588 h 682991"/>
                <a:gd name="connsiteX6" fmla="*/ 653392 w 2518702"/>
                <a:gd name="connsiteY6" fmla="*/ 121904 h 682991"/>
                <a:gd name="connsiteX7" fmla="*/ 292445 w 2518702"/>
                <a:gd name="connsiteY7" fmla="*/ 314409 h 682991"/>
                <a:gd name="connsiteX8" fmla="*/ 87908 w 2518702"/>
                <a:gd name="connsiteY8" fmla="*/ 591135 h 682991"/>
                <a:gd name="connsiteX9" fmla="*/ 51813 w 2518702"/>
                <a:gd name="connsiteY9" fmla="*/ 675356 h 68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18702" h="682991">
                  <a:moveTo>
                    <a:pt x="51813" y="675356"/>
                  </a:moveTo>
                  <a:cubicBezTo>
                    <a:pt x="172129" y="647282"/>
                    <a:pt x="502998" y="478840"/>
                    <a:pt x="809803" y="422693"/>
                  </a:cubicBezTo>
                  <a:cubicBezTo>
                    <a:pt x="1116608" y="366546"/>
                    <a:pt x="1627950" y="338472"/>
                    <a:pt x="1892645" y="338472"/>
                  </a:cubicBezTo>
                  <a:cubicBezTo>
                    <a:pt x="2157340" y="338472"/>
                    <a:pt x="2305729" y="444751"/>
                    <a:pt x="2397971" y="422693"/>
                  </a:cubicBezTo>
                  <a:cubicBezTo>
                    <a:pt x="2490213" y="400635"/>
                    <a:pt x="2590476" y="276309"/>
                    <a:pt x="2446097" y="206125"/>
                  </a:cubicBezTo>
                  <a:cubicBezTo>
                    <a:pt x="2301718" y="135941"/>
                    <a:pt x="1830481" y="15625"/>
                    <a:pt x="1531697" y="1588"/>
                  </a:cubicBezTo>
                  <a:cubicBezTo>
                    <a:pt x="1232913" y="-12449"/>
                    <a:pt x="859934" y="69767"/>
                    <a:pt x="653392" y="121904"/>
                  </a:cubicBezTo>
                  <a:cubicBezTo>
                    <a:pt x="446850" y="174041"/>
                    <a:pt x="386692" y="236204"/>
                    <a:pt x="292445" y="314409"/>
                  </a:cubicBezTo>
                  <a:cubicBezTo>
                    <a:pt x="198198" y="392614"/>
                    <a:pt x="121998" y="532982"/>
                    <a:pt x="87908" y="591135"/>
                  </a:cubicBezTo>
                  <a:cubicBezTo>
                    <a:pt x="53819" y="649288"/>
                    <a:pt x="-68503" y="703430"/>
                    <a:pt x="51813" y="675356"/>
                  </a:cubicBezTo>
                  <a:close/>
                </a:path>
              </a:pathLst>
            </a:custGeom>
            <a:solidFill>
              <a:srgbClr val="EDF0F7"/>
            </a:solidFill>
            <a:ln w="12700">
              <a:solidFill>
                <a:srgbClr val="AFB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 dirty="0"/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D8B33FFF-8257-1A7D-4F5A-4FA6FD541548}"/>
              </a:ext>
            </a:extLst>
          </p:cNvPr>
          <p:cNvSpPr txBox="1"/>
          <p:nvPr/>
        </p:nvSpPr>
        <p:spPr>
          <a:xfrm>
            <a:off x="4010388" y="1787264"/>
            <a:ext cx="44220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LCIA</a:t>
            </a:r>
          </a:p>
        </p:txBody>
      </p:sp>
      <p:grpSp>
        <p:nvGrpSpPr>
          <p:cNvPr id="179" name="Groupe 178">
            <a:extLst>
              <a:ext uri="{FF2B5EF4-FFF2-40B4-BE49-F238E27FC236}">
                <a16:creationId xmlns:a16="http://schemas.microsoft.com/office/drawing/2014/main" id="{3CA68B93-FF62-07FB-19AF-E53FF4679DD0}"/>
              </a:ext>
            </a:extLst>
          </p:cNvPr>
          <p:cNvGrpSpPr/>
          <p:nvPr/>
        </p:nvGrpSpPr>
        <p:grpSpPr>
          <a:xfrm rot="20435074">
            <a:off x="7574071" y="1675829"/>
            <a:ext cx="101004" cy="337693"/>
            <a:chOff x="5930356" y="2188197"/>
            <a:chExt cx="111362" cy="372322"/>
          </a:xfrm>
        </p:grpSpPr>
        <p:sp>
          <p:nvSpPr>
            <p:cNvPr id="176" name="Forme libre 15365">
              <a:extLst>
                <a:ext uri="{FF2B5EF4-FFF2-40B4-BE49-F238E27FC236}">
                  <a16:creationId xmlns:a16="http://schemas.microsoft.com/office/drawing/2014/main" id="{8201A514-AEF0-660F-8C85-7455905B2161}"/>
                </a:ext>
              </a:extLst>
            </p:cNvPr>
            <p:cNvSpPr/>
            <p:nvPr/>
          </p:nvSpPr>
          <p:spPr>
            <a:xfrm rot="12681361">
              <a:off x="5930356" y="2188197"/>
              <a:ext cx="111362" cy="372322"/>
            </a:xfrm>
            <a:custGeom>
              <a:avLst/>
              <a:gdLst>
                <a:gd name="connsiteX0" fmla="*/ 49955 w 166557"/>
                <a:gd name="connsiteY0" fmla="*/ 0 h 525982"/>
                <a:gd name="connsiteX1" fmla="*/ 1403 w 166557"/>
                <a:gd name="connsiteY1" fmla="*/ 145656 h 525982"/>
                <a:gd name="connsiteX2" fmla="*/ 98507 w 166557"/>
                <a:gd name="connsiteY2" fmla="*/ 210392 h 525982"/>
                <a:gd name="connsiteX3" fmla="*/ 74231 w 166557"/>
                <a:gd name="connsiteY3" fmla="*/ 331773 h 525982"/>
                <a:gd name="connsiteX4" fmla="*/ 163244 w 166557"/>
                <a:gd name="connsiteY4" fmla="*/ 436969 h 525982"/>
                <a:gd name="connsiteX5" fmla="*/ 138968 w 166557"/>
                <a:gd name="connsiteY5" fmla="*/ 525982 h 52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557" h="525982">
                  <a:moveTo>
                    <a:pt x="49955" y="0"/>
                  </a:moveTo>
                  <a:cubicBezTo>
                    <a:pt x="21633" y="55295"/>
                    <a:pt x="-6689" y="110591"/>
                    <a:pt x="1403" y="145656"/>
                  </a:cubicBezTo>
                  <a:cubicBezTo>
                    <a:pt x="9495" y="180721"/>
                    <a:pt x="86369" y="179373"/>
                    <a:pt x="98507" y="210392"/>
                  </a:cubicBezTo>
                  <a:cubicBezTo>
                    <a:pt x="110645" y="241411"/>
                    <a:pt x="63442" y="294010"/>
                    <a:pt x="74231" y="331773"/>
                  </a:cubicBezTo>
                  <a:cubicBezTo>
                    <a:pt x="85020" y="369536"/>
                    <a:pt x="152455" y="404601"/>
                    <a:pt x="163244" y="436969"/>
                  </a:cubicBezTo>
                  <a:cubicBezTo>
                    <a:pt x="174034" y="469337"/>
                    <a:pt x="156501" y="497659"/>
                    <a:pt x="138968" y="525982"/>
                  </a:cubicBezTo>
                </a:path>
              </a:pathLst>
            </a:custGeom>
            <a:no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88"/>
            </a:p>
          </p:txBody>
        </p:sp>
        <p:sp>
          <p:nvSpPr>
            <p:cNvPr id="177" name="Ellipse 176">
              <a:extLst>
                <a:ext uri="{FF2B5EF4-FFF2-40B4-BE49-F238E27FC236}">
                  <a16:creationId xmlns:a16="http://schemas.microsoft.com/office/drawing/2014/main" id="{2F074AC6-B5E6-D005-8A07-5F596D933AA5}"/>
                </a:ext>
              </a:extLst>
            </p:cNvPr>
            <p:cNvSpPr/>
            <p:nvPr/>
          </p:nvSpPr>
          <p:spPr>
            <a:xfrm>
              <a:off x="5945579" y="2398805"/>
              <a:ext cx="51974" cy="45719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178" name="Ellipse 177">
              <a:extLst>
                <a:ext uri="{FF2B5EF4-FFF2-40B4-BE49-F238E27FC236}">
                  <a16:creationId xmlns:a16="http://schemas.microsoft.com/office/drawing/2014/main" id="{1DA46859-B319-2A93-6A2B-DA28A7CF2343}"/>
                </a:ext>
              </a:extLst>
            </p:cNvPr>
            <p:cNvSpPr/>
            <p:nvPr/>
          </p:nvSpPr>
          <p:spPr>
            <a:xfrm>
              <a:off x="5980985" y="2292616"/>
              <a:ext cx="51974" cy="45719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</p:grpSp>
      <p:sp>
        <p:nvSpPr>
          <p:cNvPr id="188" name="ZoneTexte 187">
            <a:extLst>
              <a:ext uri="{FF2B5EF4-FFF2-40B4-BE49-F238E27FC236}">
                <a16:creationId xmlns:a16="http://schemas.microsoft.com/office/drawing/2014/main" id="{990F89D4-6787-4B0C-A3DE-2913D57E5693}"/>
              </a:ext>
            </a:extLst>
          </p:cNvPr>
          <p:cNvSpPr txBox="1"/>
          <p:nvPr/>
        </p:nvSpPr>
        <p:spPr>
          <a:xfrm>
            <a:off x="5946131" y="3032058"/>
            <a:ext cx="90814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Glycerate</a:t>
            </a:r>
          </a:p>
        </p:txBody>
      </p:sp>
      <p:sp>
        <p:nvSpPr>
          <p:cNvPr id="190" name="ZoneTexte 189">
            <a:extLst>
              <a:ext uri="{FF2B5EF4-FFF2-40B4-BE49-F238E27FC236}">
                <a16:creationId xmlns:a16="http://schemas.microsoft.com/office/drawing/2014/main" id="{E009D825-110C-FB43-5F9C-AF5C3D97C836}"/>
              </a:ext>
            </a:extLst>
          </p:cNvPr>
          <p:cNvSpPr txBox="1"/>
          <p:nvPr/>
        </p:nvSpPr>
        <p:spPr>
          <a:xfrm>
            <a:off x="5891631" y="2477974"/>
            <a:ext cx="570124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3-PGA</a:t>
            </a:r>
          </a:p>
        </p:txBody>
      </p:sp>
      <p:sp>
        <p:nvSpPr>
          <p:cNvPr id="196" name="Nuage 195">
            <a:extLst>
              <a:ext uri="{FF2B5EF4-FFF2-40B4-BE49-F238E27FC236}">
                <a16:creationId xmlns:a16="http://schemas.microsoft.com/office/drawing/2014/main" id="{2FBB7CEC-1BC1-DB30-C3F9-5E7D28F0A1CE}"/>
              </a:ext>
            </a:extLst>
          </p:cNvPr>
          <p:cNvSpPr/>
          <p:nvPr/>
        </p:nvSpPr>
        <p:spPr bwMode="auto">
          <a:xfrm>
            <a:off x="7069629" y="2404569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199" name="ZoneTexte 198">
            <a:extLst>
              <a:ext uri="{FF2B5EF4-FFF2-40B4-BE49-F238E27FC236}">
                <a16:creationId xmlns:a16="http://schemas.microsoft.com/office/drawing/2014/main" id="{D2753DAB-EA34-F934-43BC-AE2A20E1B09E}"/>
              </a:ext>
            </a:extLst>
          </p:cNvPr>
          <p:cNvSpPr txBox="1"/>
          <p:nvPr/>
        </p:nvSpPr>
        <p:spPr>
          <a:xfrm>
            <a:off x="5502172" y="2808529"/>
            <a:ext cx="68806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GLYK</a:t>
            </a:r>
          </a:p>
        </p:txBody>
      </p:sp>
      <p:grpSp>
        <p:nvGrpSpPr>
          <p:cNvPr id="217" name="Groupe 216">
            <a:extLst>
              <a:ext uri="{FF2B5EF4-FFF2-40B4-BE49-F238E27FC236}">
                <a16:creationId xmlns:a16="http://schemas.microsoft.com/office/drawing/2014/main" id="{0D9C7323-9A22-7A2E-C520-948D1D4FAAB9}"/>
              </a:ext>
            </a:extLst>
          </p:cNvPr>
          <p:cNvGrpSpPr/>
          <p:nvPr/>
        </p:nvGrpSpPr>
        <p:grpSpPr>
          <a:xfrm>
            <a:off x="5579080" y="2097889"/>
            <a:ext cx="788548" cy="481099"/>
            <a:chOff x="3621698" y="2916873"/>
            <a:chExt cx="796634" cy="469700"/>
          </a:xfrm>
        </p:grpSpPr>
        <p:grpSp>
          <p:nvGrpSpPr>
            <p:cNvPr id="215" name="Groupe 214">
              <a:extLst>
                <a:ext uri="{FF2B5EF4-FFF2-40B4-BE49-F238E27FC236}">
                  <a16:creationId xmlns:a16="http://schemas.microsoft.com/office/drawing/2014/main" id="{A9B93255-ED1D-AF02-0B08-E8627D5B439B}"/>
                </a:ext>
              </a:extLst>
            </p:cNvPr>
            <p:cNvGrpSpPr/>
            <p:nvPr/>
          </p:nvGrpSpPr>
          <p:grpSpPr>
            <a:xfrm>
              <a:off x="3621698" y="2916873"/>
              <a:ext cx="474277" cy="469700"/>
              <a:chOff x="1380328" y="8532615"/>
              <a:chExt cx="680697" cy="674127"/>
            </a:xfrm>
          </p:grpSpPr>
          <p:sp>
            <p:nvSpPr>
              <p:cNvPr id="212" name="Forme libre : forme 211">
                <a:extLst>
                  <a:ext uri="{FF2B5EF4-FFF2-40B4-BE49-F238E27FC236}">
                    <a16:creationId xmlns:a16="http://schemas.microsoft.com/office/drawing/2014/main" id="{993A2C7D-B2F8-E687-D1A5-30D50A61C3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690469" y="8533185"/>
                <a:ext cx="370556" cy="536347"/>
              </a:xfrm>
              <a:custGeom>
                <a:avLst/>
                <a:gdLst>
                  <a:gd name="connsiteX0" fmla="*/ 0 w 588675"/>
                  <a:gd name="connsiteY0" fmla="*/ 0 h 852054"/>
                  <a:gd name="connsiteX1" fmla="*/ 95596 w 588675"/>
                  <a:gd name="connsiteY1" fmla="*/ 2078 h 852054"/>
                  <a:gd name="connsiteX2" fmla="*/ 199505 w 588675"/>
                  <a:gd name="connsiteY2" fmla="*/ 20782 h 852054"/>
                  <a:gd name="connsiteX3" fmla="*/ 305493 w 588675"/>
                  <a:gd name="connsiteY3" fmla="*/ 64424 h 852054"/>
                  <a:gd name="connsiteX4" fmla="*/ 390698 w 588675"/>
                  <a:gd name="connsiteY4" fmla="*/ 116378 h 852054"/>
                  <a:gd name="connsiteX5" fmla="*/ 469669 w 588675"/>
                  <a:gd name="connsiteY5" fmla="*/ 199505 h 852054"/>
                  <a:gd name="connsiteX6" fmla="*/ 552796 w 588675"/>
                  <a:gd name="connsiteY6" fmla="*/ 353291 h 852054"/>
                  <a:gd name="connsiteX7" fmla="*/ 588125 w 588675"/>
                  <a:gd name="connsiteY7" fmla="*/ 527858 h 852054"/>
                  <a:gd name="connsiteX8" fmla="*/ 571500 w 588675"/>
                  <a:gd name="connsiteY8" fmla="*/ 654627 h 852054"/>
                  <a:gd name="connsiteX9" fmla="*/ 534093 w 588675"/>
                  <a:gd name="connsiteY9" fmla="*/ 756458 h 852054"/>
                  <a:gd name="connsiteX10" fmla="*/ 475904 w 588675"/>
                  <a:gd name="connsiteY10" fmla="*/ 852054 h 85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8675" h="852054">
                    <a:moveTo>
                      <a:pt x="0" y="0"/>
                    </a:moveTo>
                    <a:lnTo>
                      <a:pt x="95596" y="2078"/>
                    </a:lnTo>
                    <a:cubicBezTo>
                      <a:pt x="128847" y="5542"/>
                      <a:pt x="164522" y="10391"/>
                      <a:pt x="199505" y="20782"/>
                    </a:cubicBezTo>
                    <a:cubicBezTo>
                      <a:pt x="234488" y="31173"/>
                      <a:pt x="273628" y="48491"/>
                      <a:pt x="305493" y="64424"/>
                    </a:cubicBezTo>
                    <a:cubicBezTo>
                      <a:pt x="337358" y="80357"/>
                      <a:pt x="363335" y="93865"/>
                      <a:pt x="390698" y="116378"/>
                    </a:cubicBezTo>
                    <a:cubicBezTo>
                      <a:pt x="418061" y="138891"/>
                      <a:pt x="442653" y="160020"/>
                      <a:pt x="469669" y="199505"/>
                    </a:cubicBezTo>
                    <a:cubicBezTo>
                      <a:pt x="496685" y="238991"/>
                      <a:pt x="533053" y="298566"/>
                      <a:pt x="552796" y="353291"/>
                    </a:cubicBezTo>
                    <a:cubicBezTo>
                      <a:pt x="572539" y="408016"/>
                      <a:pt x="585008" y="477635"/>
                      <a:pt x="588125" y="527858"/>
                    </a:cubicBezTo>
                    <a:cubicBezTo>
                      <a:pt x="591242" y="578081"/>
                      <a:pt x="580505" y="616527"/>
                      <a:pt x="571500" y="654627"/>
                    </a:cubicBezTo>
                    <a:cubicBezTo>
                      <a:pt x="562495" y="692727"/>
                      <a:pt x="550026" y="723553"/>
                      <a:pt x="534093" y="756458"/>
                    </a:cubicBezTo>
                    <a:cubicBezTo>
                      <a:pt x="518160" y="789363"/>
                      <a:pt x="493915" y="838546"/>
                      <a:pt x="475904" y="85205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088"/>
              </a:p>
            </p:txBody>
          </p:sp>
          <p:sp>
            <p:nvSpPr>
              <p:cNvPr id="213" name="Forme libre : forme 212">
                <a:extLst>
                  <a:ext uri="{FF2B5EF4-FFF2-40B4-BE49-F238E27FC236}">
                    <a16:creationId xmlns:a16="http://schemas.microsoft.com/office/drawing/2014/main" id="{5AB86904-EFD6-EEFD-D2BC-FB94873B17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80328" y="8532615"/>
                <a:ext cx="310141" cy="473556"/>
              </a:xfrm>
              <a:custGeom>
                <a:avLst/>
                <a:gdLst>
                  <a:gd name="connsiteX0" fmla="*/ 45888 w 492697"/>
                  <a:gd name="connsiteY0" fmla="*/ 752302 h 752302"/>
                  <a:gd name="connsiteX1" fmla="*/ 10559 w 492697"/>
                  <a:gd name="connsiteY1" fmla="*/ 658784 h 752302"/>
                  <a:gd name="connsiteX2" fmla="*/ 168 w 492697"/>
                  <a:gd name="connsiteY2" fmla="*/ 517467 h 752302"/>
                  <a:gd name="connsiteX3" fmla="*/ 16794 w 492697"/>
                  <a:gd name="connsiteY3" fmla="*/ 378229 h 752302"/>
                  <a:gd name="connsiteX4" fmla="*/ 91608 w 492697"/>
                  <a:gd name="connsiteY4" fmla="*/ 228600 h 752302"/>
                  <a:gd name="connsiteX5" fmla="*/ 237081 w 492697"/>
                  <a:gd name="connsiteY5" fmla="*/ 89362 h 752302"/>
                  <a:gd name="connsiteX6" fmla="*/ 347224 w 492697"/>
                  <a:gd name="connsiteY6" fmla="*/ 33251 h 752302"/>
                  <a:gd name="connsiteX7" fmla="*/ 492697 w 492697"/>
                  <a:gd name="connsiteY7" fmla="*/ 0 h 752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2697" h="752302">
                    <a:moveTo>
                      <a:pt x="45888" y="752302"/>
                    </a:moveTo>
                    <a:cubicBezTo>
                      <a:pt x="32033" y="725112"/>
                      <a:pt x="18179" y="697923"/>
                      <a:pt x="10559" y="658784"/>
                    </a:cubicBezTo>
                    <a:cubicBezTo>
                      <a:pt x="2939" y="619645"/>
                      <a:pt x="-871" y="564226"/>
                      <a:pt x="168" y="517467"/>
                    </a:cubicBezTo>
                    <a:cubicBezTo>
                      <a:pt x="1207" y="470708"/>
                      <a:pt x="1554" y="426373"/>
                      <a:pt x="16794" y="378229"/>
                    </a:cubicBezTo>
                    <a:cubicBezTo>
                      <a:pt x="32034" y="330084"/>
                      <a:pt x="54894" y="276744"/>
                      <a:pt x="91608" y="228600"/>
                    </a:cubicBezTo>
                    <a:cubicBezTo>
                      <a:pt x="128322" y="180456"/>
                      <a:pt x="194478" y="121920"/>
                      <a:pt x="237081" y="89362"/>
                    </a:cubicBezTo>
                    <a:cubicBezTo>
                      <a:pt x="279684" y="56804"/>
                      <a:pt x="304621" y="48145"/>
                      <a:pt x="347224" y="33251"/>
                    </a:cubicBezTo>
                    <a:cubicBezTo>
                      <a:pt x="389827" y="18357"/>
                      <a:pt x="492697" y="0"/>
                      <a:pt x="492697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088"/>
              </a:p>
            </p:txBody>
          </p:sp>
          <p:sp>
            <p:nvSpPr>
              <p:cNvPr id="214" name="Forme libre : forme 213">
                <a:extLst>
                  <a:ext uri="{FF2B5EF4-FFF2-40B4-BE49-F238E27FC236}">
                    <a16:creationId xmlns:a16="http://schemas.microsoft.com/office/drawing/2014/main" id="{3BF3D3A7-FB17-8902-C5DA-CB479A2171E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24138" y="9013424"/>
                <a:ext cx="576902" cy="193318"/>
              </a:xfrm>
              <a:custGeom>
                <a:avLst/>
                <a:gdLst>
                  <a:gd name="connsiteX0" fmla="*/ 916478 w 916478"/>
                  <a:gd name="connsiteY0" fmla="*/ 105988 h 307109"/>
                  <a:gd name="connsiteX1" fmla="*/ 818803 w 916478"/>
                  <a:gd name="connsiteY1" fmla="*/ 195349 h 307109"/>
                  <a:gd name="connsiteX2" fmla="*/ 721129 w 916478"/>
                  <a:gd name="connsiteY2" fmla="*/ 255617 h 307109"/>
                  <a:gd name="connsiteX3" fmla="*/ 613063 w 916478"/>
                  <a:gd name="connsiteY3" fmla="*/ 288868 h 307109"/>
                  <a:gd name="connsiteX4" fmla="*/ 507076 w 916478"/>
                  <a:gd name="connsiteY4" fmla="*/ 303415 h 307109"/>
                  <a:gd name="connsiteX5" fmla="*/ 417714 w 916478"/>
                  <a:gd name="connsiteY5" fmla="*/ 305493 h 307109"/>
                  <a:gd name="connsiteX6" fmla="*/ 311727 w 916478"/>
                  <a:gd name="connsiteY6" fmla="*/ 282633 h 307109"/>
                  <a:gd name="connsiteX7" fmla="*/ 216131 w 916478"/>
                  <a:gd name="connsiteY7" fmla="*/ 241069 h 307109"/>
                  <a:gd name="connsiteX8" fmla="*/ 133003 w 916478"/>
                  <a:gd name="connsiteY8" fmla="*/ 178724 h 307109"/>
                  <a:gd name="connsiteX9" fmla="*/ 62345 w 916478"/>
                  <a:gd name="connsiteY9" fmla="*/ 114300 h 307109"/>
                  <a:gd name="connsiteX10" fmla="*/ 12469 w 916478"/>
                  <a:gd name="connsiteY10" fmla="*/ 27017 h 307109"/>
                  <a:gd name="connsiteX11" fmla="*/ 0 w 916478"/>
                  <a:gd name="connsiteY11" fmla="*/ 0 h 307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6478" h="307109">
                    <a:moveTo>
                      <a:pt x="916478" y="105988"/>
                    </a:moveTo>
                    <a:cubicBezTo>
                      <a:pt x="883919" y="138199"/>
                      <a:pt x="851361" y="170411"/>
                      <a:pt x="818803" y="195349"/>
                    </a:cubicBezTo>
                    <a:cubicBezTo>
                      <a:pt x="786245" y="220287"/>
                      <a:pt x="755419" y="240030"/>
                      <a:pt x="721129" y="255617"/>
                    </a:cubicBezTo>
                    <a:cubicBezTo>
                      <a:pt x="686839" y="271204"/>
                      <a:pt x="648739" y="280902"/>
                      <a:pt x="613063" y="288868"/>
                    </a:cubicBezTo>
                    <a:cubicBezTo>
                      <a:pt x="577387" y="296834"/>
                      <a:pt x="539634" y="300644"/>
                      <a:pt x="507076" y="303415"/>
                    </a:cubicBezTo>
                    <a:cubicBezTo>
                      <a:pt x="474518" y="306186"/>
                      <a:pt x="450272" y="308957"/>
                      <a:pt x="417714" y="305493"/>
                    </a:cubicBezTo>
                    <a:cubicBezTo>
                      <a:pt x="385156" y="302029"/>
                      <a:pt x="345324" y="293370"/>
                      <a:pt x="311727" y="282633"/>
                    </a:cubicBezTo>
                    <a:cubicBezTo>
                      <a:pt x="278130" y="271896"/>
                      <a:pt x="245918" y="258387"/>
                      <a:pt x="216131" y="241069"/>
                    </a:cubicBezTo>
                    <a:cubicBezTo>
                      <a:pt x="186344" y="223751"/>
                      <a:pt x="158634" y="199852"/>
                      <a:pt x="133003" y="178724"/>
                    </a:cubicBezTo>
                    <a:cubicBezTo>
                      <a:pt x="107372" y="157596"/>
                      <a:pt x="82434" y="139585"/>
                      <a:pt x="62345" y="114300"/>
                    </a:cubicBezTo>
                    <a:cubicBezTo>
                      <a:pt x="42256" y="89015"/>
                      <a:pt x="22860" y="46067"/>
                      <a:pt x="12469" y="27017"/>
                    </a:cubicBezTo>
                    <a:cubicBezTo>
                      <a:pt x="2078" y="7967"/>
                      <a:pt x="1039" y="3983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088"/>
              </a:p>
            </p:txBody>
          </p:sp>
        </p:grpSp>
        <p:sp>
          <p:nvSpPr>
            <p:cNvPr id="216" name="ZoneTexte 215">
              <a:extLst>
                <a:ext uri="{FF2B5EF4-FFF2-40B4-BE49-F238E27FC236}">
                  <a16:creationId xmlns:a16="http://schemas.microsoft.com/office/drawing/2014/main" id="{0BA7AC17-167B-4662-F047-A9993FB4B787}"/>
                </a:ext>
              </a:extLst>
            </p:cNvPr>
            <p:cNvSpPr txBox="1"/>
            <p:nvPr/>
          </p:nvSpPr>
          <p:spPr>
            <a:xfrm>
              <a:off x="3659704" y="3009702"/>
              <a:ext cx="758628" cy="253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8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CBB</a:t>
              </a:r>
            </a:p>
          </p:txBody>
        </p:sp>
      </p:grpSp>
      <p:sp>
        <p:nvSpPr>
          <p:cNvPr id="175" name="Nuage 174">
            <a:extLst>
              <a:ext uri="{FF2B5EF4-FFF2-40B4-BE49-F238E27FC236}">
                <a16:creationId xmlns:a16="http://schemas.microsoft.com/office/drawing/2014/main" id="{5AD71251-AE3F-8FBD-68EC-5E5BD3C8F45E}"/>
              </a:ext>
            </a:extLst>
          </p:cNvPr>
          <p:cNvSpPr/>
          <p:nvPr/>
        </p:nvSpPr>
        <p:spPr bwMode="auto">
          <a:xfrm>
            <a:off x="7268615" y="2359194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99A8BA3-41A8-139B-666F-2DC98EF7F468}"/>
              </a:ext>
            </a:extLst>
          </p:cNvPr>
          <p:cNvSpPr txBox="1"/>
          <p:nvPr/>
        </p:nvSpPr>
        <p:spPr>
          <a:xfrm>
            <a:off x="8805675" y="2465858"/>
            <a:ext cx="75902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Glycolate </a:t>
            </a:r>
          </a:p>
        </p:txBody>
      </p:sp>
      <p:grpSp>
        <p:nvGrpSpPr>
          <p:cNvPr id="389" name="Groupe 388">
            <a:extLst>
              <a:ext uri="{FF2B5EF4-FFF2-40B4-BE49-F238E27FC236}">
                <a16:creationId xmlns:a16="http://schemas.microsoft.com/office/drawing/2014/main" id="{EE9A949D-AE68-4AF5-A69E-2B4F3B09E179}"/>
              </a:ext>
            </a:extLst>
          </p:cNvPr>
          <p:cNvGrpSpPr>
            <a:grpSpLocks/>
          </p:cNvGrpSpPr>
          <p:nvPr/>
        </p:nvGrpSpPr>
        <p:grpSpPr>
          <a:xfrm rot="14655277">
            <a:off x="4191124" y="2044918"/>
            <a:ext cx="347984" cy="350574"/>
            <a:chOff x="7827127" y="3464423"/>
            <a:chExt cx="423085" cy="429287"/>
          </a:xfrm>
          <a:solidFill>
            <a:schemeClr val="accent5">
              <a:lumMod val="50000"/>
            </a:schemeClr>
          </a:solidFill>
        </p:grpSpPr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C03364FB-A5BD-433B-AFAD-147CDB2CF022}"/>
                </a:ext>
              </a:extLst>
            </p:cNvPr>
            <p:cNvSpPr>
              <a:spLocks/>
            </p:cNvSpPr>
            <p:nvPr/>
          </p:nvSpPr>
          <p:spPr>
            <a:xfrm>
              <a:off x="7939696" y="3537530"/>
              <a:ext cx="181584" cy="28576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1" name="Forme libre : forme 390">
              <a:extLst>
                <a:ext uri="{FF2B5EF4-FFF2-40B4-BE49-F238E27FC236}">
                  <a16:creationId xmlns:a16="http://schemas.microsoft.com/office/drawing/2014/main" id="{CEF98026-D73F-42FB-8023-A943DBF488C3}"/>
                </a:ext>
              </a:extLst>
            </p:cNvPr>
            <p:cNvSpPr>
              <a:spLocks/>
            </p:cNvSpPr>
            <p:nvPr/>
          </p:nvSpPr>
          <p:spPr>
            <a:xfrm>
              <a:off x="7827127" y="3467112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2" name="Forme libre : forme 391">
              <a:extLst>
                <a:ext uri="{FF2B5EF4-FFF2-40B4-BE49-F238E27FC236}">
                  <a16:creationId xmlns:a16="http://schemas.microsoft.com/office/drawing/2014/main" id="{0EF4D7DA-F5B9-43F4-B8E6-2B5CB21DD72F}"/>
                </a:ext>
              </a:extLst>
            </p:cNvPr>
            <p:cNvSpPr>
              <a:spLocks/>
            </p:cNvSpPr>
            <p:nvPr/>
          </p:nvSpPr>
          <p:spPr>
            <a:xfrm flipH="1">
              <a:off x="8068628" y="3464423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62" name="Connecteur droit avec flèche 161">
            <a:extLst>
              <a:ext uri="{FF2B5EF4-FFF2-40B4-BE49-F238E27FC236}">
                <a16:creationId xmlns:a16="http://schemas.microsoft.com/office/drawing/2014/main" id="{401CEFCA-5EAC-9F31-E7F5-5CFABDB258AF}"/>
              </a:ext>
            </a:extLst>
          </p:cNvPr>
          <p:cNvCxnSpPr>
            <a:cxnSpLocks/>
          </p:cNvCxnSpPr>
          <p:nvPr/>
        </p:nvCxnSpPr>
        <p:spPr>
          <a:xfrm flipV="1">
            <a:off x="4153691" y="2039718"/>
            <a:ext cx="652172" cy="2692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1" name="ZoneTexte 400">
            <a:extLst>
              <a:ext uri="{FF2B5EF4-FFF2-40B4-BE49-F238E27FC236}">
                <a16:creationId xmlns:a16="http://schemas.microsoft.com/office/drawing/2014/main" id="{6C754115-88E8-454F-AC1F-7662A63F8E71}"/>
              </a:ext>
            </a:extLst>
          </p:cNvPr>
          <p:cNvSpPr txBox="1"/>
          <p:nvPr/>
        </p:nvSpPr>
        <p:spPr>
          <a:xfrm>
            <a:off x="4747671" y="1811709"/>
            <a:ext cx="52922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088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" name="ZoneTexte 409">
            <a:extLst>
              <a:ext uri="{FF2B5EF4-FFF2-40B4-BE49-F238E27FC236}">
                <a16:creationId xmlns:a16="http://schemas.microsoft.com/office/drawing/2014/main" id="{5B1720A2-03EF-477F-8079-675412FAD340}"/>
              </a:ext>
            </a:extLst>
          </p:cNvPr>
          <p:cNvSpPr txBox="1"/>
          <p:nvPr/>
        </p:nvSpPr>
        <p:spPr>
          <a:xfrm rot="245079">
            <a:off x="7186907" y="3280776"/>
            <a:ext cx="481222" cy="231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7" b="1" dirty="0"/>
              <a:t>starch</a:t>
            </a:r>
            <a:endParaRPr lang="fr-FR" sz="907" b="1" dirty="0"/>
          </a:p>
        </p:txBody>
      </p:sp>
      <p:sp>
        <p:nvSpPr>
          <p:cNvPr id="420" name="Nuage 419">
            <a:extLst>
              <a:ext uri="{FF2B5EF4-FFF2-40B4-BE49-F238E27FC236}">
                <a16:creationId xmlns:a16="http://schemas.microsoft.com/office/drawing/2014/main" id="{DB2A0065-1713-40C1-BE49-86F54E72E2CD}"/>
              </a:ext>
            </a:extLst>
          </p:cNvPr>
          <p:cNvSpPr/>
          <p:nvPr/>
        </p:nvSpPr>
        <p:spPr bwMode="auto">
          <a:xfrm>
            <a:off x="7570720" y="2822407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21" name="Nuage 420">
            <a:extLst>
              <a:ext uri="{FF2B5EF4-FFF2-40B4-BE49-F238E27FC236}">
                <a16:creationId xmlns:a16="http://schemas.microsoft.com/office/drawing/2014/main" id="{A24B46D6-9CCA-49D4-AA45-4CB3481F1EE7}"/>
              </a:ext>
            </a:extLst>
          </p:cNvPr>
          <p:cNvSpPr/>
          <p:nvPr/>
        </p:nvSpPr>
        <p:spPr bwMode="auto">
          <a:xfrm>
            <a:off x="6785887" y="2351835"/>
            <a:ext cx="167066" cy="159366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23" name="Nuage 422">
            <a:extLst>
              <a:ext uri="{FF2B5EF4-FFF2-40B4-BE49-F238E27FC236}">
                <a16:creationId xmlns:a16="http://schemas.microsoft.com/office/drawing/2014/main" id="{7865EB79-464F-4658-842B-418A36555626}"/>
              </a:ext>
            </a:extLst>
          </p:cNvPr>
          <p:cNvSpPr/>
          <p:nvPr/>
        </p:nvSpPr>
        <p:spPr bwMode="auto">
          <a:xfrm>
            <a:off x="7723575" y="1599943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33" name="Nuage 432">
            <a:extLst>
              <a:ext uri="{FF2B5EF4-FFF2-40B4-BE49-F238E27FC236}">
                <a16:creationId xmlns:a16="http://schemas.microsoft.com/office/drawing/2014/main" id="{6688921C-5DC9-4E42-BFB3-8366DB77B8F2}"/>
              </a:ext>
            </a:extLst>
          </p:cNvPr>
          <p:cNvSpPr/>
          <p:nvPr/>
        </p:nvSpPr>
        <p:spPr bwMode="auto">
          <a:xfrm>
            <a:off x="7760750" y="2895549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19" name="Nuage 418">
            <a:extLst>
              <a:ext uri="{FF2B5EF4-FFF2-40B4-BE49-F238E27FC236}">
                <a16:creationId xmlns:a16="http://schemas.microsoft.com/office/drawing/2014/main" id="{8710719D-B59C-46DB-987E-ECC1F15F92C9}"/>
              </a:ext>
            </a:extLst>
          </p:cNvPr>
          <p:cNvSpPr/>
          <p:nvPr/>
        </p:nvSpPr>
        <p:spPr bwMode="auto">
          <a:xfrm>
            <a:off x="7992446" y="2792939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40" name="Forme libre : forme 439">
            <a:extLst>
              <a:ext uri="{FF2B5EF4-FFF2-40B4-BE49-F238E27FC236}">
                <a16:creationId xmlns:a16="http://schemas.microsoft.com/office/drawing/2014/main" id="{C5922AFA-D2CF-4C9D-A217-578812F8769D}"/>
              </a:ext>
            </a:extLst>
          </p:cNvPr>
          <p:cNvSpPr/>
          <p:nvPr/>
        </p:nvSpPr>
        <p:spPr>
          <a:xfrm rot="238485">
            <a:off x="6672355" y="653381"/>
            <a:ext cx="4044246" cy="3023206"/>
          </a:xfrm>
          <a:custGeom>
            <a:avLst/>
            <a:gdLst>
              <a:gd name="connsiteX0" fmla="*/ 256083 w 4136956"/>
              <a:gd name="connsiteY0" fmla="*/ 890110 h 3506652"/>
              <a:gd name="connsiteX1" fmla="*/ 105304 w 4136956"/>
              <a:gd name="connsiteY1" fmla="*/ 1235442 h 3506652"/>
              <a:gd name="connsiteX2" fmla="*/ 3164 w 4136956"/>
              <a:gd name="connsiteY2" fmla="*/ 1721825 h 3506652"/>
              <a:gd name="connsiteX3" fmla="*/ 56666 w 4136956"/>
              <a:gd name="connsiteY3" fmla="*/ 2091476 h 3506652"/>
              <a:gd name="connsiteX4" fmla="*/ 348496 w 4136956"/>
              <a:gd name="connsiteY4" fmla="*/ 2144978 h 3506652"/>
              <a:gd name="connsiteX5" fmla="*/ 625734 w 4136956"/>
              <a:gd name="connsiteY5" fmla="*/ 2101204 h 3506652"/>
              <a:gd name="connsiteX6" fmla="*/ 815424 w 4136956"/>
              <a:gd name="connsiteY6" fmla="*/ 2154706 h 3506652"/>
              <a:gd name="connsiteX7" fmla="*/ 747330 w 4136956"/>
              <a:gd name="connsiteY7" fmla="*/ 2480583 h 3506652"/>
              <a:gd name="connsiteX8" fmla="*/ 718147 w 4136956"/>
              <a:gd name="connsiteY8" fmla="*/ 2767549 h 3506652"/>
              <a:gd name="connsiteX9" fmla="*/ 864062 w 4136956"/>
              <a:gd name="connsiteY9" fmla="*/ 3035059 h 3506652"/>
              <a:gd name="connsiteX10" fmla="*/ 1515815 w 4136956"/>
              <a:gd name="connsiteY10" fmla="*/ 3253932 h 3506652"/>
              <a:gd name="connsiteX11" fmla="*/ 2687998 w 4136956"/>
              <a:gd name="connsiteY11" fmla="*/ 3438757 h 3506652"/>
              <a:gd name="connsiteX12" fmla="*/ 3665628 w 4136956"/>
              <a:gd name="connsiteY12" fmla="*/ 3501987 h 3506652"/>
              <a:gd name="connsiteX13" fmla="*/ 3991504 w 4136956"/>
              <a:gd name="connsiteY13" fmla="*/ 3326889 h 3506652"/>
              <a:gd name="connsiteX14" fmla="*/ 3111151 w 4136956"/>
              <a:gd name="connsiteY14" fmla="*/ 3234476 h 3506652"/>
              <a:gd name="connsiteX15" fmla="*/ 2264845 w 4136956"/>
              <a:gd name="connsiteY15" fmla="*/ 3171247 h 3506652"/>
              <a:gd name="connsiteX16" fmla="*/ 1155892 w 4136956"/>
              <a:gd name="connsiteY16" fmla="*/ 2966966 h 3506652"/>
              <a:gd name="connsiteX17" fmla="*/ 873789 w 4136956"/>
              <a:gd name="connsiteY17" fmla="*/ 2733502 h 3506652"/>
              <a:gd name="connsiteX18" fmla="*/ 873789 w 4136956"/>
              <a:gd name="connsiteY18" fmla="*/ 2305485 h 3506652"/>
              <a:gd name="connsiteX19" fmla="*/ 941883 w 4136956"/>
              <a:gd name="connsiteY19" fmla="*/ 2169298 h 3506652"/>
              <a:gd name="connsiteX20" fmla="*/ 1092662 w 4136956"/>
              <a:gd name="connsiteY20" fmla="*/ 2305485 h 3506652"/>
              <a:gd name="connsiteX21" fmla="*/ 1306670 w 4136956"/>
              <a:gd name="connsiteY21" fmla="*/ 2422217 h 3506652"/>
              <a:gd name="connsiteX22" fmla="*/ 1885466 w 4136956"/>
              <a:gd name="connsiteY22" fmla="*/ 2572995 h 3506652"/>
              <a:gd name="connsiteX23" fmla="*/ 2391304 w 4136956"/>
              <a:gd name="connsiteY23" fmla="*/ 2675136 h 3506652"/>
              <a:gd name="connsiteX24" fmla="*/ 3261930 w 4136956"/>
              <a:gd name="connsiteY24" fmla="*/ 2801595 h 3506652"/>
              <a:gd name="connsiteX25" fmla="*/ 3952594 w 4136956"/>
              <a:gd name="connsiteY25" fmla="*/ 2825915 h 3506652"/>
              <a:gd name="connsiteX26" fmla="*/ 4122828 w 4136956"/>
              <a:gd name="connsiteY26" fmla="*/ 2733502 h 3506652"/>
              <a:gd name="connsiteX27" fmla="*/ 3670492 w 4136956"/>
              <a:gd name="connsiteY27" fmla="*/ 2577859 h 3506652"/>
              <a:gd name="connsiteX28" fmla="*/ 2945781 w 4136956"/>
              <a:gd name="connsiteY28" fmla="*/ 2456264 h 3506652"/>
              <a:gd name="connsiteX29" fmla="*/ 2235662 w 4136956"/>
              <a:gd name="connsiteY29" fmla="*/ 2393034 h 3506652"/>
              <a:gd name="connsiteX30" fmla="*/ 1666594 w 4136956"/>
              <a:gd name="connsiteY30" fmla="*/ 2349259 h 3506652"/>
              <a:gd name="connsiteX31" fmla="*/ 1170483 w 4136956"/>
              <a:gd name="connsiteY31" fmla="*/ 2222800 h 3506652"/>
              <a:gd name="connsiteX32" fmla="*/ 1048887 w 4136956"/>
              <a:gd name="connsiteY32" fmla="*/ 2062293 h 3506652"/>
              <a:gd name="connsiteX33" fmla="*/ 1112117 w 4136956"/>
              <a:gd name="connsiteY33" fmla="*/ 1858012 h 3506652"/>
              <a:gd name="connsiteX34" fmla="*/ 1394219 w 4136956"/>
              <a:gd name="connsiteY34" fmla="*/ 1609957 h 3506652"/>
              <a:gd name="connsiteX35" fmla="*/ 2396168 w 4136956"/>
              <a:gd name="connsiteY35" fmla="*/ 826881 h 3506652"/>
              <a:gd name="connsiteX36" fmla="*/ 3013875 w 4136956"/>
              <a:gd name="connsiteY36" fmla="*/ 238357 h 3506652"/>
              <a:gd name="connsiteX37" fmla="*/ 2328075 w 4136956"/>
              <a:gd name="connsiteY37" fmla="*/ 262676 h 3506652"/>
              <a:gd name="connsiteX38" fmla="*/ 1759006 w 4136956"/>
              <a:gd name="connsiteY38" fmla="*/ 899838 h 3506652"/>
              <a:gd name="connsiteX39" fmla="*/ 1374764 w 4136956"/>
              <a:gd name="connsiteY39" fmla="*/ 1332719 h 3506652"/>
              <a:gd name="connsiteX40" fmla="*/ 966202 w 4136956"/>
              <a:gd name="connsiteY40" fmla="*/ 1775327 h 3506652"/>
              <a:gd name="connsiteX41" fmla="*/ 703555 w 4136956"/>
              <a:gd name="connsiteY41" fmla="*/ 1896923 h 3506652"/>
              <a:gd name="connsiteX42" fmla="*/ 591687 w 4136956"/>
              <a:gd name="connsiteY42" fmla="*/ 1736417 h 3506652"/>
              <a:gd name="connsiteX43" fmla="*/ 757058 w 4136956"/>
              <a:gd name="connsiteY43" fmla="*/ 1279217 h 3506652"/>
              <a:gd name="connsiteX44" fmla="*/ 1355309 w 4136956"/>
              <a:gd name="connsiteY44" fmla="*/ 403727 h 3506652"/>
              <a:gd name="connsiteX45" fmla="*/ 1574181 w 4136956"/>
              <a:gd name="connsiteY45" fmla="*/ 92442 h 3506652"/>
              <a:gd name="connsiteX46" fmla="*/ 864062 w 4136956"/>
              <a:gd name="connsiteY46" fmla="*/ 29 h 3506652"/>
              <a:gd name="connsiteX47" fmla="*/ 504138 w 4136956"/>
              <a:gd name="connsiteY47" fmla="*/ 82715 h 3506652"/>
              <a:gd name="connsiteX48" fmla="*/ 941883 w 4136956"/>
              <a:gd name="connsiteY48" fmla="*/ 107034 h 3506652"/>
              <a:gd name="connsiteX49" fmla="*/ 256083 w 4136956"/>
              <a:gd name="connsiteY49" fmla="*/ 890110 h 3506652"/>
              <a:gd name="connsiteX0" fmla="*/ 256083 w 4136956"/>
              <a:gd name="connsiteY0" fmla="*/ 849265 h 3465807"/>
              <a:gd name="connsiteX1" fmla="*/ 105304 w 4136956"/>
              <a:gd name="connsiteY1" fmla="*/ 1194597 h 3465807"/>
              <a:gd name="connsiteX2" fmla="*/ 3164 w 4136956"/>
              <a:gd name="connsiteY2" fmla="*/ 1680980 h 3465807"/>
              <a:gd name="connsiteX3" fmla="*/ 56666 w 4136956"/>
              <a:gd name="connsiteY3" fmla="*/ 2050631 h 3465807"/>
              <a:gd name="connsiteX4" fmla="*/ 348496 w 4136956"/>
              <a:gd name="connsiteY4" fmla="*/ 2104133 h 3465807"/>
              <a:gd name="connsiteX5" fmla="*/ 625734 w 4136956"/>
              <a:gd name="connsiteY5" fmla="*/ 2060359 h 3465807"/>
              <a:gd name="connsiteX6" fmla="*/ 815424 w 4136956"/>
              <a:gd name="connsiteY6" fmla="*/ 2113861 h 3465807"/>
              <a:gd name="connsiteX7" fmla="*/ 747330 w 4136956"/>
              <a:gd name="connsiteY7" fmla="*/ 2439738 h 3465807"/>
              <a:gd name="connsiteX8" fmla="*/ 718147 w 4136956"/>
              <a:gd name="connsiteY8" fmla="*/ 2726704 h 3465807"/>
              <a:gd name="connsiteX9" fmla="*/ 864062 w 4136956"/>
              <a:gd name="connsiteY9" fmla="*/ 2994214 h 3465807"/>
              <a:gd name="connsiteX10" fmla="*/ 1515815 w 4136956"/>
              <a:gd name="connsiteY10" fmla="*/ 3213087 h 3465807"/>
              <a:gd name="connsiteX11" fmla="*/ 2687998 w 4136956"/>
              <a:gd name="connsiteY11" fmla="*/ 3397912 h 3465807"/>
              <a:gd name="connsiteX12" fmla="*/ 3665628 w 4136956"/>
              <a:gd name="connsiteY12" fmla="*/ 3461142 h 3465807"/>
              <a:gd name="connsiteX13" fmla="*/ 3991504 w 4136956"/>
              <a:gd name="connsiteY13" fmla="*/ 3286044 h 3465807"/>
              <a:gd name="connsiteX14" fmla="*/ 3111151 w 4136956"/>
              <a:gd name="connsiteY14" fmla="*/ 3193631 h 3465807"/>
              <a:gd name="connsiteX15" fmla="*/ 2264845 w 4136956"/>
              <a:gd name="connsiteY15" fmla="*/ 3130402 h 3465807"/>
              <a:gd name="connsiteX16" fmla="*/ 1155892 w 4136956"/>
              <a:gd name="connsiteY16" fmla="*/ 2926121 h 3465807"/>
              <a:gd name="connsiteX17" fmla="*/ 873789 w 4136956"/>
              <a:gd name="connsiteY17" fmla="*/ 2692657 h 3465807"/>
              <a:gd name="connsiteX18" fmla="*/ 873789 w 4136956"/>
              <a:gd name="connsiteY18" fmla="*/ 2264640 h 3465807"/>
              <a:gd name="connsiteX19" fmla="*/ 941883 w 4136956"/>
              <a:gd name="connsiteY19" fmla="*/ 2128453 h 3465807"/>
              <a:gd name="connsiteX20" fmla="*/ 1092662 w 4136956"/>
              <a:gd name="connsiteY20" fmla="*/ 2264640 h 3465807"/>
              <a:gd name="connsiteX21" fmla="*/ 1306670 w 4136956"/>
              <a:gd name="connsiteY21" fmla="*/ 2381372 h 3465807"/>
              <a:gd name="connsiteX22" fmla="*/ 1885466 w 4136956"/>
              <a:gd name="connsiteY22" fmla="*/ 2532150 h 3465807"/>
              <a:gd name="connsiteX23" fmla="*/ 2391304 w 4136956"/>
              <a:gd name="connsiteY23" fmla="*/ 2634291 h 3465807"/>
              <a:gd name="connsiteX24" fmla="*/ 3261930 w 4136956"/>
              <a:gd name="connsiteY24" fmla="*/ 2760750 h 3465807"/>
              <a:gd name="connsiteX25" fmla="*/ 3952594 w 4136956"/>
              <a:gd name="connsiteY25" fmla="*/ 2785070 h 3465807"/>
              <a:gd name="connsiteX26" fmla="*/ 4122828 w 4136956"/>
              <a:gd name="connsiteY26" fmla="*/ 2692657 h 3465807"/>
              <a:gd name="connsiteX27" fmla="*/ 3670492 w 4136956"/>
              <a:gd name="connsiteY27" fmla="*/ 2537014 h 3465807"/>
              <a:gd name="connsiteX28" fmla="*/ 2945781 w 4136956"/>
              <a:gd name="connsiteY28" fmla="*/ 2415419 h 3465807"/>
              <a:gd name="connsiteX29" fmla="*/ 2235662 w 4136956"/>
              <a:gd name="connsiteY29" fmla="*/ 2352189 h 3465807"/>
              <a:gd name="connsiteX30" fmla="*/ 1666594 w 4136956"/>
              <a:gd name="connsiteY30" fmla="*/ 2308414 h 3465807"/>
              <a:gd name="connsiteX31" fmla="*/ 1170483 w 4136956"/>
              <a:gd name="connsiteY31" fmla="*/ 2181955 h 3465807"/>
              <a:gd name="connsiteX32" fmla="*/ 1048887 w 4136956"/>
              <a:gd name="connsiteY32" fmla="*/ 2021448 h 3465807"/>
              <a:gd name="connsiteX33" fmla="*/ 1112117 w 4136956"/>
              <a:gd name="connsiteY33" fmla="*/ 1817167 h 3465807"/>
              <a:gd name="connsiteX34" fmla="*/ 1394219 w 4136956"/>
              <a:gd name="connsiteY34" fmla="*/ 1569112 h 3465807"/>
              <a:gd name="connsiteX35" fmla="*/ 2396168 w 4136956"/>
              <a:gd name="connsiteY35" fmla="*/ 786036 h 3465807"/>
              <a:gd name="connsiteX36" fmla="*/ 3013875 w 4136956"/>
              <a:gd name="connsiteY36" fmla="*/ 197512 h 3465807"/>
              <a:gd name="connsiteX37" fmla="*/ 2328075 w 4136956"/>
              <a:gd name="connsiteY37" fmla="*/ 221831 h 3465807"/>
              <a:gd name="connsiteX38" fmla="*/ 1759006 w 4136956"/>
              <a:gd name="connsiteY38" fmla="*/ 858993 h 3465807"/>
              <a:gd name="connsiteX39" fmla="*/ 1374764 w 4136956"/>
              <a:gd name="connsiteY39" fmla="*/ 1291874 h 3465807"/>
              <a:gd name="connsiteX40" fmla="*/ 966202 w 4136956"/>
              <a:gd name="connsiteY40" fmla="*/ 1734482 h 3465807"/>
              <a:gd name="connsiteX41" fmla="*/ 703555 w 4136956"/>
              <a:gd name="connsiteY41" fmla="*/ 1856078 h 3465807"/>
              <a:gd name="connsiteX42" fmla="*/ 591687 w 4136956"/>
              <a:gd name="connsiteY42" fmla="*/ 1695572 h 3465807"/>
              <a:gd name="connsiteX43" fmla="*/ 757058 w 4136956"/>
              <a:gd name="connsiteY43" fmla="*/ 1238372 h 3465807"/>
              <a:gd name="connsiteX44" fmla="*/ 1355309 w 4136956"/>
              <a:gd name="connsiteY44" fmla="*/ 362882 h 3465807"/>
              <a:gd name="connsiteX45" fmla="*/ 1574181 w 4136956"/>
              <a:gd name="connsiteY45" fmla="*/ 51597 h 3465807"/>
              <a:gd name="connsiteX46" fmla="*/ 504138 w 4136956"/>
              <a:gd name="connsiteY46" fmla="*/ 41870 h 3465807"/>
              <a:gd name="connsiteX47" fmla="*/ 941883 w 4136956"/>
              <a:gd name="connsiteY47" fmla="*/ 66189 h 3465807"/>
              <a:gd name="connsiteX48" fmla="*/ 256083 w 4136956"/>
              <a:gd name="connsiteY48" fmla="*/ 849265 h 3465807"/>
              <a:gd name="connsiteX0" fmla="*/ 256083 w 4136956"/>
              <a:gd name="connsiteY0" fmla="*/ 860204 h 3476746"/>
              <a:gd name="connsiteX1" fmla="*/ 105304 w 4136956"/>
              <a:gd name="connsiteY1" fmla="*/ 1205536 h 3476746"/>
              <a:gd name="connsiteX2" fmla="*/ 3164 w 4136956"/>
              <a:gd name="connsiteY2" fmla="*/ 1691919 h 3476746"/>
              <a:gd name="connsiteX3" fmla="*/ 56666 w 4136956"/>
              <a:gd name="connsiteY3" fmla="*/ 2061570 h 3476746"/>
              <a:gd name="connsiteX4" fmla="*/ 348496 w 4136956"/>
              <a:gd name="connsiteY4" fmla="*/ 2115072 h 3476746"/>
              <a:gd name="connsiteX5" fmla="*/ 625734 w 4136956"/>
              <a:gd name="connsiteY5" fmla="*/ 2071298 h 3476746"/>
              <a:gd name="connsiteX6" fmla="*/ 815424 w 4136956"/>
              <a:gd name="connsiteY6" fmla="*/ 2124800 h 3476746"/>
              <a:gd name="connsiteX7" fmla="*/ 747330 w 4136956"/>
              <a:gd name="connsiteY7" fmla="*/ 2450677 h 3476746"/>
              <a:gd name="connsiteX8" fmla="*/ 718147 w 4136956"/>
              <a:gd name="connsiteY8" fmla="*/ 2737643 h 3476746"/>
              <a:gd name="connsiteX9" fmla="*/ 864062 w 4136956"/>
              <a:gd name="connsiteY9" fmla="*/ 3005153 h 3476746"/>
              <a:gd name="connsiteX10" fmla="*/ 1515815 w 4136956"/>
              <a:gd name="connsiteY10" fmla="*/ 3224026 h 3476746"/>
              <a:gd name="connsiteX11" fmla="*/ 2687998 w 4136956"/>
              <a:gd name="connsiteY11" fmla="*/ 3408851 h 3476746"/>
              <a:gd name="connsiteX12" fmla="*/ 3665628 w 4136956"/>
              <a:gd name="connsiteY12" fmla="*/ 3472081 h 3476746"/>
              <a:gd name="connsiteX13" fmla="*/ 3991504 w 4136956"/>
              <a:gd name="connsiteY13" fmla="*/ 3296983 h 3476746"/>
              <a:gd name="connsiteX14" fmla="*/ 3111151 w 4136956"/>
              <a:gd name="connsiteY14" fmla="*/ 3204570 h 3476746"/>
              <a:gd name="connsiteX15" fmla="*/ 2264845 w 4136956"/>
              <a:gd name="connsiteY15" fmla="*/ 3141341 h 3476746"/>
              <a:gd name="connsiteX16" fmla="*/ 1155892 w 4136956"/>
              <a:gd name="connsiteY16" fmla="*/ 2937060 h 3476746"/>
              <a:gd name="connsiteX17" fmla="*/ 873789 w 4136956"/>
              <a:gd name="connsiteY17" fmla="*/ 2703596 h 3476746"/>
              <a:gd name="connsiteX18" fmla="*/ 873789 w 4136956"/>
              <a:gd name="connsiteY18" fmla="*/ 2275579 h 3476746"/>
              <a:gd name="connsiteX19" fmla="*/ 941883 w 4136956"/>
              <a:gd name="connsiteY19" fmla="*/ 2139392 h 3476746"/>
              <a:gd name="connsiteX20" fmla="*/ 1092662 w 4136956"/>
              <a:gd name="connsiteY20" fmla="*/ 2275579 h 3476746"/>
              <a:gd name="connsiteX21" fmla="*/ 1306670 w 4136956"/>
              <a:gd name="connsiteY21" fmla="*/ 2392311 h 3476746"/>
              <a:gd name="connsiteX22" fmla="*/ 1885466 w 4136956"/>
              <a:gd name="connsiteY22" fmla="*/ 2543089 h 3476746"/>
              <a:gd name="connsiteX23" fmla="*/ 2391304 w 4136956"/>
              <a:gd name="connsiteY23" fmla="*/ 2645230 h 3476746"/>
              <a:gd name="connsiteX24" fmla="*/ 3261930 w 4136956"/>
              <a:gd name="connsiteY24" fmla="*/ 2771689 h 3476746"/>
              <a:gd name="connsiteX25" fmla="*/ 3952594 w 4136956"/>
              <a:gd name="connsiteY25" fmla="*/ 2796009 h 3476746"/>
              <a:gd name="connsiteX26" fmla="*/ 4122828 w 4136956"/>
              <a:gd name="connsiteY26" fmla="*/ 2703596 h 3476746"/>
              <a:gd name="connsiteX27" fmla="*/ 3670492 w 4136956"/>
              <a:gd name="connsiteY27" fmla="*/ 2547953 h 3476746"/>
              <a:gd name="connsiteX28" fmla="*/ 2945781 w 4136956"/>
              <a:gd name="connsiteY28" fmla="*/ 2426358 h 3476746"/>
              <a:gd name="connsiteX29" fmla="*/ 2235662 w 4136956"/>
              <a:gd name="connsiteY29" fmla="*/ 2363128 h 3476746"/>
              <a:gd name="connsiteX30" fmla="*/ 1666594 w 4136956"/>
              <a:gd name="connsiteY30" fmla="*/ 2319353 h 3476746"/>
              <a:gd name="connsiteX31" fmla="*/ 1170483 w 4136956"/>
              <a:gd name="connsiteY31" fmla="*/ 2192894 h 3476746"/>
              <a:gd name="connsiteX32" fmla="*/ 1048887 w 4136956"/>
              <a:gd name="connsiteY32" fmla="*/ 2032387 h 3476746"/>
              <a:gd name="connsiteX33" fmla="*/ 1112117 w 4136956"/>
              <a:gd name="connsiteY33" fmla="*/ 1828106 h 3476746"/>
              <a:gd name="connsiteX34" fmla="*/ 1394219 w 4136956"/>
              <a:gd name="connsiteY34" fmla="*/ 1580051 h 3476746"/>
              <a:gd name="connsiteX35" fmla="*/ 2396168 w 4136956"/>
              <a:gd name="connsiteY35" fmla="*/ 796975 h 3476746"/>
              <a:gd name="connsiteX36" fmla="*/ 3013875 w 4136956"/>
              <a:gd name="connsiteY36" fmla="*/ 208451 h 3476746"/>
              <a:gd name="connsiteX37" fmla="*/ 2328075 w 4136956"/>
              <a:gd name="connsiteY37" fmla="*/ 232770 h 3476746"/>
              <a:gd name="connsiteX38" fmla="*/ 1759006 w 4136956"/>
              <a:gd name="connsiteY38" fmla="*/ 869932 h 3476746"/>
              <a:gd name="connsiteX39" fmla="*/ 1374764 w 4136956"/>
              <a:gd name="connsiteY39" fmla="*/ 1302813 h 3476746"/>
              <a:gd name="connsiteX40" fmla="*/ 966202 w 4136956"/>
              <a:gd name="connsiteY40" fmla="*/ 1745421 h 3476746"/>
              <a:gd name="connsiteX41" fmla="*/ 703555 w 4136956"/>
              <a:gd name="connsiteY41" fmla="*/ 1867017 h 3476746"/>
              <a:gd name="connsiteX42" fmla="*/ 591687 w 4136956"/>
              <a:gd name="connsiteY42" fmla="*/ 1706511 h 3476746"/>
              <a:gd name="connsiteX43" fmla="*/ 757058 w 4136956"/>
              <a:gd name="connsiteY43" fmla="*/ 1249311 h 3476746"/>
              <a:gd name="connsiteX44" fmla="*/ 1355309 w 4136956"/>
              <a:gd name="connsiteY44" fmla="*/ 373821 h 3476746"/>
              <a:gd name="connsiteX45" fmla="*/ 1574181 w 4136956"/>
              <a:gd name="connsiteY45" fmla="*/ 62536 h 3476746"/>
              <a:gd name="connsiteX46" fmla="*/ 941883 w 4136956"/>
              <a:gd name="connsiteY46" fmla="*/ 77128 h 3476746"/>
              <a:gd name="connsiteX47" fmla="*/ 256083 w 4136956"/>
              <a:gd name="connsiteY47" fmla="*/ 860204 h 3476746"/>
              <a:gd name="connsiteX0" fmla="*/ 256083 w 4136956"/>
              <a:gd name="connsiteY0" fmla="*/ 797949 h 3414491"/>
              <a:gd name="connsiteX1" fmla="*/ 105304 w 4136956"/>
              <a:gd name="connsiteY1" fmla="*/ 1143281 h 3414491"/>
              <a:gd name="connsiteX2" fmla="*/ 3164 w 4136956"/>
              <a:gd name="connsiteY2" fmla="*/ 1629664 h 3414491"/>
              <a:gd name="connsiteX3" fmla="*/ 56666 w 4136956"/>
              <a:gd name="connsiteY3" fmla="*/ 1999315 h 3414491"/>
              <a:gd name="connsiteX4" fmla="*/ 348496 w 4136956"/>
              <a:gd name="connsiteY4" fmla="*/ 2052817 h 3414491"/>
              <a:gd name="connsiteX5" fmla="*/ 625734 w 4136956"/>
              <a:gd name="connsiteY5" fmla="*/ 2009043 h 3414491"/>
              <a:gd name="connsiteX6" fmla="*/ 815424 w 4136956"/>
              <a:gd name="connsiteY6" fmla="*/ 2062545 h 3414491"/>
              <a:gd name="connsiteX7" fmla="*/ 747330 w 4136956"/>
              <a:gd name="connsiteY7" fmla="*/ 2388422 h 3414491"/>
              <a:gd name="connsiteX8" fmla="*/ 718147 w 4136956"/>
              <a:gd name="connsiteY8" fmla="*/ 2675388 h 3414491"/>
              <a:gd name="connsiteX9" fmla="*/ 864062 w 4136956"/>
              <a:gd name="connsiteY9" fmla="*/ 2942898 h 3414491"/>
              <a:gd name="connsiteX10" fmla="*/ 1515815 w 4136956"/>
              <a:gd name="connsiteY10" fmla="*/ 3161771 h 3414491"/>
              <a:gd name="connsiteX11" fmla="*/ 2687998 w 4136956"/>
              <a:gd name="connsiteY11" fmla="*/ 3346596 h 3414491"/>
              <a:gd name="connsiteX12" fmla="*/ 3665628 w 4136956"/>
              <a:gd name="connsiteY12" fmla="*/ 3409826 h 3414491"/>
              <a:gd name="connsiteX13" fmla="*/ 3991504 w 4136956"/>
              <a:gd name="connsiteY13" fmla="*/ 3234728 h 3414491"/>
              <a:gd name="connsiteX14" fmla="*/ 3111151 w 4136956"/>
              <a:gd name="connsiteY14" fmla="*/ 3142315 h 3414491"/>
              <a:gd name="connsiteX15" fmla="*/ 2264845 w 4136956"/>
              <a:gd name="connsiteY15" fmla="*/ 3079086 h 3414491"/>
              <a:gd name="connsiteX16" fmla="*/ 1155892 w 4136956"/>
              <a:gd name="connsiteY16" fmla="*/ 2874805 h 3414491"/>
              <a:gd name="connsiteX17" fmla="*/ 873789 w 4136956"/>
              <a:gd name="connsiteY17" fmla="*/ 2641341 h 3414491"/>
              <a:gd name="connsiteX18" fmla="*/ 873789 w 4136956"/>
              <a:gd name="connsiteY18" fmla="*/ 2213324 h 3414491"/>
              <a:gd name="connsiteX19" fmla="*/ 941883 w 4136956"/>
              <a:gd name="connsiteY19" fmla="*/ 2077137 h 3414491"/>
              <a:gd name="connsiteX20" fmla="*/ 1092662 w 4136956"/>
              <a:gd name="connsiteY20" fmla="*/ 2213324 h 3414491"/>
              <a:gd name="connsiteX21" fmla="*/ 1306670 w 4136956"/>
              <a:gd name="connsiteY21" fmla="*/ 2330056 h 3414491"/>
              <a:gd name="connsiteX22" fmla="*/ 1885466 w 4136956"/>
              <a:gd name="connsiteY22" fmla="*/ 2480834 h 3414491"/>
              <a:gd name="connsiteX23" fmla="*/ 2391304 w 4136956"/>
              <a:gd name="connsiteY23" fmla="*/ 2582975 h 3414491"/>
              <a:gd name="connsiteX24" fmla="*/ 3261930 w 4136956"/>
              <a:gd name="connsiteY24" fmla="*/ 2709434 h 3414491"/>
              <a:gd name="connsiteX25" fmla="*/ 3952594 w 4136956"/>
              <a:gd name="connsiteY25" fmla="*/ 2733754 h 3414491"/>
              <a:gd name="connsiteX26" fmla="*/ 4122828 w 4136956"/>
              <a:gd name="connsiteY26" fmla="*/ 2641341 h 3414491"/>
              <a:gd name="connsiteX27" fmla="*/ 3670492 w 4136956"/>
              <a:gd name="connsiteY27" fmla="*/ 2485698 h 3414491"/>
              <a:gd name="connsiteX28" fmla="*/ 2945781 w 4136956"/>
              <a:gd name="connsiteY28" fmla="*/ 2364103 h 3414491"/>
              <a:gd name="connsiteX29" fmla="*/ 2235662 w 4136956"/>
              <a:gd name="connsiteY29" fmla="*/ 2300873 h 3414491"/>
              <a:gd name="connsiteX30" fmla="*/ 1666594 w 4136956"/>
              <a:gd name="connsiteY30" fmla="*/ 2257098 h 3414491"/>
              <a:gd name="connsiteX31" fmla="*/ 1170483 w 4136956"/>
              <a:gd name="connsiteY31" fmla="*/ 2130639 h 3414491"/>
              <a:gd name="connsiteX32" fmla="*/ 1048887 w 4136956"/>
              <a:gd name="connsiteY32" fmla="*/ 1970132 h 3414491"/>
              <a:gd name="connsiteX33" fmla="*/ 1112117 w 4136956"/>
              <a:gd name="connsiteY33" fmla="*/ 1765851 h 3414491"/>
              <a:gd name="connsiteX34" fmla="*/ 1394219 w 4136956"/>
              <a:gd name="connsiteY34" fmla="*/ 1517796 h 3414491"/>
              <a:gd name="connsiteX35" fmla="*/ 2396168 w 4136956"/>
              <a:gd name="connsiteY35" fmla="*/ 734720 h 3414491"/>
              <a:gd name="connsiteX36" fmla="*/ 3013875 w 4136956"/>
              <a:gd name="connsiteY36" fmla="*/ 146196 h 3414491"/>
              <a:gd name="connsiteX37" fmla="*/ 2328075 w 4136956"/>
              <a:gd name="connsiteY37" fmla="*/ 170515 h 3414491"/>
              <a:gd name="connsiteX38" fmla="*/ 1759006 w 4136956"/>
              <a:gd name="connsiteY38" fmla="*/ 807677 h 3414491"/>
              <a:gd name="connsiteX39" fmla="*/ 1374764 w 4136956"/>
              <a:gd name="connsiteY39" fmla="*/ 1240558 h 3414491"/>
              <a:gd name="connsiteX40" fmla="*/ 966202 w 4136956"/>
              <a:gd name="connsiteY40" fmla="*/ 1683166 h 3414491"/>
              <a:gd name="connsiteX41" fmla="*/ 703555 w 4136956"/>
              <a:gd name="connsiteY41" fmla="*/ 1804762 h 3414491"/>
              <a:gd name="connsiteX42" fmla="*/ 591687 w 4136956"/>
              <a:gd name="connsiteY42" fmla="*/ 1644256 h 3414491"/>
              <a:gd name="connsiteX43" fmla="*/ 757058 w 4136956"/>
              <a:gd name="connsiteY43" fmla="*/ 1187056 h 3414491"/>
              <a:gd name="connsiteX44" fmla="*/ 1355309 w 4136956"/>
              <a:gd name="connsiteY44" fmla="*/ 311566 h 3414491"/>
              <a:gd name="connsiteX45" fmla="*/ 1574181 w 4136956"/>
              <a:gd name="connsiteY45" fmla="*/ 281 h 3414491"/>
              <a:gd name="connsiteX46" fmla="*/ 649556 w 4136956"/>
              <a:gd name="connsiteY46" fmla="*/ 267028 h 3414491"/>
              <a:gd name="connsiteX47" fmla="*/ 256083 w 4136956"/>
              <a:gd name="connsiteY47" fmla="*/ 797949 h 3414491"/>
              <a:gd name="connsiteX0" fmla="*/ 256083 w 4136956"/>
              <a:gd name="connsiteY0" fmla="*/ 716683 h 3333225"/>
              <a:gd name="connsiteX1" fmla="*/ 105304 w 4136956"/>
              <a:gd name="connsiteY1" fmla="*/ 1062015 h 3333225"/>
              <a:gd name="connsiteX2" fmla="*/ 3164 w 4136956"/>
              <a:gd name="connsiteY2" fmla="*/ 1548398 h 3333225"/>
              <a:gd name="connsiteX3" fmla="*/ 56666 w 4136956"/>
              <a:gd name="connsiteY3" fmla="*/ 1918049 h 3333225"/>
              <a:gd name="connsiteX4" fmla="*/ 348496 w 4136956"/>
              <a:gd name="connsiteY4" fmla="*/ 1971551 h 3333225"/>
              <a:gd name="connsiteX5" fmla="*/ 625734 w 4136956"/>
              <a:gd name="connsiteY5" fmla="*/ 1927777 h 3333225"/>
              <a:gd name="connsiteX6" fmla="*/ 815424 w 4136956"/>
              <a:gd name="connsiteY6" fmla="*/ 1981279 h 3333225"/>
              <a:gd name="connsiteX7" fmla="*/ 747330 w 4136956"/>
              <a:gd name="connsiteY7" fmla="*/ 2307156 h 3333225"/>
              <a:gd name="connsiteX8" fmla="*/ 718147 w 4136956"/>
              <a:gd name="connsiteY8" fmla="*/ 2594122 h 3333225"/>
              <a:gd name="connsiteX9" fmla="*/ 864062 w 4136956"/>
              <a:gd name="connsiteY9" fmla="*/ 2861632 h 3333225"/>
              <a:gd name="connsiteX10" fmla="*/ 1515815 w 4136956"/>
              <a:gd name="connsiteY10" fmla="*/ 3080505 h 3333225"/>
              <a:gd name="connsiteX11" fmla="*/ 2687998 w 4136956"/>
              <a:gd name="connsiteY11" fmla="*/ 3265330 h 3333225"/>
              <a:gd name="connsiteX12" fmla="*/ 3665628 w 4136956"/>
              <a:gd name="connsiteY12" fmla="*/ 3328560 h 3333225"/>
              <a:gd name="connsiteX13" fmla="*/ 3991504 w 4136956"/>
              <a:gd name="connsiteY13" fmla="*/ 3153462 h 3333225"/>
              <a:gd name="connsiteX14" fmla="*/ 3111151 w 4136956"/>
              <a:gd name="connsiteY14" fmla="*/ 3061049 h 3333225"/>
              <a:gd name="connsiteX15" fmla="*/ 2264845 w 4136956"/>
              <a:gd name="connsiteY15" fmla="*/ 2997820 h 3333225"/>
              <a:gd name="connsiteX16" fmla="*/ 1155892 w 4136956"/>
              <a:gd name="connsiteY16" fmla="*/ 2793539 h 3333225"/>
              <a:gd name="connsiteX17" fmla="*/ 873789 w 4136956"/>
              <a:gd name="connsiteY17" fmla="*/ 2560075 h 3333225"/>
              <a:gd name="connsiteX18" fmla="*/ 873789 w 4136956"/>
              <a:gd name="connsiteY18" fmla="*/ 2132058 h 3333225"/>
              <a:gd name="connsiteX19" fmla="*/ 941883 w 4136956"/>
              <a:gd name="connsiteY19" fmla="*/ 1995871 h 3333225"/>
              <a:gd name="connsiteX20" fmla="*/ 1092662 w 4136956"/>
              <a:gd name="connsiteY20" fmla="*/ 2132058 h 3333225"/>
              <a:gd name="connsiteX21" fmla="*/ 1306670 w 4136956"/>
              <a:gd name="connsiteY21" fmla="*/ 2248790 h 3333225"/>
              <a:gd name="connsiteX22" fmla="*/ 1885466 w 4136956"/>
              <a:gd name="connsiteY22" fmla="*/ 2399568 h 3333225"/>
              <a:gd name="connsiteX23" fmla="*/ 2391304 w 4136956"/>
              <a:gd name="connsiteY23" fmla="*/ 2501709 h 3333225"/>
              <a:gd name="connsiteX24" fmla="*/ 3261930 w 4136956"/>
              <a:gd name="connsiteY24" fmla="*/ 2628168 h 3333225"/>
              <a:gd name="connsiteX25" fmla="*/ 3952594 w 4136956"/>
              <a:gd name="connsiteY25" fmla="*/ 2652488 h 3333225"/>
              <a:gd name="connsiteX26" fmla="*/ 4122828 w 4136956"/>
              <a:gd name="connsiteY26" fmla="*/ 2560075 h 3333225"/>
              <a:gd name="connsiteX27" fmla="*/ 3670492 w 4136956"/>
              <a:gd name="connsiteY27" fmla="*/ 2404432 h 3333225"/>
              <a:gd name="connsiteX28" fmla="*/ 2945781 w 4136956"/>
              <a:gd name="connsiteY28" fmla="*/ 2282837 h 3333225"/>
              <a:gd name="connsiteX29" fmla="*/ 2235662 w 4136956"/>
              <a:gd name="connsiteY29" fmla="*/ 2219607 h 3333225"/>
              <a:gd name="connsiteX30" fmla="*/ 1666594 w 4136956"/>
              <a:gd name="connsiteY30" fmla="*/ 2175832 h 3333225"/>
              <a:gd name="connsiteX31" fmla="*/ 1170483 w 4136956"/>
              <a:gd name="connsiteY31" fmla="*/ 2049373 h 3333225"/>
              <a:gd name="connsiteX32" fmla="*/ 1048887 w 4136956"/>
              <a:gd name="connsiteY32" fmla="*/ 1888866 h 3333225"/>
              <a:gd name="connsiteX33" fmla="*/ 1112117 w 4136956"/>
              <a:gd name="connsiteY33" fmla="*/ 1684585 h 3333225"/>
              <a:gd name="connsiteX34" fmla="*/ 1394219 w 4136956"/>
              <a:gd name="connsiteY34" fmla="*/ 1436530 h 3333225"/>
              <a:gd name="connsiteX35" fmla="*/ 2396168 w 4136956"/>
              <a:gd name="connsiteY35" fmla="*/ 653454 h 3333225"/>
              <a:gd name="connsiteX36" fmla="*/ 3013875 w 4136956"/>
              <a:gd name="connsiteY36" fmla="*/ 64930 h 3333225"/>
              <a:gd name="connsiteX37" fmla="*/ 2328075 w 4136956"/>
              <a:gd name="connsiteY37" fmla="*/ 89249 h 3333225"/>
              <a:gd name="connsiteX38" fmla="*/ 1759006 w 4136956"/>
              <a:gd name="connsiteY38" fmla="*/ 726411 h 3333225"/>
              <a:gd name="connsiteX39" fmla="*/ 1374764 w 4136956"/>
              <a:gd name="connsiteY39" fmla="*/ 1159292 h 3333225"/>
              <a:gd name="connsiteX40" fmla="*/ 966202 w 4136956"/>
              <a:gd name="connsiteY40" fmla="*/ 1601900 h 3333225"/>
              <a:gd name="connsiteX41" fmla="*/ 703555 w 4136956"/>
              <a:gd name="connsiteY41" fmla="*/ 1723496 h 3333225"/>
              <a:gd name="connsiteX42" fmla="*/ 591687 w 4136956"/>
              <a:gd name="connsiteY42" fmla="*/ 1562990 h 3333225"/>
              <a:gd name="connsiteX43" fmla="*/ 757058 w 4136956"/>
              <a:gd name="connsiteY43" fmla="*/ 1105790 h 3333225"/>
              <a:gd name="connsiteX44" fmla="*/ 1355309 w 4136956"/>
              <a:gd name="connsiteY44" fmla="*/ 230300 h 3333225"/>
              <a:gd name="connsiteX45" fmla="*/ 649556 w 4136956"/>
              <a:gd name="connsiteY45" fmla="*/ 185762 h 3333225"/>
              <a:gd name="connsiteX46" fmla="*/ 256083 w 4136956"/>
              <a:gd name="connsiteY46" fmla="*/ 716683 h 333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136956" h="3333225">
                <a:moveTo>
                  <a:pt x="256083" y="716683"/>
                </a:moveTo>
                <a:cubicBezTo>
                  <a:pt x="165374" y="862725"/>
                  <a:pt x="147457" y="923396"/>
                  <a:pt x="105304" y="1062015"/>
                </a:cubicBezTo>
                <a:cubicBezTo>
                  <a:pt x="63151" y="1200634"/>
                  <a:pt x="11270" y="1405726"/>
                  <a:pt x="3164" y="1548398"/>
                </a:cubicBezTo>
                <a:cubicBezTo>
                  <a:pt x="-4942" y="1691070"/>
                  <a:pt x="-889" y="1847524"/>
                  <a:pt x="56666" y="1918049"/>
                </a:cubicBezTo>
                <a:cubicBezTo>
                  <a:pt x="114221" y="1988575"/>
                  <a:pt x="253651" y="1969930"/>
                  <a:pt x="348496" y="1971551"/>
                </a:cubicBezTo>
                <a:cubicBezTo>
                  <a:pt x="443341" y="1973172"/>
                  <a:pt x="547913" y="1926156"/>
                  <a:pt x="625734" y="1927777"/>
                </a:cubicBezTo>
                <a:cubicBezTo>
                  <a:pt x="703555" y="1929398"/>
                  <a:pt x="795158" y="1918049"/>
                  <a:pt x="815424" y="1981279"/>
                </a:cubicBezTo>
                <a:cubicBezTo>
                  <a:pt x="835690" y="2044509"/>
                  <a:pt x="763543" y="2205015"/>
                  <a:pt x="747330" y="2307156"/>
                </a:cubicBezTo>
                <a:cubicBezTo>
                  <a:pt x="731117" y="2409297"/>
                  <a:pt x="698692" y="2501709"/>
                  <a:pt x="718147" y="2594122"/>
                </a:cubicBezTo>
                <a:cubicBezTo>
                  <a:pt x="737602" y="2686535"/>
                  <a:pt x="731117" y="2780568"/>
                  <a:pt x="864062" y="2861632"/>
                </a:cubicBezTo>
                <a:cubicBezTo>
                  <a:pt x="997007" y="2942696"/>
                  <a:pt x="1211826" y="3013222"/>
                  <a:pt x="1515815" y="3080505"/>
                </a:cubicBezTo>
                <a:cubicBezTo>
                  <a:pt x="1819804" y="3147788"/>
                  <a:pt x="2329696" y="3223988"/>
                  <a:pt x="2687998" y="3265330"/>
                </a:cubicBezTo>
                <a:cubicBezTo>
                  <a:pt x="3046300" y="3306673"/>
                  <a:pt x="3448377" y="3347205"/>
                  <a:pt x="3665628" y="3328560"/>
                </a:cubicBezTo>
                <a:cubicBezTo>
                  <a:pt x="3882879" y="3309915"/>
                  <a:pt x="4083917" y="3198047"/>
                  <a:pt x="3991504" y="3153462"/>
                </a:cubicBezTo>
                <a:cubicBezTo>
                  <a:pt x="3899091" y="3108877"/>
                  <a:pt x="3398927" y="3086989"/>
                  <a:pt x="3111151" y="3061049"/>
                </a:cubicBezTo>
                <a:cubicBezTo>
                  <a:pt x="2823375" y="3035109"/>
                  <a:pt x="2590722" y="3042405"/>
                  <a:pt x="2264845" y="2997820"/>
                </a:cubicBezTo>
                <a:cubicBezTo>
                  <a:pt x="1938968" y="2953235"/>
                  <a:pt x="1387735" y="2866496"/>
                  <a:pt x="1155892" y="2793539"/>
                </a:cubicBezTo>
                <a:cubicBezTo>
                  <a:pt x="924049" y="2720582"/>
                  <a:pt x="920806" y="2670322"/>
                  <a:pt x="873789" y="2560075"/>
                </a:cubicBezTo>
                <a:cubicBezTo>
                  <a:pt x="826772" y="2449828"/>
                  <a:pt x="862440" y="2226092"/>
                  <a:pt x="873789" y="2132058"/>
                </a:cubicBezTo>
                <a:cubicBezTo>
                  <a:pt x="885138" y="2038024"/>
                  <a:pt x="905404" y="1995871"/>
                  <a:pt x="941883" y="1995871"/>
                </a:cubicBezTo>
                <a:cubicBezTo>
                  <a:pt x="978362" y="1995871"/>
                  <a:pt x="1031864" y="2089905"/>
                  <a:pt x="1092662" y="2132058"/>
                </a:cubicBezTo>
                <a:cubicBezTo>
                  <a:pt x="1153460" y="2174211"/>
                  <a:pt x="1174536" y="2204205"/>
                  <a:pt x="1306670" y="2248790"/>
                </a:cubicBezTo>
                <a:cubicBezTo>
                  <a:pt x="1438804" y="2293375"/>
                  <a:pt x="1704694" y="2357415"/>
                  <a:pt x="1885466" y="2399568"/>
                </a:cubicBezTo>
                <a:cubicBezTo>
                  <a:pt x="2066238" y="2441721"/>
                  <a:pt x="2161893" y="2463609"/>
                  <a:pt x="2391304" y="2501709"/>
                </a:cubicBezTo>
                <a:cubicBezTo>
                  <a:pt x="2620715" y="2539809"/>
                  <a:pt x="3001715" y="2603038"/>
                  <a:pt x="3261930" y="2628168"/>
                </a:cubicBezTo>
                <a:cubicBezTo>
                  <a:pt x="3522145" y="2653298"/>
                  <a:pt x="3809111" y="2663837"/>
                  <a:pt x="3952594" y="2652488"/>
                </a:cubicBezTo>
                <a:cubicBezTo>
                  <a:pt x="4096077" y="2641139"/>
                  <a:pt x="4169845" y="2601418"/>
                  <a:pt x="4122828" y="2560075"/>
                </a:cubicBezTo>
                <a:cubicBezTo>
                  <a:pt x="4075811" y="2518732"/>
                  <a:pt x="3866666" y="2450638"/>
                  <a:pt x="3670492" y="2404432"/>
                </a:cubicBezTo>
                <a:cubicBezTo>
                  <a:pt x="3474318" y="2358226"/>
                  <a:pt x="3184919" y="2313641"/>
                  <a:pt x="2945781" y="2282837"/>
                </a:cubicBezTo>
                <a:cubicBezTo>
                  <a:pt x="2706643" y="2252033"/>
                  <a:pt x="2235662" y="2219607"/>
                  <a:pt x="2235662" y="2219607"/>
                </a:cubicBezTo>
                <a:cubicBezTo>
                  <a:pt x="2022464" y="2201773"/>
                  <a:pt x="1844124" y="2204204"/>
                  <a:pt x="1666594" y="2175832"/>
                </a:cubicBezTo>
                <a:cubicBezTo>
                  <a:pt x="1489064" y="2147460"/>
                  <a:pt x="1273434" y="2097201"/>
                  <a:pt x="1170483" y="2049373"/>
                </a:cubicBezTo>
                <a:cubicBezTo>
                  <a:pt x="1067532" y="2001545"/>
                  <a:pt x="1058615" y="1949664"/>
                  <a:pt x="1048887" y="1888866"/>
                </a:cubicBezTo>
                <a:cubicBezTo>
                  <a:pt x="1039159" y="1828068"/>
                  <a:pt x="1054562" y="1759974"/>
                  <a:pt x="1112117" y="1684585"/>
                </a:cubicBezTo>
                <a:cubicBezTo>
                  <a:pt x="1169672" y="1609196"/>
                  <a:pt x="1180211" y="1608385"/>
                  <a:pt x="1394219" y="1436530"/>
                </a:cubicBezTo>
                <a:cubicBezTo>
                  <a:pt x="1608227" y="1264675"/>
                  <a:pt x="2126225" y="882054"/>
                  <a:pt x="2396168" y="653454"/>
                </a:cubicBezTo>
                <a:cubicBezTo>
                  <a:pt x="2666111" y="424854"/>
                  <a:pt x="3025224" y="158964"/>
                  <a:pt x="3013875" y="64930"/>
                </a:cubicBezTo>
                <a:cubicBezTo>
                  <a:pt x="3002526" y="-29104"/>
                  <a:pt x="2537220" y="-20998"/>
                  <a:pt x="2328075" y="89249"/>
                </a:cubicBezTo>
                <a:cubicBezTo>
                  <a:pt x="2118930" y="199496"/>
                  <a:pt x="1759006" y="726411"/>
                  <a:pt x="1759006" y="726411"/>
                </a:cubicBezTo>
                <a:cubicBezTo>
                  <a:pt x="1600121" y="904752"/>
                  <a:pt x="1506898" y="1013377"/>
                  <a:pt x="1374764" y="1159292"/>
                </a:cubicBezTo>
                <a:cubicBezTo>
                  <a:pt x="1242630" y="1305207"/>
                  <a:pt x="1078070" y="1507866"/>
                  <a:pt x="966202" y="1601900"/>
                </a:cubicBezTo>
                <a:cubicBezTo>
                  <a:pt x="854334" y="1695934"/>
                  <a:pt x="765974" y="1729981"/>
                  <a:pt x="703555" y="1723496"/>
                </a:cubicBezTo>
                <a:cubicBezTo>
                  <a:pt x="641136" y="1717011"/>
                  <a:pt x="582770" y="1665941"/>
                  <a:pt x="591687" y="1562990"/>
                </a:cubicBezTo>
                <a:cubicBezTo>
                  <a:pt x="600604" y="1460039"/>
                  <a:pt x="629788" y="1327905"/>
                  <a:pt x="757058" y="1105790"/>
                </a:cubicBezTo>
                <a:cubicBezTo>
                  <a:pt x="884328" y="883675"/>
                  <a:pt x="1373226" y="383638"/>
                  <a:pt x="1355309" y="230300"/>
                </a:cubicBezTo>
                <a:cubicBezTo>
                  <a:pt x="1337392" y="76962"/>
                  <a:pt x="832760" y="104698"/>
                  <a:pt x="649556" y="185762"/>
                </a:cubicBezTo>
                <a:cubicBezTo>
                  <a:pt x="466352" y="266826"/>
                  <a:pt x="346792" y="570641"/>
                  <a:pt x="256083" y="716683"/>
                </a:cubicBezTo>
                <a:close/>
              </a:path>
            </a:pathLst>
          </a:custGeom>
          <a:solidFill>
            <a:srgbClr val="85C879"/>
          </a:solidFill>
          <a:ln w="12700">
            <a:solidFill>
              <a:srgbClr val="6279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 dirty="0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E28C224-1D37-1EC7-1395-BA513155E9E8}"/>
              </a:ext>
            </a:extLst>
          </p:cNvPr>
          <p:cNvGrpSpPr>
            <a:grpSpLocks/>
          </p:cNvGrpSpPr>
          <p:nvPr/>
        </p:nvGrpSpPr>
        <p:grpSpPr>
          <a:xfrm rot="16695214">
            <a:off x="6645765" y="1373193"/>
            <a:ext cx="334526" cy="348377"/>
            <a:chOff x="7827127" y="3467112"/>
            <a:chExt cx="406722" cy="42659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4E0A359-DFA9-75D5-1731-A33309CA9849}"/>
                </a:ext>
              </a:extLst>
            </p:cNvPr>
            <p:cNvSpPr>
              <a:spLocks/>
            </p:cNvSpPr>
            <p:nvPr/>
          </p:nvSpPr>
          <p:spPr>
            <a:xfrm>
              <a:off x="7939696" y="3537530"/>
              <a:ext cx="181584" cy="28576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CD928230-0236-61D3-8BAF-3BD1B5C2D0F5}"/>
                </a:ext>
              </a:extLst>
            </p:cNvPr>
            <p:cNvSpPr>
              <a:spLocks/>
            </p:cNvSpPr>
            <p:nvPr/>
          </p:nvSpPr>
          <p:spPr>
            <a:xfrm>
              <a:off x="7827127" y="3467112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6EEE47D-F07E-F808-145C-675206D16B81}"/>
                </a:ext>
              </a:extLst>
            </p:cNvPr>
            <p:cNvSpPr>
              <a:spLocks/>
            </p:cNvSpPr>
            <p:nvPr/>
          </p:nvSpPr>
          <p:spPr>
            <a:xfrm flipH="1">
              <a:off x="8052265" y="3467112"/>
              <a:ext cx="181584" cy="426598"/>
            </a:xfrm>
            <a:custGeom>
              <a:avLst/>
              <a:gdLst>
                <a:gd name="connsiteX0" fmla="*/ 324213 w 338415"/>
                <a:gd name="connsiteY0" fmla="*/ 99752 h 610343"/>
                <a:gd name="connsiteX1" fmla="*/ 133021 w 338415"/>
                <a:gd name="connsiteY1" fmla="*/ 0 h 610343"/>
                <a:gd name="connsiteX2" fmla="*/ 17 w 338415"/>
                <a:gd name="connsiteY2" fmla="*/ 99752 h 610343"/>
                <a:gd name="connsiteX3" fmla="*/ 141333 w 338415"/>
                <a:gd name="connsiteY3" fmla="*/ 315883 h 610343"/>
                <a:gd name="connsiteX4" fmla="*/ 83144 w 338415"/>
                <a:gd name="connsiteY4" fmla="*/ 565265 h 610343"/>
                <a:gd name="connsiteX5" fmla="*/ 299275 w 338415"/>
                <a:gd name="connsiteY5" fmla="*/ 565265 h 610343"/>
                <a:gd name="connsiteX6" fmla="*/ 324213 w 338415"/>
                <a:gd name="connsiteY6" fmla="*/ 99752 h 6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15" h="610343">
                  <a:moveTo>
                    <a:pt x="324213" y="99752"/>
                  </a:moveTo>
                  <a:cubicBezTo>
                    <a:pt x="296504" y="5541"/>
                    <a:pt x="187054" y="0"/>
                    <a:pt x="133021" y="0"/>
                  </a:cubicBezTo>
                  <a:cubicBezTo>
                    <a:pt x="78988" y="0"/>
                    <a:pt x="-1368" y="47105"/>
                    <a:pt x="17" y="99752"/>
                  </a:cubicBezTo>
                  <a:cubicBezTo>
                    <a:pt x="1402" y="152399"/>
                    <a:pt x="127479" y="238298"/>
                    <a:pt x="141333" y="315883"/>
                  </a:cubicBezTo>
                  <a:cubicBezTo>
                    <a:pt x="155187" y="393468"/>
                    <a:pt x="56820" y="523701"/>
                    <a:pt x="83144" y="565265"/>
                  </a:cubicBezTo>
                  <a:cubicBezTo>
                    <a:pt x="109468" y="606829"/>
                    <a:pt x="261868" y="641465"/>
                    <a:pt x="299275" y="565265"/>
                  </a:cubicBezTo>
                  <a:cubicBezTo>
                    <a:pt x="336682" y="489065"/>
                    <a:pt x="351922" y="193963"/>
                    <a:pt x="324213" y="997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1" name="ZoneTexte 50">
            <a:extLst>
              <a:ext uri="{FF2B5EF4-FFF2-40B4-BE49-F238E27FC236}">
                <a16:creationId xmlns:a16="http://schemas.microsoft.com/office/drawing/2014/main" id="{C7507321-249E-4A73-03D5-5619EECDF091}"/>
              </a:ext>
            </a:extLst>
          </p:cNvPr>
          <p:cNvSpPr txBox="1"/>
          <p:nvPr/>
        </p:nvSpPr>
        <p:spPr>
          <a:xfrm>
            <a:off x="6240204" y="1257832"/>
            <a:ext cx="505832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BST</a:t>
            </a:r>
          </a:p>
        </p:txBody>
      </p:sp>
      <p:sp>
        <p:nvSpPr>
          <p:cNvPr id="152" name="ZoneTexte 151">
            <a:extLst>
              <a:ext uri="{FF2B5EF4-FFF2-40B4-BE49-F238E27FC236}">
                <a16:creationId xmlns:a16="http://schemas.microsoft.com/office/drawing/2014/main" id="{C754BC29-D68F-DFD7-CCF4-0285EFE166BD}"/>
              </a:ext>
            </a:extLst>
          </p:cNvPr>
          <p:cNvSpPr txBox="1"/>
          <p:nvPr/>
        </p:nvSpPr>
        <p:spPr>
          <a:xfrm>
            <a:off x="6985071" y="1484553"/>
            <a:ext cx="591720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088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172" name="ZoneTexte 171">
            <a:extLst>
              <a:ext uri="{FF2B5EF4-FFF2-40B4-BE49-F238E27FC236}">
                <a16:creationId xmlns:a16="http://schemas.microsoft.com/office/drawing/2014/main" id="{31A6B00F-4702-D180-49D0-F026AC69B9C0}"/>
              </a:ext>
            </a:extLst>
          </p:cNvPr>
          <p:cNvSpPr txBox="1"/>
          <p:nvPr/>
        </p:nvSpPr>
        <p:spPr>
          <a:xfrm>
            <a:off x="6661616" y="2030281"/>
            <a:ext cx="608336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3D23C184-B680-9654-862B-732E10E460C5}"/>
              </a:ext>
            </a:extLst>
          </p:cNvPr>
          <p:cNvSpPr txBox="1"/>
          <p:nvPr/>
        </p:nvSpPr>
        <p:spPr>
          <a:xfrm>
            <a:off x="6206262" y="1801396"/>
            <a:ext cx="57570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CAH3</a:t>
            </a:r>
          </a:p>
        </p:txBody>
      </p:sp>
      <p:sp>
        <p:nvSpPr>
          <p:cNvPr id="405" name="Forme libre : forme 404">
            <a:extLst>
              <a:ext uri="{FF2B5EF4-FFF2-40B4-BE49-F238E27FC236}">
                <a16:creationId xmlns:a16="http://schemas.microsoft.com/office/drawing/2014/main" id="{A735589D-803E-448A-9A73-C04605501AAB}"/>
              </a:ext>
            </a:extLst>
          </p:cNvPr>
          <p:cNvSpPr/>
          <p:nvPr/>
        </p:nvSpPr>
        <p:spPr>
          <a:xfrm rot="16844683" flipV="1">
            <a:off x="6377896" y="2214197"/>
            <a:ext cx="425081" cy="397664"/>
          </a:xfrm>
          <a:custGeom>
            <a:avLst/>
            <a:gdLst>
              <a:gd name="connsiteX0" fmla="*/ 613317 w 613317"/>
              <a:gd name="connsiteY0" fmla="*/ 0 h 312234"/>
              <a:gd name="connsiteX1" fmla="*/ 178420 w 613317"/>
              <a:gd name="connsiteY1" fmla="*/ 55756 h 312234"/>
              <a:gd name="connsiteX2" fmla="*/ 0 w 613317"/>
              <a:gd name="connsiteY2" fmla="*/ 312234 h 31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3317" h="312234">
                <a:moveTo>
                  <a:pt x="613317" y="0"/>
                </a:moveTo>
                <a:cubicBezTo>
                  <a:pt x="446978" y="1858"/>
                  <a:pt x="280639" y="3717"/>
                  <a:pt x="178420" y="55756"/>
                </a:cubicBezTo>
                <a:cubicBezTo>
                  <a:pt x="76201" y="107795"/>
                  <a:pt x="38100" y="210014"/>
                  <a:pt x="0" y="312234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cxnSp>
        <p:nvCxnSpPr>
          <p:cNvPr id="406" name="Connecteur droit avec flèche 405">
            <a:extLst>
              <a:ext uri="{FF2B5EF4-FFF2-40B4-BE49-F238E27FC236}">
                <a16:creationId xmlns:a16="http://schemas.microsoft.com/office/drawing/2014/main" id="{8F4EA237-25C1-40C1-9875-05FE14486B17}"/>
              </a:ext>
            </a:extLst>
          </p:cNvPr>
          <p:cNvCxnSpPr>
            <a:cxnSpLocks/>
          </p:cNvCxnSpPr>
          <p:nvPr/>
        </p:nvCxnSpPr>
        <p:spPr>
          <a:xfrm flipH="1">
            <a:off x="6885742" y="1728758"/>
            <a:ext cx="125244" cy="3614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4" name="Groupe 413">
            <a:extLst>
              <a:ext uri="{FF2B5EF4-FFF2-40B4-BE49-F238E27FC236}">
                <a16:creationId xmlns:a16="http://schemas.microsoft.com/office/drawing/2014/main" id="{933A6604-5719-4243-B55D-18D1A3161744}"/>
              </a:ext>
            </a:extLst>
          </p:cNvPr>
          <p:cNvGrpSpPr/>
          <p:nvPr/>
        </p:nvGrpSpPr>
        <p:grpSpPr>
          <a:xfrm rot="21467050">
            <a:off x="5227725" y="1526103"/>
            <a:ext cx="1820733" cy="291455"/>
            <a:chOff x="3126441" y="393185"/>
            <a:chExt cx="2165735" cy="373297"/>
          </a:xfrm>
        </p:grpSpPr>
        <p:cxnSp>
          <p:nvCxnSpPr>
            <p:cNvPr id="170" name="Connecteur droit avec flèche 169">
              <a:extLst>
                <a:ext uri="{FF2B5EF4-FFF2-40B4-BE49-F238E27FC236}">
                  <a16:creationId xmlns:a16="http://schemas.microsoft.com/office/drawing/2014/main" id="{B94A9492-DC34-3126-9DBB-C49C4870B3D4}"/>
                </a:ext>
              </a:extLst>
            </p:cNvPr>
            <p:cNvCxnSpPr>
              <a:cxnSpLocks/>
            </p:cNvCxnSpPr>
            <p:nvPr/>
          </p:nvCxnSpPr>
          <p:spPr>
            <a:xfrm>
              <a:off x="4738279" y="408771"/>
              <a:ext cx="553897" cy="933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Forme libre : forme 412">
              <a:extLst>
                <a:ext uri="{FF2B5EF4-FFF2-40B4-BE49-F238E27FC236}">
                  <a16:creationId xmlns:a16="http://schemas.microsoft.com/office/drawing/2014/main" id="{27E9B67D-A55F-4616-9699-3DAD5B6FA22B}"/>
                </a:ext>
              </a:extLst>
            </p:cNvPr>
            <p:cNvSpPr/>
            <p:nvPr/>
          </p:nvSpPr>
          <p:spPr>
            <a:xfrm>
              <a:off x="3126441" y="393185"/>
              <a:ext cx="1613647" cy="373297"/>
            </a:xfrm>
            <a:custGeom>
              <a:avLst/>
              <a:gdLst>
                <a:gd name="connsiteX0" fmla="*/ 0 w 1613647"/>
                <a:gd name="connsiteY0" fmla="*/ 373297 h 373297"/>
                <a:gd name="connsiteX1" fmla="*/ 1048871 w 1613647"/>
                <a:gd name="connsiteY1" fmla="*/ 30397 h 373297"/>
                <a:gd name="connsiteX2" fmla="*/ 1613647 w 1613647"/>
                <a:gd name="connsiteY2" fmla="*/ 16950 h 373297"/>
                <a:gd name="connsiteX3" fmla="*/ 1613647 w 1613647"/>
                <a:gd name="connsiteY3" fmla="*/ 16950 h 37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3647" h="373297">
                  <a:moveTo>
                    <a:pt x="0" y="373297"/>
                  </a:moveTo>
                  <a:cubicBezTo>
                    <a:pt x="389965" y="231542"/>
                    <a:pt x="779930" y="89788"/>
                    <a:pt x="1048871" y="30397"/>
                  </a:cubicBezTo>
                  <a:cubicBezTo>
                    <a:pt x="1317812" y="-28994"/>
                    <a:pt x="1613647" y="16950"/>
                    <a:pt x="1613647" y="16950"/>
                  </a:cubicBezTo>
                  <a:lnTo>
                    <a:pt x="1613647" y="1695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</p:grpSp>
      <p:sp>
        <p:nvSpPr>
          <p:cNvPr id="451" name="ZoneTexte 450">
            <a:extLst>
              <a:ext uri="{FF2B5EF4-FFF2-40B4-BE49-F238E27FC236}">
                <a16:creationId xmlns:a16="http://schemas.microsoft.com/office/drawing/2014/main" id="{AC8E8EDA-1BCF-4B94-AFE6-376A1DF3FE9E}"/>
              </a:ext>
            </a:extLst>
          </p:cNvPr>
          <p:cNvSpPr txBox="1"/>
          <p:nvPr/>
        </p:nvSpPr>
        <p:spPr>
          <a:xfrm>
            <a:off x="8884560" y="1566970"/>
            <a:ext cx="608336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9" name="Triangle isocèle 438">
            <a:extLst>
              <a:ext uri="{FF2B5EF4-FFF2-40B4-BE49-F238E27FC236}">
                <a16:creationId xmlns:a16="http://schemas.microsoft.com/office/drawing/2014/main" id="{E56E4983-AD94-477E-BC5B-8B8BE45ED53C}"/>
              </a:ext>
            </a:extLst>
          </p:cNvPr>
          <p:cNvSpPr/>
          <p:nvPr/>
        </p:nvSpPr>
        <p:spPr>
          <a:xfrm rot="9544605" flipV="1">
            <a:off x="8710334" y="2114623"/>
            <a:ext cx="69998" cy="5568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76A7519D-D398-4DEA-0499-160EDE243276}"/>
              </a:ext>
            </a:extLst>
          </p:cNvPr>
          <p:cNvCxnSpPr>
            <a:cxnSpLocks/>
          </p:cNvCxnSpPr>
          <p:nvPr/>
        </p:nvCxnSpPr>
        <p:spPr>
          <a:xfrm>
            <a:off x="9034578" y="2276605"/>
            <a:ext cx="1219" cy="2563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ZoneTexte 150">
            <a:extLst>
              <a:ext uri="{FF2B5EF4-FFF2-40B4-BE49-F238E27FC236}">
                <a16:creationId xmlns:a16="http://schemas.microsoft.com/office/drawing/2014/main" id="{A461A1EB-7725-DEBA-A796-AB2215E9AE9F}"/>
              </a:ext>
            </a:extLst>
          </p:cNvPr>
          <p:cNvSpPr txBox="1"/>
          <p:nvPr/>
        </p:nvSpPr>
        <p:spPr>
          <a:xfrm>
            <a:off x="9076956" y="2209413"/>
            <a:ext cx="69839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PGLP1</a:t>
            </a:r>
          </a:p>
        </p:txBody>
      </p:sp>
      <p:sp>
        <p:nvSpPr>
          <p:cNvPr id="184" name="ZoneTexte 183">
            <a:extLst>
              <a:ext uri="{FF2B5EF4-FFF2-40B4-BE49-F238E27FC236}">
                <a16:creationId xmlns:a16="http://schemas.microsoft.com/office/drawing/2014/main" id="{F123B79F-2FD1-7A21-660C-E215DEE02C7C}"/>
              </a:ext>
            </a:extLst>
          </p:cNvPr>
          <p:cNvSpPr txBox="1"/>
          <p:nvPr/>
        </p:nvSpPr>
        <p:spPr>
          <a:xfrm>
            <a:off x="8041612" y="2387971"/>
            <a:ext cx="821976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Rubisco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F94B8E-9FBF-8A21-AA3F-FC3B4D634339}"/>
              </a:ext>
            </a:extLst>
          </p:cNvPr>
          <p:cNvSpPr txBox="1"/>
          <p:nvPr/>
        </p:nvSpPr>
        <p:spPr>
          <a:xfrm>
            <a:off x="8785869" y="2048582"/>
            <a:ext cx="118950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P-Glycolate </a:t>
            </a:r>
          </a:p>
        </p:txBody>
      </p:sp>
      <p:sp>
        <p:nvSpPr>
          <p:cNvPr id="455" name="Forme libre : forme 454">
            <a:extLst>
              <a:ext uri="{FF2B5EF4-FFF2-40B4-BE49-F238E27FC236}">
                <a16:creationId xmlns:a16="http://schemas.microsoft.com/office/drawing/2014/main" id="{9710A4E9-A07C-4428-A440-73DEEA258F3D}"/>
              </a:ext>
            </a:extLst>
          </p:cNvPr>
          <p:cNvSpPr/>
          <p:nvPr/>
        </p:nvSpPr>
        <p:spPr>
          <a:xfrm rot="20167743">
            <a:off x="8419037" y="1748506"/>
            <a:ext cx="588572" cy="394839"/>
          </a:xfrm>
          <a:custGeom>
            <a:avLst/>
            <a:gdLst>
              <a:gd name="connsiteX0" fmla="*/ 659489 w 659489"/>
              <a:gd name="connsiteY0" fmla="*/ 96115 h 450076"/>
              <a:gd name="connsiteX1" fmla="*/ 401392 w 659489"/>
              <a:gd name="connsiteY1" fmla="*/ 29747 h 450076"/>
              <a:gd name="connsiteX2" fmla="*/ 150670 w 659489"/>
              <a:gd name="connsiteY2" fmla="*/ 251 h 450076"/>
              <a:gd name="connsiteX3" fmla="*/ 3186 w 659489"/>
              <a:gd name="connsiteY3" fmla="*/ 44496 h 450076"/>
              <a:gd name="connsiteX4" fmla="*/ 62179 w 659489"/>
              <a:gd name="connsiteY4" fmla="*/ 250973 h 450076"/>
              <a:gd name="connsiteX5" fmla="*/ 209663 w 659489"/>
              <a:gd name="connsiteY5" fmla="*/ 413206 h 450076"/>
              <a:gd name="connsiteX6" fmla="*/ 268657 w 659489"/>
              <a:gd name="connsiteY6" fmla="*/ 450076 h 45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489" h="450076">
                <a:moveTo>
                  <a:pt x="659489" y="96115"/>
                </a:moveTo>
                <a:cubicBezTo>
                  <a:pt x="572842" y="70919"/>
                  <a:pt x="486195" y="45724"/>
                  <a:pt x="401392" y="29747"/>
                </a:cubicBezTo>
                <a:cubicBezTo>
                  <a:pt x="316589" y="13770"/>
                  <a:pt x="217038" y="-2207"/>
                  <a:pt x="150670" y="251"/>
                </a:cubicBezTo>
                <a:cubicBezTo>
                  <a:pt x="84302" y="2709"/>
                  <a:pt x="17934" y="2709"/>
                  <a:pt x="3186" y="44496"/>
                </a:cubicBezTo>
                <a:cubicBezTo>
                  <a:pt x="-11563" y="86283"/>
                  <a:pt x="27766" y="189521"/>
                  <a:pt x="62179" y="250973"/>
                </a:cubicBezTo>
                <a:cubicBezTo>
                  <a:pt x="96592" y="312425"/>
                  <a:pt x="175250" y="380022"/>
                  <a:pt x="209663" y="413206"/>
                </a:cubicBezTo>
                <a:cubicBezTo>
                  <a:pt x="244076" y="446390"/>
                  <a:pt x="256366" y="448233"/>
                  <a:pt x="268657" y="450076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 dirty="0"/>
          </a:p>
        </p:txBody>
      </p:sp>
      <p:sp>
        <p:nvSpPr>
          <p:cNvPr id="375" name="Ellipse 374">
            <a:extLst>
              <a:ext uri="{FF2B5EF4-FFF2-40B4-BE49-F238E27FC236}">
                <a16:creationId xmlns:a16="http://schemas.microsoft.com/office/drawing/2014/main" id="{CFDD11F7-63FD-4D9A-B0F6-0E219A9D56C5}"/>
              </a:ext>
            </a:extLst>
          </p:cNvPr>
          <p:cNvSpPr/>
          <p:nvPr/>
        </p:nvSpPr>
        <p:spPr>
          <a:xfrm>
            <a:off x="7624488" y="1655291"/>
            <a:ext cx="47140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79" name="Ellipse 378">
            <a:extLst>
              <a:ext uri="{FF2B5EF4-FFF2-40B4-BE49-F238E27FC236}">
                <a16:creationId xmlns:a16="http://schemas.microsoft.com/office/drawing/2014/main" id="{A8D61D37-6473-439B-B55D-C1F2304E694D}"/>
              </a:ext>
            </a:extLst>
          </p:cNvPr>
          <p:cNvSpPr/>
          <p:nvPr/>
        </p:nvSpPr>
        <p:spPr>
          <a:xfrm>
            <a:off x="7707154" y="1734379"/>
            <a:ext cx="47140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1D97F7B8-9746-4C73-8DB7-12FAE35F5E7E}"/>
              </a:ext>
            </a:extLst>
          </p:cNvPr>
          <p:cNvSpPr/>
          <p:nvPr/>
        </p:nvSpPr>
        <p:spPr>
          <a:xfrm rot="2798002">
            <a:off x="7630445" y="1702329"/>
            <a:ext cx="102345" cy="56229"/>
          </a:xfrm>
          <a:custGeom>
            <a:avLst/>
            <a:gdLst>
              <a:gd name="connsiteX0" fmla="*/ 0 w 110297"/>
              <a:gd name="connsiteY0" fmla="*/ 0 h 71163"/>
              <a:gd name="connsiteX1" fmla="*/ 67601 w 110297"/>
              <a:gd name="connsiteY1" fmla="*/ 71160 h 71163"/>
              <a:gd name="connsiteX2" fmla="*/ 110297 w 110297"/>
              <a:gd name="connsiteY2" fmla="*/ 3558 h 71163"/>
              <a:gd name="connsiteX3" fmla="*/ 110297 w 110297"/>
              <a:gd name="connsiteY3" fmla="*/ 3558 h 7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97" h="71163">
                <a:moveTo>
                  <a:pt x="0" y="0"/>
                </a:moveTo>
                <a:cubicBezTo>
                  <a:pt x="24609" y="35283"/>
                  <a:pt x="49218" y="70567"/>
                  <a:pt x="67601" y="71160"/>
                </a:cubicBezTo>
                <a:cubicBezTo>
                  <a:pt x="85984" y="71753"/>
                  <a:pt x="110297" y="3558"/>
                  <a:pt x="110297" y="3558"/>
                </a:cubicBezTo>
                <a:lnTo>
                  <a:pt x="110297" y="3558"/>
                </a:ln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 dirty="0"/>
          </a:p>
        </p:txBody>
      </p:sp>
      <p:sp>
        <p:nvSpPr>
          <p:cNvPr id="381" name="Ellipse 380">
            <a:extLst>
              <a:ext uri="{FF2B5EF4-FFF2-40B4-BE49-F238E27FC236}">
                <a16:creationId xmlns:a16="http://schemas.microsoft.com/office/drawing/2014/main" id="{E40E5D9F-9A6F-4B4C-81AB-2726B6CBBB93}"/>
              </a:ext>
            </a:extLst>
          </p:cNvPr>
          <p:cNvSpPr/>
          <p:nvPr/>
        </p:nvSpPr>
        <p:spPr>
          <a:xfrm>
            <a:off x="7808160" y="1754794"/>
            <a:ext cx="47140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82" name="Ellipse 381">
            <a:extLst>
              <a:ext uri="{FF2B5EF4-FFF2-40B4-BE49-F238E27FC236}">
                <a16:creationId xmlns:a16="http://schemas.microsoft.com/office/drawing/2014/main" id="{C9F6986F-4E24-4E80-8545-8DE789D1BC48}"/>
              </a:ext>
            </a:extLst>
          </p:cNvPr>
          <p:cNvSpPr/>
          <p:nvPr/>
        </p:nvSpPr>
        <p:spPr>
          <a:xfrm>
            <a:off x="7011750" y="2477811"/>
            <a:ext cx="47140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83" name="Ellipse 382">
            <a:extLst>
              <a:ext uri="{FF2B5EF4-FFF2-40B4-BE49-F238E27FC236}">
                <a16:creationId xmlns:a16="http://schemas.microsoft.com/office/drawing/2014/main" id="{3E5BC67B-A012-4325-97DC-37A134130D45}"/>
              </a:ext>
            </a:extLst>
          </p:cNvPr>
          <p:cNvSpPr/>
          <p:nvPr/>
        </p:nvSpPr>
        <p:spPr>
          <a:xfrm>
            <a:off x="7159728" y="2745475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84" name="Ellipse 383">
            <a:extLst>
              <a:ext uri="{FF2B5EF4-FFF2-40B4-BE49-F238E27FC236}">
                <a16:creationId xmlns:a16="http://schemas.microsoft.com/office/drawing/2014/main" id="{A9B9FF3D-90AC-45A5-B07D-7A858D9B43DC}"/>
              </a:ext>
            </a:extLst>
          </p:cNvPr>
          <p:cNvSpPr/>
          <p:nvPr/>
        </p:nvSpPr>
        <p:spPr>
          <a:xfrm>
            <a:off x="7061826" y="2652818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85" name="Ellipse 384">
            <a:extLst>
              <a:ext uri="{FF2B5EF4-FFF2-40B4-BE49-F238E27FC236}">
                <a16:creationId xmlns:a16="http://schemas.microsoft.com/office/drawing/2014/main" id="{41AFA769-B573-4478-B510-0A52604BBDA0}"/>
              </a:ext>
            </a:extLst>
          </p:cNvPr>
          <p:cNvSpPr/>
          <p:nvPr/>
        </p:nvSpPr>
        <p:spPr>
          <a:xfrm>
            <a:off x="6976043" y="2563264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86" name="Ellipse 385">
            <a:extLst>
              <a:ext uri="{FF2B5EF4-FFF2-40B4-BE49-F238E27FC236}">
                <a16:creationId xmlns:a16="http://schemas.microsoft.com/office/drawing/2014/main" id="{F7AD2FBB-706C-4409-8D7D-06BBCDE1C56E}"/>
              </a:ext>
            </a:extLst>
          </p:cNvPr>
          <p:cNvSpPr/>
          <p:nvPr/>
        </p:nvSpPr>
        <p:spPr>
          <a:xfrm>
            <a:off x="7114675" y="258376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27" name="Nuage 426">
            <a:extLst>
              <a:ext uri="{FF2B5EF4-FFF2-40B4-BE49-F238E27FC236}">
                <a16:creationId xmlns:a16="http://schemas.microsoft.com/office/drawing/2014/main" id="{4E4013DE-5287-49D7-B272-2DD9FB921CCB}"/>
              </a:ext>
            </a:extLst>
          </p:cNvPr>
          <p:cNvSpPr/>
          <p:nvPr/>
        </p:nvSpPr>
        <p:spPr bwMode="auto">
          <a:xfrm>
            <a:off x="7151231" y="2551969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387" name="Nuage 386">
            <a:extLst>
              <a:ext uri="{FF2B5EF4-FFF2-40B4-BE49-F238E27FC236}">
                <a16:creationId xmlns:a16="http://schemas.microsoft.com/office/drawing/2014/main" id="{5F38017E-22AF-45A2-A06C-466C2CF635FE}"/>
              </a:ext>
            </a:extLst>
          </p:cNvPr>
          <p:cNvSpPr/>
          <p:nvPr/>
        </p:nvSpPr>
        <p:spPr bwMode="auto">
          <a:xfrm>
            <a:off x="6820619" y="2533663"/>
            <a:ext cx="162792" cy="17477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53" name="Forme libre : forme 452">
            <a:extLst>
              <a:ext uri="{FF2B5EF4-FFF2-40B4-BE49-F238E27FC236}">
                <a16:creationId xmlns:a16="http://schemas.microsoft.com/office/drawing/2014/main" id="{5178C57F-DF11-410B-B1BC-BDA393705CF5}"/>
              </a:ext>
            </a:extLst>
          </p:cNvPr>
          <p:cNvSpPr/>
          <p:nvPr/>
        </p:nvSpPr>
        <p:spPr>
          <a:xfrm>
            <a:off x="6987111" y="2485871"/>
            <a:ext cx="294265" cy="289281"/>
          </a:xfrm>
          <a:custGeom>
            <a:avLst/>
            <a:gdLst>
              <a:gd name="connsiteX0" fmla="*/ 12973 w 324441"/>
              <a:gd name="connsiteY0" fmla="*/ 0 h 318945"/>
              <a:gd name="connsiteX1" fmla="*/ 72981 w 324441"/>
              <a:gd name="connsiteY1" fmla="*/ 37148 h 318945"/>
              <a:gd name="connsiteX2" fmla="*/ 1543 w 324441"/>
              <a:gd name="connsiteY2" fmla="*/ 120015 h 318945"/>
              <a:gd name="connsiteX3" fmla="*/ 155848 w 324441"/>
              <a:gd name="connsiteY3" fmla="*/ 131445 h 318945"/>
              <a:gd name="connsiteX4" fmla="*/ 98698 w 324441"/>
              <a:gd name="connsiteY4" fmla="*/ 217170 h 318945"/>
              <a:gd name="connsiteX5" fmla="*/ 207283 w 324441"/>
              <a:gd name="connsiteY5" fmla="*/ 317183 h 318945"/>
              <a:gd name="connsiteX6" fmla="*/ 324441 w 324441"/>
              <a:gd name="connsiteY6" fmla="*/ 271463 h 31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4441" h="318945">
                <a:moveTo>
                  <a:pt x="12973" y="0"/>
                </a:moveTo>
                <a:cubicBezTo>
                  <a:pt x="43929" y="8572"/>
                  <a:pt x="74886" y="17145"/>
                  <a:pt x="72981" y="37148"/>
                </a:cubicBezTo>
                <a:cubicBezTo>
                  <a:pt x="71076" y="57151"/>
                  <a:pt x="-12268" y="104299"/>
                  <a:pt x="1543" y="120015"/>
                </a:cubicBezTo>
                <a:cubicBezTo>
                  <a:pt x="15354" y="135731"/>
                  <a:pt x="139656" y="115253"/>
                  <a:pt x="155848" y="131445"/>
                </a:cubicBezTo>
                <a:cubicBezTo>
                  <a:pt x="172040" y="147637"/>
                  <a:pt x="90125" y="186214"/>
                  <a:pt x="98698" y="217170"/>
                </a:cubicBezTo>
                <a:cubicBezTo>
                  <a:pt x="107271" y="248126"/>
                  <a:pt x="169659" y="308134"/>
                  <a:pt x="207283" y="317183"/>
                </a:cubicBezTo>
                <a:cubicBezTo>
                  <a:pt x="244907" y="326232"/>
                  <a:pt x="284674" y="298847"/>
                  <a:pt x="324441" y="271463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 dirty="0"/>
          </a:p>
        </p:txBody>
      </p:sp>
      <p:sp>
        <p:nvSpPr>
          <p:cNvPr id="395" name="Ellipse 394">
            <a:extLst>
              <a:ext uri="{FF2B5EF4-FFF2-40B4-BE49-F238E27FC236}">
                <a16:creationId xmlns:a16="http://schemas.microsoft.com/office/drawing/2014/main" id="{C8E76244-EF33-4487-A406-CF051295F298}"/>
              </a:ext>
            </a:extLst>
          </p:cNvPr>
          <p:cNvSpPr/>
          <p:nvPr/>
        </p:nvSpPr>
        <p:spPr>
          <a:xfrm>
            <a:off x="6888242" y="270838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96" name="Ellipse 395">
            <a:extLst>
              <a:ext uri="{FF2B5EF4-FFF2-40B4-BE49-F238E27FC236}">
                <a16:creationId xmlns:a16="http://schemas.microsoft.com/office/drawing/2014/main" id="{59151749-B269-4CFF-B8EA-84151655B3A0}"/>
              </a:ext>
            </a:extLst>
          </p:cNvPr>
          <p:cNvSpPr/>
          <p:nvPr/>
        </p:nvSpPr>
        <p:spPr>
          <a:xfrm>
            <a:off x="7066731" y="2826217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97" name="Ellipse 396">
            <a:extLst>
              <a:ext uri="{FF2B5EF4-FFF2-40B4-BE49-F238E27FC236}">
                <a16:creationId xmlns:a16="http://schemas.microsoft.com/office/drawing/2014/main" id="{7B7615FA-EEFC-43D3-8CFE-C069D0A1415D}"/>
              </a:ext>
            </a:extLst>
          </p:cNvPr>
          <p:cNvSpPr/>
          <p:nvPr/>
        </p:nvSpPr>
        <p:spPr>
          <a:xfrm>
            <a:off x="6967523" y="2863578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98" name="Ellipse 397">
            <a:extLst>
              <a:ext uri="{FF2B5EF4-FFF2-40B4-BE49-F238E27FC236}">
                <a16:creationId xmlns:a16="http://schemas.microsoft.com/office/drawing/2014/main" id="{69C32213-4503-4325-8A50-7E18E9302737}"/>
              </a:ext>
            </a:extLst>
          </p:cNvPr>
          <p:cNvSpPr/>
          <p:nvPr/>
        </p:nvSpPr>
        <p:spPr>
          <a:xfrm>
            <a:off x="7177498" y="292849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399" name="Ellipse 398">
            <a:extLst>
              <a:ext uri="{FF2B5EF4-FFF2-40B4-BE49-F238E27FC236}">
                <a16:creationId xmlns:a16="http://schemas.microsoft.com/office/drawing/2014/main" id="{FAB03196-DB36-41B3-8F9E-3D26B64C8629}"/>
              </a:ext>
            </a:extLst>
          </p:cNvPr>
          <p:cNvSpPr/>
          <p:nvPr/>
        </p:nvSpPr>
        <p:spPr>
          <a:xfrm>
            <a:off x="6808840" y="2674864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58" name="Forme libre : forme 457">
            <a:extLst>
              <a:ext uri="{FF2B5EF4-FFF2-40B4-BE49-F238E27FC236}">
                <a16:creationId xmlns:a16="http://schemas.microsoft.com/office/drawing/2014/main" id="{AAD6F966-25E7-415A-8964-E875495DED03}"/>
              </a:ext>
            </a:extLst>
          </p:cNvPr>
          <p:cNvSpPr/>
          <p:nvPr/>
        </p:nvSpPr>
        <p:spPr>
          <a:xfrm>
            <a:off x="6787406" y="2666641"/>
            <a:ext cx="497053" cy="300367"/>
          </a:xfrm>
          <a:custGeom>
            <a:avLst/>
            <a:gdLst>
              <a:gd name="connsiteX0" fmla="*/ 0 w 548024"/>
              <a:gd name="connsiteY0" fmla="*/ 0 h 331169"/>
              <a:gd name="connsiteX1" fmla="*/ 46182 w 548024"/>
              <a:gd name="connsiteY1" fmla="*/ 36945 h 331169"/>
              <a:gd name="connsiteX2" fmla="*/ 135467 w 548024"/>
              <a:gd name="connsiteY2" fmla="*/ 70812 h 331169"/>
              <a:gd name="connsiteX3" fmla="*/ 129309 w 548024"/>
              <a:gd name="connsiteY3" fmla="*/ 187806 h 331169"/>
              <a:gd name="connsiteX4" fmla="*/ 218594 w 548024"/>
              <a:gd name="connsiteY4" fmla="*/ 246303 h 331169"/>
              <a:gd name="connsiteX5" fmla="*/ 335588 w 548024"/>
              <a:gd name="connsiteY5" fmla="*/ 193964 h 331169"/>
              <a:gd name="connsiteX6" fmla="*/ 446424 w 548024"/>
              <a:gd name="connsiteY6" fmla="*/ 317115 h 331169"/>
              <a:gd name="connsiteX7" fmla="*/ 548024 w 548024"/>
              <a:gd name="connsiteY7" fmla="*/ 323273 h 33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024" h="331169">
                <a:moveTo>
                  <a:pt x="0" y="0"/>
                </a:moveTo>
                <a:cubicBezTo>
                  <a:pt x="11802" y="12571"/>
                  <a:pt x="23604" y="25143"/>
                  <a:pt x="46182" y="36945"/>
                </a:cubicBezTo>
                <a:cubicBezTo>
                  <a:pt x="68760" y="48747"/>
                  <a:pt x="121612" y="45668"/>
                  <a:pt x="135467" y="70812"/>
                </a:cubicBezTo>
                <a:cubicBezTo>
                  <a:pt x="149322" y="95956"/>
                  <a:pt x="115455" y="158558"/>
                  <a:pt x="129309" y="187806"/>
                </a:cubicBezTo>
                <a:cubicBezTo>
                  <a:pt x="143164" y="217055"/>
                  <a:pt x="184214" y="245277"/>
                  <a:pt x="218594" y="246303"/>
                </a:cubicBezTo>
                <a:cubicBezTo>
                  <a:pt x="252974" y="247329"/>
                  <a:pt x="297616" y="182162"/>
                  <a:pt x="335588" y="193964"/>
                </a:cubicBezTo>
                <a:cubicBezTo>
                  <a:pt x="373560" y="205766"/>
                  <a:pt x="411018" y="295564"/>
                  <a:pt x="446424" y="317115"/>
                </a:cubicBezTo>
                <a:cubicBezTo>
                  <a:pt x="481830" y="338667"/>
                  <a:pt x="514927" y="330970"/>
                  <a:pt x="548024" y="323273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418" name="Nuage 417">
            <a:extLst>
              <a:ext uri="{FF2B5EF4-FFF2-40B4-BE49-F238E27FC236}">
                <a16:creationId xmlns:a16="http://schemas.microsoft.com/office/drawing/2014/main" id="{0F916EA0-CA4D-4726-AB2A-5398018188CF}"/>
              </a:ext>
            </a:extLst>
          </p:cNvPr>
          <p:cNvSpPr/>
          <p:nvPr/>
        </p:nvSpPr>
        <p:spPr bwMode="auto">
          <a:xfrm>
            <a:off x="6927642" y="2690125"/>
            <a:ext cx="166586" cy="177403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394" name="Nuage 393">
            <a:extLst>
              <a:ext uri="{FF2B5EF4-FFF2-40B4-BE49-F238E27FC236}">
                <a16:creationId xmlns:a16="http://schemas.microsoft.com/office/drawing/2014/main" id="{AE56712B-AF09-4022-B52A-6443BF65CF20}"/>
              </a:ext>
            </a:extLst>
          </p:cNvPr>
          <p:cNvSpPr/>
          <p:nvPr/>
        </p:nvSpPr>
        <p:spPr bwMode="auto">
          <a:xfrm>
            <a:off x="7146746" y="2773081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59" name="Forme libre : forme 458">
            <a:extLst>
              <a:ext uri="{FF2B5EF4-FFF2-40B4-BE49-F238E27FC236}">
                <a16:creationId xmlns:a16="http://schemas.microsoft.com/office/drawing/2014/main" id="{7AB3AFDC-0A24-4E8B-9FAC-465D5A68A150}"/>
              </a:ext>
            </a:extLst>
          </p:cNvPr>
          <p:cNvSpPr/>
          <p:nvPr/>
        </p:nvSpPr>
        <p:spPr>
          <a:xfrm>
            <a:off x="7725529" y="1739694"/>
            <a:ext cx="148444" cy="55659"/>
          </a:xfrm>
          <a:custGeom>
            <a:avLst/>
            <a:gdLst>
              <a:gd name="connsiteX0" fmla="*/ 0 w 163667"/>
              <a:gd name="connsiteY0" fmla="*/ 24906 h 61367"/>
              <a:gd name="connsiteX1" fmla="*/ 39137 w 163667"/>
              <a:gd name="connsiteY1" fmla="*/ 60486 h 61367"/>
              <a:gd name="connsiteX2" fmla="*/ 103181 w 163667"/>
              <a:gd name="connsiteY2" fmla="*/ 46254 h 61367"/>
              <a:gd name="connsiteX3" fmla="*/ 163667 w 163667"/>
              <a:gd name="connsiteY3" fmla="*/ 0 h 6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67" h="61367">
                <a:moveTo>
                  <a:pt x="0" y="24906"/>
                </a:moveTo>
                <a:cubicBezTo>
                  <a:pt x="10970" y="40917"/>
                  <a:pt x="21940" y="56928"/>
                  <a:pt x="39137" y="60486"/>
                </a:cubicBezTo>
                <a:cubicBezTo>
                  <a:pt x="56334" y="64044"/>
                  <a:pt x="82426" y="56335"/>
                  <a:pt x="103181" y="46254"/>
                </a:cubicBezTo>
                <a:cubicBezTo>
                  <a:pt x="123936" y="36173"/>
                  <a:pt x="143801" y="18086"/>
                  <a:pt x="163667" y="0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402" name="Ellipse 401">
            <a:extLst>
              <a:ext uri="{FF2B5EF4-FFF2-40B4-BE49-F238E27FC236}">
                <a16:creationId xmlns:a16="http://schemas.microsoft.com/office/drawing/2014/main" id="{48D8AEBE-E12B-4641-BFF7-A0F2BF7228F9}"/>
              </a:ext>
            </a:extLst>
          </p:cNvPr>
          <p:cNvSpPr/>
          <p:nvPr/>
        </p:nvSpPr>
        <p:spPr>
          <a:xfrm>
            <a:off x="7420515" y="1809389"/>
            <a:ext cx="47140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03" name="Ellipse 402">
            <a:extLst>
              <a:ext uri="{FF2B5EF4-FFF2-40B4-BE49-F238E27FC236}">
                <a16:creationId xmlns:a16="http://schemas.microsoft.com/office/drawing/2014/main" id="{7DA22751-3FBA-46B9-8FCF-C59C623870F7}"/>
              </a:ext>
            </a:extLst>
          </p:cNvPr>
          <p:cNvSpPr/>
          <p:nvPr/>
        </p:nvSpPr>
        <p:spPr>
          <a:xfrm>
            <a:off x="7419680" y="1905304"/>
            <a:ext cx="44036" cy="54161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04" name="Ellipse 403">
            <a:extLst>
              <a:ext uri="{FF2B5EF4-FFF2-40B4-BE49-F238E27FC236}">
                <a16:creationId xmlns:a16="http://schemas.microsoft.com/office/drawing/2014/main" id="{E681FF16-0258-4935-8A6B-54DFD2D60E08}"/>
              </a:ext>
            </a:extLst>
          </p:cNvPr>
          <p:cNvSpPr/>
          <p:nvPr/>
        </p:nvSpPr>
        <p:spPr>
          <a:xfrm>
            <a:off x="7450814" y="201760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07" name="Ellipse 406">
            <a:extLst>
              <a:ext uri="{FF2B5EF4-FFF2-40B4-BE49-F238E27FC236}">
                <a16:creationId xmlns:a16="http://schemas.microsoft.com/office/drawing/2014/main" id="{9C8D0D57-7E52-49B7-81D2-D01990532AFF}"/>
              </a:ext>
            </a:extLst>
          </p:cNvPr>
          <p:cNvSpPr/>
          <p:nvPr/>
        </p:nvSpPr>
        <p:spPr>
          <a:xfrm>
            <a:off x="7516978" y="202958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60" name="Forme libre : forme 459">
            <a:extLst>
              <a:ext uri="{FF2B5EF4-FFF2-40B4-BE49-F238E27FC236}">
                <a16:creationId xmlns:a16="http://schemas.microsoft.com/office/drawing/2014/main" id="{046409C3-B021-49AE-89EE-59555D501482}"/>
              </a:ext>
            </a:extLst>
          </p:cNvPr>
          <p:cNvSpPr/>
          <p:nvPr/>
        </p:nvSpPr>
        <p:spPr>
          <a:xfrm>
            <a:off x="7396748" y="1732262"/>
            <a:ext cx="129304" cy="364747"/>
          </a:xfrm>
          <a:custGeom>
            <a:avLst/>
            <a:gdLst>
              <a:gd name="connsiteX0" fmla="*/ 142564 w 142564"/>
              <a:gd name="connsiteY0" fmla="*/ 359356 h 402151"/>
              <a:gd name="connsiteX1" fmla="*/ 82079 w 142564"/>
              <a:gd name="connsiteY1" fmla="*/ 402051 h 402151"/>
              <a:gd name="connsiteX2" fmla="*/ 78521 w 142564"/>
              <a:gd name="connsiteY2" fmla="*/ 348682 h 402151"/>
              <a:gd name="connsiteX3" fmla="*/ 245 w 142564"/>
              <a:gd name="connsiteY3" fmla="*/ 302428 h 402151"/>
              <a:gd name="connsiteX4" fmla="*/ 53615 w 142564"/>
              <a:gd name="connsiteY4" fmla="*/ 217037 h 402151"/>
              <a:gd name="connsiteX5" fmla="*/ 46499 w 142564"/>
              <a:gd name="connsiteY5" fmla="*/ 78275 h 402151"/>
              <a:gd name="connsiteX6" fmla="*/ 7361 w 142564"/>
              <a:gd name="connsiteY6" fmla="*/ 14232 h 402151"/>
              <a:gd name="connsiteX7" fmla="*/ 71405 w 142564"/>
              <a:gd name="connsiteY7" fmla="*/ 0 h 40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564" h="402151">
                <a:moveTo>
                  <a:pt x="142564" y="359356"/>
                </a:moveTo>
                <a:cubicBezTo>
                  <a:pt x="117658" y="381593"/>
                  <a:pt x="92753" y="403830"/>
                  <a:pt x="82079" y="402051"/>
                </a:cubicBezTo>
                <a:cubicBezTo>
                  <a:pt x="71405" y="400272"/>
                  <a:pt x="92160" y="365286"/>
                  <a:pt x="78521" y="348682"/>
                </a:cubicBezTo>
                <a:cubicBezTo>
                  <a:pt x="64882" y="332078"/>
                  <a:pt x="4396" y="324369"/>
                  <a:pt x="245" y="302428"/>
                </a:cubicBezTo>
                <a:cubicBezTo>
                  <a:pt x="-3906" y="280487"/>
                  <a:pt x="45906" y="254396"/>
                  <a:pt x="53615" y="217037"/>
                </a:cubicBezTo>
                <a:cubicBezTo>
                  <a:pt x="61324" y="179678"/>
                  <a:pt x="54208" y="112076"/>
                  <a:pt x="46499" y="78275"/>
                </a:cubicBezTo>
                <a:cubicBezTo>
                  <a:pt x="38790" y="44474"/>
                  <a:pt x="3210" y="27278"/>
                  <a:pt x="7361" y="14232"/>
                </a:cubicBezTo>
                <a:cubicBezTo>
                  <a:pt x="11512" y="1186"/>
                  <a:pt x="41458" y="593"/>
                  <a:pt x="71405" y="0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408" name="Ellipse 407">
            <a:extLst>
              <a:ext uri="{FF2B5EF4-FFF2-40B4-BE49-F238E27FC236}">
                <a16:creationId xmlns:a16="http://schemas.microsoft.com/office/drawing/2014/main" id="{6BF5899D-604A-4C8C-B144-FE3DC5342FB3}"/>
              </a:ext>
            </a:extLst>
          </p:cNvPr>
          <p:cNvSpPr/>
          <p:nvPr/>
        </p:nvSpPr>
        <p:spPr>
          <a:xfrm>
            <a:off x="7428940" y="1712722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26" name="Nuage 425">
            <a:extLst>
              <a:ext uri="{FF2B5EF4-FFF2-40B4-BE49-F238E27FC236}">
                <a16:creationId xmlns:a16="http://schemas.microsoft.com/office/drawing/2014/main" id="{D92BD1DF-AF20-4E60-AC95-D96564D6F944}"/>
              </a:ext>
            </a:extLst>
          </p:cNvPr>
          <p:cNvSpPr/>
          <p:nvPr/>
        </p:nvSpPr>
        <p:spPr bwMode="auto">
          <a:xfrm>
            <a:off x="7451318" y="1699910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88" dirty="0"/>
              <a:t>x</a:t>
            </a:r>
          </a:p>
        </p:txBody>
      </p:sp>
      <p:sp>
        <p:nvSpPr>
          <p:cNvPr id="422" name="Nuage 421">
            <a:extLst>
              <a:ext uri="{FF2B5EF4-FFF2-40B4-BE49-F238E27FC236}">
                <a16:creationId xmlns:a16="http://schemas.microsoft.com/office/drawing/2014/main" id="{9559AFC4-8AA4-441D-B87A-3C2425615B11}"/>
              </a:ext>
            </a:extLst>
          </p:cNvPr>
          <p:cNvSpPr/>
          <p:nvPr/>
        </p:nvSpPr>
        <p:spPr bwMode="auto">
          <a:xfrm>
            <a:off x="7463716" y="1877951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11" name="Ellipse 410">
            <a:extLst>
              <a:ext uri="{FF2B5EF4-FFF2-40B4-BE49-F238E27FC236}">
                <a16:creationId xmlns:a16="http://schemas.microsoft.com/office/drawing/2014/main" id="{1BD84DDF-60B7-448A-8077-714B74A18851}"/>
              </a:ext>
            </a:extLst>
          </p:cNvPr>
          <p:cNvSpPr/>
          <p:nvPr/>
        </p:nvSpPr>
        <p:spPr>
          <a:xfrm>
            <a:off x="7283023" y="266682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12" name="Ellipse 411">
            <a:extLst>
              <a:ext uri="{FF2B5EF4-FFF2-40B4-BE49-F238E27FC236}">
                <a16:creationId xmlns:a16="http://schemas.microsoft.com/office/drawing/2014/main" id="{411C5203-E7A7-4C75-8037-D6B4BDAF6F26}"/>
              </a:ext>
            </a:extLst>
          </p:cNvPr>
          <p:cNvSpPr/>
          <p:nvPr/>
        </p:nvSpPr>
        <p:spPr>
          <a:xfrm>
            <a:off x="7301646" y="257898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15" name="Ellipse 414">
            <a:extLst>
              <a:ext uri="{FF2B5EF4-FFF2-40B4-BE49-F238E27FC236}">
                <a16:creationId xmlns:a16="http://schemas.microsoft.com/office/drawing/2014/main" id="{254E46F1-9AB9-46A6-BE0F-2B60E806E629}"/>
              </a:ext>
            </a:extLst>
          </p:cNvPr>
          <p:cNvSpPr/>
          <p:nvPr/>
        </p:nvSpPr>
        <p:spPr>
          <a:xfrm>
            <a:off x="7256154" y="249565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16" name="Ellipse 415">
            <a:extLst>
              <a:ext uri="{FF2B5EF4-FFF2-40B4-BE49-F238E27FC236}">
                <a16:creationId xmlns:a16="http://schemas.microsoft.com/office/drawing/2014/main" id="{15F2D074-5431-4D11-B441-B7751E51666C}"/>
              </a:ext>
            </a:extLst>
          </p:cNvPr>
          <p:cNvSpPr/>
          <p:nvPr/>
        </p:nvSpPr>
        <p:spPr>
          <a:xfrm>
            <a:off x="7203915" y="2389778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17" name="Ellipse 416">
            <a:extLst>
              <a:ext uri="{FF2B5EF4-FFF2-40B4-BE49-F238E27FC236}">
                <a16:creationId xmlns:a16="http://schemas.microsoft.com/office/drawing/2014/main" id="{DFC37BD6-934D-47E2-91B8-D45AE0DD1B1F}"/>
              </a:ext>
            </a:extLst>
          </p:cNvPr>
          <p:cNvSpPr/>
          <p:nvPr/>
        </p:nvSpPr>
        <p:spPr>
          <a:xfrm>
            <a:off x="7257968" y="234472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25" name="Ellipse 424">
            <a:extLst>
              <a:ext uri="{FF2B5EF4-FFF2-40B4-BE49-F238E27FC236}">
                <a16:creationId xmlns:a16="http://schemas.microsoft.com/office/drawing/2014/main" id="{FA70A0A4-620B-4D5B-AEBE-8FC438B48772}"/>
              </a:ext>
            </a:extLst>
          </p:cNvPr>
          <p:cNvSpPr/>
          <p:nvPr/>
        </p:nvSpPr>
        <p:spPr>
          <a:xfrm>
            <a:off x="6788271" y="249391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28" name="Ellipse 427">
            <a:extLst>
              <a:ext uri="{FF2B5EF4-FFF2-40B4-BE49-F238E27FC236}">
                <a16:creationId xmlns:a16="http://schemas.microsoft.com/office/drawing/2014/main" id="{63AAD8BB-10E1-472D-8183-49C7592B5225}"/>
              </a:ext>
            </a:extLst>
          </p:cNvPr>
          <p:cNvSpPr/>
          <p:nvPr/>
        </p:nvSpPr>
        <p:spPr>
          <a:xfrm>
            <a:off x="6958058" y="2419043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31" name="Ellipse 430">
            <a:extLst>
              <a:ext uri="{FF2B5EF4-FFF2-40B4-BE49-F238E27FC236}">
                <a16:creationId xmlns:a16="http://schemas.microsoft.com/office/drawing/2014/main" id="{614FEAA5-4E2D-473B-847B-97D1D6A95C0C}"/>
              </a:ext>
            </a:extLst>
          </p:cNvPr>
          <p:cNvSpPr/>
          <p:nvPr/>
        </p:nvSpPr>
        <p:spPr>
          <a:xfrm>
            <a:off x="7039338" y="240747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32" name="Ellipse 431">
            <a:extLst>
              <a:ext uri="{FF2B5EF4-FFF2-40B4-BE49-F238E27FC236}">
                <a16:creationId xmlns:a16="http://schemas.microsoft.com/office/drawing/2014/main" id="{4A07914E-F2C5-4670-B275-F1E154D87F5B}"/>
              </a:ext>
            </a:extLst>
          </p:cNvPr>
          <p:cNvSpPr/>
          <p:nvPr/>
        </p:nvSpPr>
        <p:spPr>
          <a:xfrm>
            <a:off x="6902581" y="248379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36" name="Ellipse 435">
            <a:extLst>
              <a:ext uri="{FF2B5EF4-FFF2-40B4-BE49-F238E27FC236}">
                <a16:creationId xmlns:a16="http://schemas.microsoft.com/office/drawing/2014/main" id="{AD565CFE-F38C-4B04-AEF9-08FD968931CA}"/>
              </a:ext>
            </a:extLst>
          </p:cNvPr>
          <p:cNvSpPr/>
          <p:nvPr/>
        </p:nvSpPr>
        <p:spPr>
          <a:xfrm>
            <a:off x="7126766" y="2355873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472" name="Forme libre : forme 471">
            <a:extLst>
              <a:ext uri="{FF2B5EF4-FFF2-40B4-BE49-F238E27FC236}">
                <a16:creationId xmlns:a16="http://schemas.microsoft.com/office/drawing/2014/main" id="{744316BF-932D-46E8-839B-CECDF5B0A3CF}"/>
              </a:ext>
            </a:extLst>
          </p:cNvPr>
          <p:cNvSpPr/>
          <p:nvPr/>
        </p:nvSpPr>
        <p:spPr>
          <a:xfrm>
            <a:off x="6780603" y="2355084"/>
            <a:ext cx="406609" cy="161411"/>
          </a:xfrm>
          <a:custGeom>
            <a:avLst/>
            <a:gdLst>
              <a:gd name="connsiteX0" fmla="*/ 0 w 448305"/>
              <a:gd name="connsiteY0" fmla="*/ 152993 h 177963"/>
              <a:gd name="connsiteX1" fmla="*/ 49811 w 448305"/>
              <a:gd name="connsiteY1" fmla="*/ 177899 h 177963"/>
              <a:gd name="connsiteX2" fmla="*/ 174341 w 448305"/>
              <a:gd name="connsiteY2" fmla="*/ 160109 h 177963"/>
              <a:gd name="connsiteX3" fmla="*/ 217036 w 448305"/>
              <a:gd name="connsiteY3" fmla="*/ 156551 h 177963"/>
              <a:gd name="connsiteX4" fmla="*/ 217036 w 448305"/>
              <a:gd name="connsiteY4" fmla="*/ 92508 h 177963"/>
              <a:gd name="connsiteX5" fmla="*/ 320218 w 448305"/>
              <a:gd name="connsiteY5" fmla="*/ 81834 h 177963"/>
              <a:gd name="connsiteX6" fmla="*/ 398493 w 448305"/>
              <a:gd name="connsiteY6" fmla="*/ 28464 h 177963"/>
              <a:gd name="connsiteX7" fmla="*/ 448305 w 448305"/>
              <a:gd name="connsiteY7" fmla="*/ 0 h 17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8305" h="177963">
                <a:moveTo>
                  <a:pt x="0" y="152993"/>
                </a:moveTo>
                <a:cubicBezTo>
                  <a:pt x="10377" y="164853"/>
                  <a:pt x="20754" y="176713"/>
                  <a:pt x="49811" y="177899"/>
                </a:cubicBezTo>
                <a:cubicBezTo>
                  <a:pt x="78868" y="179085"/>
                  <a:pt x="146470" y="163667"/>
                  <a:pt x="174341" y="160109"/>
                </a:cubicBezTo>
                <a:cubicBezTo>
                  <a:pt x="202212" y="156551"/>
                  <a:pt x="209920" y="167818"/>
                  <a:pt x="217036" y="156551"/>
                </a:cubicBezTo>
                <a:cubicBezTo>
                  <a:pt x="224152" y="145284"/>
                  <a:pt x="199839" y="104961"/>
                  <a:pt x="217036" y="92508"/>
                </a:cubicBezTo>
                <a:cubicBezTo>
                  <a:pt x="234233" y="80055"/>
                  <a:pt x="289975" y="92508"/>
                  <a:pt x="320218" y="81834"/>
                </a:cubicBezTo>
                <a:cubicBezTo>
                  <a:pt x="350461" y="71160"/>
                  <a:pt x="377145" y="42103"/>
                  <a:pt x="398493" y="28464"/>
                </a:cubicBezTo>
                <a:cubicBezTo>
                  <a:pt x="419841" y="14825"/>
                  <a:pt x="434073" y="7412"/>
                  <a:pt x="448305" y="0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174" name="Nuage 173">
            <a:extLst>
              <a:ext uri="{FF2B5EF4-FFF2-40B4-BE49-F238E27FC236}">
                <a16:creationId xmlns:a16="http://schemas.microsoft.com/office/drawing/2014/main" id="{74F86990-BCEB-A923-3240-B66A14C0B611}"/>
              </a:ext>
            </a:extLst>
          </p:cNvPr>
          <p:cNvSpPr/>
          <p:nvPr/>
        </p:nvSpPr>
        <p:spPr bwMode="auto">
          <a:xfrm>
            <a:off x="7022157" y="2934339"/>
            <a:ext cx="162792" cy="17477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474" name="Forme libre : forme 473">
            <a:extLst>
              <a:ext uri="{FF2B5EF4-FFF2-40B4-BE49-F238E27FC236}">
                <a16:creationId xmlns:a16="http://schemas.microsoft.com/office/drawing/2014/main" id="{2C125D21-420A-4D34-B5F1-81DFB4A78C07}"/>
              </a:ext>
            </a:extLst>
          </p:cNvPr>
          <p:cNvSpPr/>
          <p:nvPr/>
        </p:nvSpPr>
        <p:spPr>
          <a:xfrm>
            <a:off x="7206394" y="2341767"/>
            <a:ext cx="131821" cy="401631"/>
          </a:xfrm>
          <a:custGeom>
            <a:avLst/>
            <a:gdLst>
              <a:gd name="connsiteX0" fmla="*/ 80885 w 145339"/>
              <a:gd name="connsiteY0" fmla="*/ 24177 h 442817"/>
              <a:gd name="connsiteX1" fmla="*/ 3767 w 145339"/>
              <a:gd name="connsiteY1" fmla="*/ 2143 h 442817"/>
              <a:gd name="connsiteX2" fmla="*/ 14784 w 145339"/>
              <a:gd name="connsiteY2" fmla="*/ 70998 h 442817"/>
              <a:gd name="connsiteX3" fmla="*/ 39572 w 145339"/>
              <a:gd name="connsiteY3" fmla="*/ 167396 h 442817"/>
              <a:gd name="connsiteX4" fmla="*/ 83640 w 145339"/>
              <a:gd name="connsiteY4" fmla="*/ 197692 h 442817"/>
              <a:gd name="connsiteX5" fmla="*/ 144232 w 145339"/>
              <a:gd name="connsiteY5" fmla="*/ 241760 h 442817"/>
              <a:gd name="connsiteX6" fmla="*/ 122199 w 145339"/>
              <a:gd name="connsiteY6" fmla="*/ 296844 h 442817"/>
              <a:gd name="connsiteX7" fmla="*/ 113936 w 145339"/>
              <a:gd name="connsiteY7" fmla="*/ 390487 h 442817"/>
              <a:gd name="connsiteX8" fmla="*/ 130461 w 145339"/>
              <a:gd name="connsiteY8" fmla="*/ 442817 h 44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339" h="442817">
                <a:moveTo>
                  <a:pt x="80885" y="24177"/>
                </a:moveTo>
                <a:cubicBezTo>
                  <a:pt x="47834" y="9258"/>
                  <a:pt x="14784" y="-5661"/>
                  <a:pt x="3767" y="2143"/>
                </a:cubicBezTo>
                <a:cubicBezTo>
                  <a:pt x="-7250" y="9946"/>
                  <a:pt x="8817" y="43456"/>
                  <a:pt x="14784" y="70998"/>
                </a:cubicBezTo>
                <a:cubicBezTo>
                  <a:pt x="20751" y="98540"/>
                  <a:pt x="28096" y="146280"/>
                  <a:pt x="39572" y="167396"/>
                </a:cubicBezTo>
                <a:cubicBezTo>
                  <a:pt x="51048" y="188512"/>
                  <a:pt x="66197" y="185298"/>
                  <a:pt x="83640" y="197692"/>
                </a:cubicBezTo>
                <a:cubicBezTo>
                  <a:pt x="101083" y="210086"/>
                  <a:pt x="137806" y="225235"/>
                  <a:pt x="144232" y="241760"/>
                </a:cubicBezTo>
                <a:cubicBezTo>
                  <a:pt x="150658" y="258285"/>
                  <a:pt x="127248" y="272056"/>
                  <a:pt x="122199" y="296844"/>
                </a:cubicBezTo>
                <a:cubicBezTo>
                  <a:pt x="117150" y="321632"/>
                  <a:pt x="112559" y="366158"/>
                  <a:pt x="113936" y="390487"/>
                </a:cubicBezTo>
                <a:cubicBezTo>
                  <a:pt x="115313" y="414816"/>
                  <a:pt x="122887" y="428816"/>
                  <a:pt x="130461" y="442817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02" name="Nuage 501">
            <a:extLst>
              <a:ext uri="{FF2B5EF4-FFF2-40B4-BE49-F238E27FC236}">
                <a16:creationId xmlns:a16="http://schemas.microsoft.com/office/drawing/2014/main" id="{D09E6164-BDDC-4E53-85D4-A46968EB2801}"/>
              </a:ext>
            </a:extLst>
          </p:cNvPr>
          <p:cNvSpPr/>
          <p:nvPr/>
        </p:nvSpPr>
        <p:spPr bwMode="auto">
          <a:xfrm>
            <a:off x="7760750" y="2667530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503" name="Nuage 502">
            <a:extLst>
              <a:ext uri="{FF2B5EF4-FFF2-40B4-BE49-F238E27FC236}">
                <a16:creationId xmlns:a16="http://schemas.microsoft.com/office/drawing/2014/main" id="{7E8A046E-F850-4C02-945F-2F9AF44C609F}"/>
              </a:ext>
            </a:extLst>
          </p:cNvPr>
          <p:cNvSpPr/>
          <p:nvPr/>
        </p:nvSpPr>
        <p:spPr bwMode="auto">
          <a:xfrm>
            <a:off x="7533118" y="2598814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504" name="Ellipse 503">
            <a:extLst>
              <a:ext uri="{FF2B5EF4-FFF2-40B4-BE49-F238E27FC236}">
                <a16:creationId xmlns:a16="http://schemas.microsoft.com/office/drawing/2014/main" id="{C76CF0AB-BA59-46FD-B497-F5BEEA28D27D}"/>
              </a:ext>
            </a:extLst>
          </p:cNvPr>
          <p:cNvSpPr/>
          <p:nvPr/>
        </p:nvSpPr>
        <p:spPr>
          <a:xfrm>
            <a:off x="7252900" y="2721992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05" name="Ellipse 504">
            <a:extLst>
              <a:ext uri="{FF2B5EF4-FFF2-40B4-BE49-F238E27FC236}">
                <a16:creationId xmlns:a16="http://schemas.microsoft.com/office/drawing/2014/main" id="{05D3FA2F-67C7-46A6-9FF9-60088CD3748C}"/>
              </a:ext>
            </a:extLst>
          </p:cNvPr>
          <p:cNvSpPr/>
          <p:nvPr/>
        </p:nvSpPr>
        <p:spPr>
          <a:xfrm>
            <a:off x="7489924" y="269198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06" name="Ellipse 505">
            <a:extLst>
              <a:ext uri="{FF2B5EF4-FFF2-40B4-BE49-F238E27FC236}">
                <a16:creationId xmlns:a16="http://schemas.microsoft.com/office/drawing/2014/main" id="{287D0C92-D68B-443C-8106-2DB611E3EF80}"/>
              </a:ext>
            </a:extLst>
          </p:cNvPr>
          <p:cNvSpPr/>
          <p:nvPr/>
        </p:nvSpPr>
        <p:spPr>
          <a:xfrm>
            <a:off x="7559799" y="275768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07" name="Ellipse 506">
            <a:extLst>
              <a:ext uri="{FF2B5EF4-FFF2-40B4-BE49-F238E27FC236}">
                <a16:creationId xmlns:a16="http://schemas.microsoft.com/office/drawing/2014/main" id="{72786537-D044-42CD-92F9-37436024F28C}"/>
              </a:ext>
            </a:extLst>
          </p:cNvPr>
          <p:cNvSpPr/>
          <p:nvPr/>
        </p:nvSpPr>
        <p:spPr>
          <a:xfrm>
            <a:off x="7529093" y="2855408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08" name="Ellipse 507">
            <a:extLst>
              <a:ext uri="{FF2B5EF4-FFF2-40B4-BE49-F238E27FC236}">
                <a16:creationId xmlns:a16="http://schemas.microsoft.com/office/drawing/2014/main" id="{81E32EB7-0390-4EE3-8C3F-186FF2B7B8B8}"/>
              </a:ext>
            </a:extLst>
          </p:cNvPr>
          <p:cNvSpPr/>
          <p:nvPr/>
        </p:nvSpPr>
        <p:spPr>
          <a:xfrm>
            <a:off x="7528437" y="2936512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09" name="Ellipse 508">
            <a:extLst>
              <a:ext uri="{FF2B5EF4-FFF2-40B4-BE49-F238E27FC236}">
                <a16:creationId xmlns:a16="http://schemas.microsoft.com/office/drawing/2014/main" id="{690977BE-F9D5-4933-9C5F-1EC5DC09F7D8}"/>
              </a:ext>
            </a:extLst>
          </p:cNvPr>
          <p:cNvSpPr/>
          <p:nvPr/>
        </p:nvSpPr>
        <p:spPr>
          <a:xfrm>
            <a:off x="7657453" y="272474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0" name="Ellipse 509">
            <a:extLst>
              <a:ext uri="{FF2B5EF4-FFF2-40B4-BE49-F238E27FC236}">
                <a16:creationId xmlns:a16="http://schemas.microsoft.com/office/drawing/2014/main" id="{721E1E4B-3F62-48EA-AD5B-DFE3A47249A6}"/>
              </a:ext>
            </a:extLst>
          </p:cNvPr>
          <p:cNvSpPr/>
          <p:nvPr/>
        </p:nvSpPr>
        <p:spPr>
          <a:xfrm>
            <a:off x="7729302" y="2764227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1" name="Ellipse 510">
            <a:extLst>
              <a:ext uri="{FF2B5EF4-FFF2-40B4-BE49-F238E27FC236}">
                <a16:creationId xmlns:a16="http://schemas.microsoft.com/office/drawing/2014/main" id="{07AA00AF-0ECB-464E-BF1A-61E819D2DE85}"/>
              </a:ext>
            </a:extLst>
          </p:cNvPr>
          <p:cNvSpPr/>
          <p:nvPr/>
        </p:nvSpPr>
        <p:spPr>
          <a:xfrm>
            <a:off x="7773006" y="2871314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138" name="Forme libre : forme 137">
            <a:extLst>
              <a:ext uri="{FF2B5EF4-FFF2-40B4-BE49-F238E27FC236}">
                <a16:creationId xmlns:a16="http://schemas.microsoft.com/office/drawing/2014/main" id="{2EC882FF-632F-4896-9841-E1599FB056EB}"/>
              </a:ext>
            </a:extLst>
          </p:cNvPr>
          <p:cNvSpPr/>
          <p:nvPr/>
        </p:nvSpPr>
        <p:spPr>
          <a:xfrm>
            <a:off x="7485917" y="2659188"/>
            <a:ext cx="356338" cy="230601"/>
          </a:xfrm>
          <a:custGeom>
            <a:avLst/>
            <a:gdLst>
              <a:gd name="connsiteX0" fmla="*/ 0 w 392879"/>
              <a:gd name="connsiteY0" fmla="*/ 0 h 254248"/>
              <a:gd name="connsiteX1" fmla="*/ 38245 w 392879"/>
              <a:gd name="connsiteY1" fmla="*/ 59106 h 254248"/>
              <a:gd name="connsiteX2" fmla="*/ 17384 w 392879"/>
              <a:gd name="connsiteY2" fmla="*/ 118211 h 254248"/>
              <a:gd name="connsiteX3" fmla="*/ 111258 w 392879"/>
              <a:gd name="connsiteY3" fmla="*/ 128642 h 254248"/>
              <a:gd name="connsiteX4" fmla="*/ 184271 w 392879"/>
              <a:gd name="connsiteY4" fmla="*/ 156456 h 254248"/>
              <a:gd name="connsiteX5" fmla="*/ 201655 w 392879"/>
              <a:gd name="connsiteY5" fmla="*/ 104304 h 254248"/>
              <a:gd name="connsiteX6" fmla="*/ 285098 w 392879"/>
              <a:gd name="connsiteY6" fmla="*/ 132119 h 254248"/>
              <a:gd name="connsiteX7" fmla="*/ 285098 w 392879"/>
              <a:gd name="connsiteY7" fmla="*/ 215562 h 254248"/>
              <a:gd name="connsiteX8" fmla="*/ 326820 w 392879"/>
              <a:gd name="connsiteY8" fmla="*/ 253807 h 254248"/>
              <a:gd name="connsiteX9" fmla="*/ 392879 w 392879"/>
              <a:gd name="connsiteY9" fmla="*/ 232946 h 25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879" h="254248">
                <a:moveTo>
                  <a:pt x="0" y="0"/>
                </a:moveTo>
                <a:cubicBezTo>
                  <a:pt x="17674" y="19702"/>
                  <a:pt x="35348" y="39404"/>
                  <a:pt x="38245" y="59106"/>
                </a:cubicBezTo>
                <a:cubicBezTo>
                  <a:pt x="41142" y="78808"/>
                  <a:pt x="5215" y="106622"/>
                  <a:pt x="17384" y="118211"/>
                </a:cubicBezTo>
                <a:cubicBezTo>
                  <a:pt x="29553" y="129800"/>
                  <a:pt x="83444" y="122268"/>
                  <a:pt x="111258" y="128642"/>
                </a:cubicBezTo>
                <a:cubicBezTo>
                  <a:pt x="139073" y="135016"/>
                  <a:pt x="169205" y="160512"/>
                  <a:pt x="184271" y="156456"/>
                </a:cubicBezTo>
                <a:cubicBezTo>
                  <a:pt x="199337" y="152400"/>
                  <a:pt x="184851" y="108360"/>
                  <a:pt x="201655" y="104304"/>
                </a:cubicBezTo>
                <a:cubicBezTo>
                  <a:pt x="218459" y="100248"/>
                  <a:pt x="271191" y="113576"/>
                  <a:pt x="285098" y="132119"/>
                </a:cubicBezTo>
                <a:cubicBezTo>
                  <a:pt x="299005" y="150662"/>
                  <a:pt x="278144" y="195281"/>
                  <a:pt x="285098" y="215562"/>
                </a:cubicBezTo>
                <a:cubicBezTo>
                  <a:pt x="292052" y="235843"/>
                  <a:pt x="308857" y="250910"/>
                  <a:pt x="326820" y="253807"/>
                </a:cubicBezTo>
                <a:cubicBezTo>
                  <a:pt x="344784" y="256704"/>
                  <a:pt x="368831" y="244825"/>
                  <a:pt x="392879" y="232946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12" name="Ellipse 511">
            <a:extLst>
              <a:ext uri="{FF2B5EF4-FFF2-40B4-BE49-F238E27FC236}">
                <a16:creationId xmlns:a16="http://schemas.microsoft.com/office/drawing/2014/main" id="{6D54965E-488C-4AB8-B7C2-D1273C530C44}"/>
              </a:ext>
            </a:extLst>
          </p:cNvPr>
          <p:cNvSpPr/>
          <p:nvPr/>
        </p:nvSpPr>
        <p:spPr>
          <a:xfrm>
            <a:off x="7725530" y="2902725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3" name="Ellipse 512">
            <a:extLst>
              <a:ext uri="{FF2B5EF4-FFF2-40B4-BE49-F238E27FC236}">
                <a16:creationId xmlns:a16="http://schemas.microsoft.com/office/drawing/2014/main" id="{81AE2D98-E93C-41DE-A2E8-B282B5D3CF9F}"/>
              </a:ext>
            </a:extLst>
          </p:cNvPr>
          <p:cNvSpPr/>
          <p:nvPr/>
        </p:nvSpPr>
        <p:spPr>
          <a:xfrm>
            <a:off x="7634847" y="2986513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4" name="Ellipse 513">
            <a:extLst>
              <a:ext uri="{FF2B5EF4-FFF2-40B4-BE49-F238E27FC236}">
                <a16:creationId xmlns:a16="http://schemas.microsoft.com/office/drawing/2014/main" id="{A49316E3-3872-47E8-B8AE-A0E175AA3940}"/>
              </a:ext>
            </a:extLst>
          </p:cNvPr>
          <p:cNvSpPr/>
          <p:nvPr/>
        </p:nvSpPr>
        <p:spPr>
          <a:xfrm>
            <a:off x="7725529" y="299155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6" name="Forme libre : forme 515">
            <a:extLst>
              <a:ext uri="{FF2B5EF4-FFF2-40B4-BE49-F238E27FC236}">
                <a16:creationId xmlns:a16="http://schemas.microsoft.com/office/drawing/2014/main" id="{2F292328-A564-41EA-8CA6-CF9EFA50BE09}"/>
              </a:ext>
            </a:extLst>
          </p:cNvPr>
          <p:cNvSpPr/>
          <p:nvPr/>
        </p:nvSpPr>
        <p:spPr>
          <a:xfrm>
            <a:off x="7495177" y="2861834"/>
            <a:ext cx="265991" cy="164334"/>
          </a:xfrm>
          <a:custGeom>
            <a:avLst/>
            <a:gdLst>
              <a:gd name="connsiteX0" fmla="*/ 58669 w 293267"/>
              <a:gd name="connsiteY0" fmla="*/ 0 h 181186"/>
              <a:gd name="connsiteX1" fmla="*/ 19 w 293267"/>
              <a:gd name="connsiteY1" fmla="*/ 55984 h 181186"/>
              <a:gd name="connsiteX2" fmla="*/ 64001 w 293267"/>
              <a:gd name="connsiteY2" fmla="*/ 103970 h 181186"/>
              <a:gd name="connsiteX3" fmla="*/ 95991 w 293267"/>
              <a:gd name="connsiteY3" fmla="*/ 178614 h 181186"/>
              <a:gd name="connsiteX4" fmla="*/ 170636 w 293267"/>
              <a:gd name="connsiteY4" fmla="*/ 162619 h 181186"/>
              <a:gd name="connsiteX5" fmla="*/ 218622 w 293267"/>
              <a:gd name="connsiteY5" fmla="*/ 149290 h 181186"/>
              <a:gd name="connsiteX6" fmla="*/ 263943 w 293267"/>
              <a:gd name="connsiteY6" fmla="*/ 170617 h 181186"/>
              <a:gd name="connsiteX7" fmla="*/ 277272 w 293267"/>
              <a:gd name="connsiteY7" fmla="*/ 117299 h 181186"/>
              <a:gd name="connsiteX8" fmla="*/ 261277 w 293267"/>
              <a:gd name="connsiteY8" fmla="*/ 61315 h 181186"/>
              <a:gd name="connsiteX9" fmla="*/ 293267 w 293267"/>
              <a:gd name="connsiteY9" fmla="*/ 39988 h 18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3267" h="181186">
                <a:moveTo>
                  <a:pt x="58669" y="0"/>
                </a:moveTo>
                <a:cubicBezTo>
                  <a:pt x="28899" y="19328"/>
                  <a:pt x="-870" y="38656"/>
                  <a:pt x="19" y="55984"/>
                </a:cubicBezTo>
                <a:cubicBezTo>
                  <a:pt x="908" y="73312"/>
                  <a:pt x="48006" y="83532"/>
                  <a:pt x="64001" y="103970"/>
                </a:cubicBezTo>
                <a:cubicBezTo>
                  <a:pt x="79996" y="124408"/>
                  <a:pt x="78219" y="168839"/>
                  <a:pt x="95991" y="178614"/>
                </a:cubicBezTo>
                <a:cubicBezTo>
                  <a:pt x="113763" y="188389"/>
                  <a:pt x="150198" y="167506"/>
                  <a:pt x="170636" y="162619"/>
                </a:cubicBezTo>
                <a:cubicBezTo>
                  <a:pt x="191074" y="157732"/>
                  <a:pt x="203071" y="147957"/>
                  <a:pt x="218622" y="149290"/>
                </a:cubicBezTo>
                <a:cubicBezTo>
                  <a:pt x="234173" y="150623"/>
                  <a:pt x="254168" y="175949"/>
                  <a:pt x="263943" y="170617"/>
                </a:cubicBezTo>
                <a:cubicBezTo>
                  <a:pt x="273718" y="165285"/>
                  <a:pt x="277716" y="135516"/>
                  <a:pt x="277272" y="117299"/>
                </a:cubicBezTo>
                <a:cubicBezTo>
                  <a:pt x="276828" y="99082"/>
                  <a:pt x="258611" y="74200"/>
                  <a:pt x="261277" y="61315"/>
                </a:cubicBezTo>
                <a:cubicBezTo>
                  <a:pt x="263943" y="48430"/>
                  <a:pt x="278605" y="44209"/>
                  <a:pt x="293267" y="39988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17" name="Ellipse 516">
            <a:extLst>
              <a:ext uri="{FF2B5EF4-FFF2-40B4-BE49-F238E27FC236}">
                <a16:creationId xmlns:a16="http://schemas.microsoft.com/office/drawing/2014/main" id="{542C6DB6-3353-4A91-AC5D-44ED51958427}"/>
              </a:ext>
            </a:extLst>
          </p:cNvPr>
          <p:cNvSpPr/>
          <p:nvPr/>
        </p:nvSpPr>
        <p:spPr>
          <a:xfrm>
            <a:off x="7864881" y="2814293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8" name="Ellipse 517">
            <a:extLst>
              <a:ext uri="{FF2B5EF4-FFF2-40B4-BE49-F238E27FC236}">
                <a16:creationId xmlns:a16="http://schemas.microsoft.com/office/drawing/2014/main" id="{26073BB7-AF89-46F0-9A85-BC6265D047EC}"/>
              </a:ext>
            </a:extLst>
          </p:cNvPr>
          <p:cNvSpPr/>
          <p:nvPr/>
        </p:nvSpPr>
        <p:spPr>
          <a:xfrm>
            <a:off x="7886770" y="286422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19" name="Ellipse 518">
            <a:extLst>
              <a:ext uri="{FF2B5EF4-FFF2-40B4-BE49-F238E27FC236}">
                <a16:creationId xmlns:a16="http://schemas.microsoft.com/office/drawing/2014/main" id="{A97311EB-94CE-4533-BCE2-152925E5BC8F}"/>
              </a:ext>
            </a:extLst>
          </p:cNvPr>
          <p:cNvSpPr/>
          <p:nvPr/>
        </p:nvSpPr>
        <p:spPr>
          <a:xfrm>
            <a:off x="7953385" y="2872656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0" name="Ellipse 519">
            <a:extLst>
              <a:ext uri="{FF2B5EF4-FFF2-40B4-BE49-F238E27FC236}">
                <a16:creationId xmlns:a16="http://schemas.microsoft.com/office/drawing/2014/main" id="{B584BF17-CB05-432E-A4D3-1A0274C2DFE4}"/>
              </a:ext>
            </a:extLst>
          </p:cNvPr>
          <p:cNvSpPr/>
          <p:nvPr/>
        </p:nvSpPr>
        <p:spPr>
          <a:xfrm>
            <a:off x="7914444" y="294381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1" name="Ellipse 520">
            <a:extLst>
              <a:ext uri="{FF2B5EF4-FFF2-40B4-BE49-F238E27FC236}">
                <a16:creationId xmlns:a16="http://schemas.microsoft.com/office/drawing/2014/main" id="{CC114CEF-53E3-4B80-B8B4-EF31F18A6C13}"/>
              </a:ext>
            </a:extLst>
          </p:cNvPr>
          <p:cNvSpPr/>
          <p:nvPr/>
        </p:nvSpPr>
        <p:spPr>
          <a:xfrm>
            <a:off x="7870766" y="3031517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2" name="Forme libre : forme 521">
            <a:extLst>
              <a:ext uri="{FF2B5EF4-FFF2-40B4-BE49-F238E27FC236}">
                <a16:creationId xmlns:a16="http://schemas.microsoft.com/office/drawing/2014/main" id="{B299D8BB-5700-4E2E-82A6-ED477FB43D42}"/>
              </a:ext>
            </a:extLst>
          </p:cNvPr>
          <p:cNvSpPr/>
          <p:nvPr/>
        </p:nvSpPr>
        <p:spPr>
          <a:xfrm>
            <a:off x="7843376" y="2769953"/>
            <a:ext cx="143070" cy="319167"/>
          </a:xfrm>
          <a:custGeom>
            <a:avLst/>
            <a:gdLst>
              <a:gd name="connsiteX0" fmla="*/ 95972 w 157741"/>
              <a:gd name="connsiteY0" fmla="*/ 0 h 351897"/>
              <a:gd name="connsiteX1" fmla="*/ 45320 w 157741"/>
              <a:gd name="connsiteY1" fmla="*/ 63981 h 351897"/>
              <a:gd name="connsiteX2" fmla="*/ 71979 w 157741"/>
              <a:gd name="connsiteY2" fmla="*/ 125297 h 351897"/>
              <a:gd name="connsiteX3" fmla="*/ 157287 w 157741"/>
              <a:gd name="connsiteY3" fmla="*/ 122631 h 351897"/>
              <a:gd name="connsiteX4" fmla="*/ 106635 w 157741"/>
              <a:gd name="connsiteY4" fmla="*/ 213271 h 351897"/>
              <a:gd name="connsiteX5" fmla="*/ 125296 w 157741"/>
              <a:gd name="connsiteY5" fmla="*/ 266589 h 351897"/>
              <a:gd name="connsiteX6" fmla="*/ 114633 w 157741"/>
              <a:gd name="connsiteY6" fmla="*/ 306577 h 351897"/>
              <a:gd name="connsiteX7" fmla="*/ 50651 w 157741"/>
              <a:gd name="connsiteY7" fmla="*/ 317241 h 351897"/>
              <a:gd name="connsiteX8" fmla="*/ 0 w 157741"/>
              <a:gd name="connsiteY8" fmla="*/ 351897 h 35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741" h="351897">
                <a:moveTo>
                  <a:pt x="95972" y="0"/>
                </a:moveTo>
                <a:cubicBezTo>
                  <a:pt x="72645" y="21549"/>
                  <a:pt x="49319" y="43098"/>
                  <a:pt x="45320" y="63981"/>
                </a:cubicBezTo>
                <a:cubicBezTo>
                  <a:pt x="41321" y="84864"/>
                  <a:pt x="53318" y="115522"/>
                  <a:pt x="71979" y="125297"/>
                </a:cubicBezTo>
                <a:cubicBezTo>
                  <a:pt x="90640" y="135072"/>
                  <a:pt x="151511" y="107969"/>
                  <a:pt x="157287" y="122631"/>
                </a:cubicBezTo>
                <a:cubicBezTo>
                  <a:pt x="163063" y="137293"/>
                  <a:pt x="111967" y="189278"/>
                  <a:pt x="106635" y="213271"/>
                </a:cubicBezTo>
                <a:cubicBezTo>
                  <a:pt x="101303" y="237264"/>
                  <a:pt x="123963" y="251038"/>
                  <a:pt x="125296" y="266589"/>
                </a:cubicBezTo>
                <a:cubicBezTo>
                  <a:pt x="126629" y="282140"/>
                  <a:pt x="127074" y="298135"/>
                  <a:pt x="114633" y="306577"/>
                </a:cubicBezTo>
                <a:cubicBezTo>
                  <a:pt x="102192" y="315019"/>
                  <a:pt x="69756" y="309688"/>
                  <a:pt x="50651" y="317241"/>
                </a:cubicBezTo>
                <a:cubicBezTo>
                  <a:pt x="31546" y="324794"/>
                  <a:pt x="15773" y="338345"/>
                  <a:pt x="0" y="351897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23" name="Ellipse 522">
            <a:extLst>
              <a:ext uri="{FF2B5EF4-FFF2-40B4-BE49-F238E27FC236}">
                <a16:creationId xmlns:a16="http://schemas.microsoft.com/office/drawing/2014/main" id="{E3EEEB1D-1575-4ADC-B374-9EBA2A9E1D3D}"/>
              </a:ext>
            </a:extLst>
          </p:cNvPr>
          <p:cNvSpPr/>
          <p:nvPr/>
        </p:nvSpPr>
        <p:spPr>
          <a:xfrm>
            <a:off x="8005561" y="2947802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4" name="Ellipse 523">
            <a:extLst>
              <a:ext uri="{FF2B5EF4-FFF2-40B4-BE49-F238E27FC236}">
                <a16:creationId xmlns:a16="http://schemas.microsoft.com/office/drawing/2014/main" id="{4324F731-A1BC-45D0-9859-7FD741A59AB9}"/>
              </a:ext>
            </a:extLst>
          </p:cNvPr>
          <p:cNvSpPr/>
          <p:nvPr/>
        </p:nvSpPr>
        <p:spPr>
          <a:xfrm>
            <a:off x="8076191" y="2952633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5" name="Nuage 524">
            <a:extLst>
              <a:ext uri="{FF2B5EF4-FFF2-40B4-BE49-F238E27FC236}">
                <a16:creationId xmlns:a16="http://schemas.microsoft.com/office/drawing/2014/main" id="{11D71FD2-4340-48E4-B759-4841FE879D2F}"/>
              </a:ext>
            </a:extLst>
          </p:cNvPr>
          <p:cNvSpPr/>
          <p:nvPr/>
        </p:nvSpPr>
        <p:spPr bwMode="auto">
          <a:xfrm>
            <a:off x="7969978" y="3031514"/>
            <a:ext cx="151067" cy="163537"/>
          </a:xfrm>
          <a:prstGeom prst="cloud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C6D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88" dirty="0"/>
          </a:p>
        </p:txBody>
      </p:sp>
      <p:sp>
        <p:nvSpPr>
          <p:cNvPr id="526" name="Ellipse 525">
            <a:extLst>
              <a:ext uri="{FF2B5EF4-FFF2-40B4-BE49-F238E27FC236}">
                <a16:creationId xmlns:a16="http://schemas.microsoft.com/office/drawing/2014/main" id="{814D630E-14B9-4CC2-9826-7A826B9021EF}"/>
              </a:ext>
            </a:extLst>
          </p:cNvPr>
          <p:cNvSpPr/>
          <p:nvPr/>
        </p:nvSpPr>
        <p:spPr>
          <a:xfrm>
            <a:off x="7960816" y="3025705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7" name="Ellipse 526">
            <a:extLst>
              <a:ext uri="{FF2B5EF4-FFF2-40B4-BE49-F238E27FC236}">
                <a16:creationId xmlns:a16="http://schemas.microsoft.com/office/drawing/2014/main" id="{66546EAB-6823-42C5-95BE-9D0E0B0F280F}"/>
              </a:ext>
            </a:extLst>
          </p:cNvPr>
          <p:cNvSpPr/>
          <p:nvPr/>
        </p:nvSpPr>
        <p:spPr>
          <a:xfrm>
            <a:off x="8098750" y="301747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8" dirty="0"/>
              <a:t>x</a:t>
            </a:r>
          </a:p>
        </p:txBody>
      </p:sp>
      <p:sp>
        <p:nvSpPr>
          <p:cNvPr id="528" name="Ellipse 527">
            <a:extLst>
              <a:ext uri="{FF2B5EF4-FFF2-40B4-BE49-F238E27FC236}">
                <a16:creationId xmlns:a16="http://schemas.microsoft.com/office/drawing/2014/main" id="{617D3FBB-B39E-475D-A8A6-28DB13532298}"/>
              </a:ext>
            </a:extLst>
          </p:cNvPr>
          <p:cNvSpPr/>
          <p:nvPr/>
        </p:nvSpPr>
        <p:spPr>
          <a:xfrm>
            <a:off x="8127005" y="3121951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29" name="Forme libre : forme 528">
            <a:extLst>
              <a:ext uri="{FF2B5EF4-FFF2-40B4-BE49-F238E27FC236}">
                <a16:creationId xmlns:a16="http://schemas.microsoft.com/office/drawing/2014/main" id="{94F50188-D8F4-4708-8A30-35F7EDB3827E}"/>
              </a:ext>
            </a:extLst>
          </p:cNvPr>
          <p:cNvSpPr/>
          <p:nvPr/>
        </p:nvSpPr>
        <p:spPr>
          <a:xfrm>
            <a:off x="7942512" y="2958332"/>
            <a:ext cx="225884" cy="238298"/>
          </a:xfrm>
          <a:custGeom>
            <a:avLst/>
            <a:gdLst>
              <a:gd name="connsiteX0" fmla="*/ 0 w 249048"/>
              <a:gd name="connsiteY0" fmla="*/ 130872 h 262735"/>
              <a:gd name="connsiteX1" fmla="*/ 63981 w 249048"/>
              <a:gd name="connsiteY1" fmla="*/ 96215 h 262735"/>
              <a:gd name="connsiteX2" fmla="*/ 87974 w 249048"/>
              <a:gd name="connsiteY2" fmla="*/ 5575 h 262735"/>
              <a:gd name="connsiteX3" fmla="*/ 170617 w 249048"/>
              <a:gd name="connsiteY3" fmla="*/ 18905 h 262735"/>
              <a:gd name="connsiteX4" fmla="*/ 199942 w 249048"/>
              <a:gd name="connsiteY4" fmla="*/ 93550 h 262735"/>
              <a:gd name="connsiteX5" fmla="*/ 247928 w 249048"/>
              <a:gd name="connsiteY5" fmla="*/ 146867 h 262735"/>
              <a:gd name="connsiteX6" fmla="*/ 229266 w 249048"/>
              <a:gd name="connsiteY6" fmla="*/ 202851 h 262735"/>
              <a:gd name="connsiteX7" fmla="*/ 178615 w 249048"/>
              <a:gd name="connsiteY7" fmla="*/ 258835 h 262735"/>
              <a:gd name="connsiteX8" fmla="*/ 194610 w 249048"/>
              <a:gd name="connsiteY8" fmla="*/ 253503 h 26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048" h="262735">
                <a:moveTo>
                  <a:pt x="0" y="130872"/>
                </a:moveTo>
                <a:cubicBezTo>
                  <a:pt x="24659" y="123985"/>
                  <a:pt x="49319" y="117098"/>
                  <a:pt x="63981" y="96215"/>
                </a:cubicBezTo>
                <a:cubicBezTo>
                  <a:pt x="78643" y="75332"/>
                  <a:pt x="70201" y="18460"/>
                  <a:pt x="87974" y="5575"/>
                </a:cubicBezTo>
                <a:cubicBezTo>
                  <a:pt x="105747" y="-7310"/>
                  <a:pt x="151956" y="4242"/>
                  <a:pt x="170617" y="18905"/>
                </a:cubicBezTo>
                <a:cubicBezTo>
                  <a:pt x="189278" y="33567"/>
                  <a:pt x="187057" y="72223"/>
                  <a:pt x="199942" y="93550"/>
                </a:cubicBezTo>
                <a:cubicBezTo>
                  <a:pt x="212827" y="114877"/>
                  <a:pt x="243041" y="128650"/>
                  <a:pt x="247928" y="146867"/>
                </a:cubicBezTo>
                <a:cubicBezTo>
                  <a:pt x="252815" y="165084"/>
                  <a:pt x="240818" y="184190"/>
                  <a:pt x="229266" y="202851"/>
                </a:cubicBezTo>
                <a:cubicBezTo>
                  <a:pt x="217714" y="221512"/>
                  <a:pt x="184391" y="250393"/>
                  <a:pt x="178615" y="258835"/>
                </a:cubicBezTo>
                <a:cubicBezTo>
                  <a:pt x="172839" y="267277"/>
                  <a:pt x="183724" y="260390"/>
                  <a:pt x="194610" y="253503"/>
                </a:cubicBezTo>
              </a:path>
            </a:pathLst>
          </a:custGeom>
          <a:noFill/>
          <a:ln w="10160">
            <a:solidFill>
              <a:srgbClr val="155E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30" name="Ellipse 529">
            <a:extLst>
              <a:ext uri="{FF2B5EF4-FFF2-40B4-BE49-F238E27FC236}">
                <a16:creationId xmlns:a16="http://schemas.microsoft.com/office/drawing/2014/main" id="{E1DC7FD4-4DB6-4939-886E-4D367EA64163}"/>
              </a:ext>
            </a:extLst>
          </p:cNvPr>
          <p:cNvSpPr/>
          <p:nvPr/>
        </p:nvSpPr>
        <p:spPr>
          <a:xfrm>
            <a:off x="7586940" y="2565818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31" name="Ellipse 530">
            <a:extLst>
              <a:ext uri="{FF2B5EF4-FFF2-40B4-BE49-F238E27FC236}">
                <a16:creationId xmlns:a16="http://schemas.microsoft.com/office/drawing/2014/main" id="{E56D24C4-D9B0-494D-BF9C-46FADEDF5420}"/>
              </a:ext>
            </a:extLst>
          </p:cNvPr>
          <p:cNvSpPr/>
          <p:nvPr/>
        </p:nvSpPr>
        <p:spPr>
          <a:xfrm>
            <a:off x="7688176" y="261765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32" name="Ellipse 531">
            <a:extLst>
              <a:ext uri="{FF2B5EF4-FFF2-40B4-BE49-F238E27FC236}">
                <a16:creationId xmlns:a16="http://schemas.microsoft.com/office/drawing/2014/main" id="{C700A282-C77E-4409-B56A-284419871A6E}"/>
              </a:ext>
            </a:extLst>
          </p:cNvPr>
          <p:cNvSpPr/>
          <p:nvPr/>
        </p:nvSpPr>
        <p:spPr>
          <a:xfrm>
            <a:off x="7683774" y="2684197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33" name="Ellipse 532">
            <a:extLst>
              <a:ext uri="{FF2B5EF4-FFF2-40B4-BE49-F238E27FC236}">
                <a16:creationId xmlns:a16="http://schemas.microsoft.com/office/drawing/2014/main" id="{8D43C8F8-A72A-4A96-AD5B-70F1B7D680E0}"/>
              </a:ext>
            </a:extLst>
          </p:cNvPr>
          <p:cNvSpPr/>
          <p:nvPr/>
        </p:nvSpPr>
        <p:spPr>
          <a:xfrm>
            <a:off x="7787591" y="2635385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34" name="Ellipse 533">
            <a:extLst>
              <a:ext uri="{FF2B5EF4-FFF2-40B4-BE49-F238E27FC236}">
                <a16:creationId xmlns:a16="http://schemas.microsoft.com/office/drawing/2014/main" id="{353B8431-59AF-477C-BE97-D3217E4102F9}"/>
              </a:ext>
            </a:extLst>
          </p:cNvPr>
          <p:cNvSpPr/>
          <p:nvPr/>
        </p:nvSpPr>
        <p:spPr>
          <a:xfrm>
            <a:off x="7725183" y="2712989"/>
            <a:ext cx="41467" cy="41467"/>
          </a:xfrm>
          <a:prstGeom prst="ellips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8"/>
          </a:p>
        </p:txBody>
      </p:sp>
      <p:sp>
        <p:nvSpPr>
          <p:cNvPr id="535" name="Forme libre : forme 534">
            <a:extLst>
              <a:ext uri="{FF2B5EF4-FFF2-40B4-BE49-F238E27FC236}">
                <a16:creationId xmlns:a16="http://schemas.microsoft.com/office/drawing/2014/main" id="{787F573F-35A2-4BC2-A7EB-1DA3D9DFCA32}"/>
              </a:ext>
            </a:extLst>
          </p:cNvPr>
          <p:cNvSpPr/>
          <p:nvPr/>
        </p:nvSpPr>
        <p:spPr>
          <a:xfrm>
            <a:off x="7549738" y="2560527"/>
            <a:ext cx="298790" cy="174346"/>
          </a:xfrm>
          <a:custGeom>
            <a:avLst/>
            <a:gdLst>
              <a:gd name="connsiteX0" fmla="*/ 0 w 329430"/>
              <a:gd name="connsiteY0" fmla="*/ 0 h 192225"/>
              <a:gd name="connsiteX1" fmla="*/ 58497 w 329430"/>
              <a:gd name="connsiteY1" fmla="*/ 24630 h 192225"/>
              <a:gd name="connsiteX2" fmla="*/ 147782 w 329430"/>
              <a:gd name="connsiteY2" fmla="*/ 3079 h 192225"/>
              <a:gd name="connsiteX3" fmla="*/ 175491 w 329430"/>
              <a:gd name="connsiteY3" fmla="*/ 86206 h 192225"/>
              <a:gd name="connsiteX4" fmla="*/ 169333 w 329430"/>
              <a:gd name="connsiteY4" fmla="*/ 153939 h 192225"/>
              <a:gd name="connsiteX5" fmla="*/ 230909 w 329430"/>
              <a:gd name="connsiteY5" fmla="*/ 190885 h 192225"/>
              <a:gd name="connsiteX6" fmla="*/ 233988 w 329430"/>
              <a:gd name="connsiteY6" fmla="*/ 107758 h 192225"/>
              <a:gd name="connsiteX7" fmla="*/ 289406 w 329430"/>
              <a:gd name="connsiteY7" fmla="*/ 104679 h 192225"/>
              <a:gd name="connsiteX8" fmla="*/ 329430 w 329430"/>
              <a:gd name="connsiteY8" fmla="*/ 104679 h 19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430" h="192225">
                <a:moveTo>
                  <a:pt x="0" y="0"/>
                </a:moveTo>
                <a:cubicBezTo>
                  <a:pt x="16933" y="12058"/>
                  <a:pt x="33867" y="24117"/>
                  <a:pt x="58497" y="24630"/>
                </a:cubicBezTo>
                <a:cubicBezTo>
                  <a:pt x="83127" y="25143"/>
                  <a:pt x="128283" y="-7184"/>
                  <a:pt x="147782" y="3079"/>
                </a:cubicBezTo>
                <a:cubicBezTo>
                  <a:pt x="167281" y="13342"/>
                  <a:pt x="171899" y="61063"/>
                  <a:pt x="175491" y="86206"/>
                </a:cubicBezTo>
                <a:cubicBezTo>
                  <a:pt x="179083" y="111349"/>
                  <a:pt x="160097" y="136493"/>
                  <a:pt x="169333" y="153939"/>
                </a:cubicBezTo>
                <a:cubicBezTo>
                  <a:pt x="178569" y="171386"/>
                  <a:pt x="220133" y="198582"/>
                  <a:pt x="230909" y="190885"/>
                </a:cubicBezTo>
                <a:cubicBezTo>
                  <a:pt x="241685" y="183188"/>
                  <a:pt x="224239" y="122126"/>
                  <a:pt x="233988" y="107758"/>
                </a:cubicBezTo>
                <a:cubicBezTo>
                  <a:pt x="243737" y="93390"/>
                  <a:pt x="273499" y="105192"/>
                  <a:pt x="289406" y="104679"/>
                </a:cubicBezTo>
                <a:cubicBezTo>
                  <a:pt x="305313" y="104166"/>
                  <a:pt x="317371" y="104422"/>
                  <a:pt x="329430" y="104679"/>
                </a:cubicBezTo>
              </a:path>
            </a:pathLst>
          </a:custGeom>
          <a:noFill/>
          <a:ln w="10160">
            <a:solidFill>
              <a:srgbClr val="156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37" name="Flèche : droite 536">
            <a:extLst>
              <a:ext uri="{FF2B5EF4-FFF2-40B4-BE49-F238E27FC236}">
                <a16:creationId xmlns:a16="http://schemas.microsoft.com/office/drawing/2014/main" id="{8E85AF98-CCA3-47F0-983A-3716C5C74795}"/>
              </a:ext>
            </a:extLst>
          </p:cNvPr>
          <p:cNvSpPr/>
          <p:nvPr/>
        </p:nvSpPr>
        <p:spPr>
          <a:xfrm rot="19202191">
            <a:off x="6757140" y="2750813"/>
            <a:ext cx="132792" cy="78464"/>
          </a:xfrm>
          <a:prstGeom prst="rightArrow">
            <a:avLst/>
          </a:prstGeom>
          <a:ln w="1016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50" name="ZoneTexte 549">
            <a:extLst>
              <a:ext uri="{FF2B5EF4-FFF2-40B4-BE49-F238E27FC236}">
                <a16:creationId xmlns:a16="http://schemas.microsoft.com/office/drawing/2014/main" id="{420223B1-CA6C-492F-9780-3589CAD0B617}"/>
              </a:ext>
            </a:extLst>
          </p:cNvPr>
          <p:cNvSpPr txBox="1"/>
          <p:nvPr/>
        </p:nvSpPr>
        <p:spPr>
          <a:xfrm>
            <a:off x="4774756" y="2101507"/>
            <a:ext cx="67178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88" dirty="0"/>
              <a:t>LCIB</a:t>
            </a:r>
          </a:p>
        </p:txBody>
      </p:sp>
      <p:cxnSp>
        <p:nvCxnSpPr>
          <p:cNvPr id="456" name="Connecteur droit avec flèche 455">
            <a:extLst>
              <a:ext uri="{FF2B5EF4-FFF2-40B4-BE49-F238E27FC236}">
                <a16:creationId xmlns:a16="http://schemas.microsoft.com/office/drawing/2014/main" id="{C0BB6A49-DBC6-E629-5B04-74027A30A275}"/>
              </a:ext>
            </a:extLst>
          </p:cNvPr>
          <p:cNvCxnSpPr>
            <a:cxnSpLocks/>
          </p:cNvCxnSpPr>
          <p:nvPr/>
        </p:nvCxnSpPr>
        <p:spPr>
          <a:xfrm>
            <a:off x="2689784" y="2612792"/>
            <a:ext cx="0" cy="662036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D0114E7E-A8B4-7977-5A45-E3B08B401D37}"/>
              </a:ext>
            </a:extLst>
          </p:cNvPr>
          <p:cNvSpPr txBox="1"/>
          <p:nvPr/>
        </p:nvSpPr>
        <p:spPr>
          <a:xfrm>
            <a:off x="7919245" y="3531785"/>
            <a:ext cx="1001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rgbClr val="4E8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Chloroplast</a:t>
            </a:r>
            <a:endParaRPr lang="fr-FR" sz="1200" b="1" dirty="0">
              <a:solidFill>
                <a:srgbClr val="4E8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7" name="Forme libre : forme 575">
            <a:extLst>
              <a:ext uri="{FF2B5EF4-FFF2-40B4-BE49-F238E27FC236}">
                <a16:creationId xmlns:a16="http://schemas.microsoft.com/office/drawing/2014/main" id="{940361B5-1BA1-E22E-5558-617B8888BF37}"/>
              </a:ext>
            </a:extLst>
          </p:cNvPr>
          <p:cNvSpPr/>
          <p:nvPr/>
        </p:nvSpPr>
        <p:spPr>
          <a:xfrm flipV="1">
            <a:off x="6578385" y="3228573"/>
            <a:ext cx="657492" cy="894589"/>
          </a:xfrm>
          <a:custGeom>
            <a:avLst/>
            <a:gdLst>
              <a:gd name="connsiteX0" fmla="*/ 758537 w 759113"/>
              <a:gd name="connsiteY0" fmla="*/ 0 h 1137804"/>
              <a:gd name="connsiteX1" fmla="*/ 753341 w 759113"/>
              <a:gd name="connsiteY1" fmla="*/ 187036 h 1137804"/>
              <a:gd name="connsiteX2" fmla="*/ 716973 w 759113"/>
              <a:gd name="connsiteY2" fmla="*/ 452004 h 1137804"/>
              <a:gd name="connsiteX3" fmla="*/ 602673 w 759113"/>
              <a:gd name="connsiteY3" fmla="*/ 732559 h 1137804"/>
              <a:gd name="connsiteX4" fmla="*/ 374073 w 759113"/>
              <a:gd name="connsiteY4" fmla="*/ 971550 h 1137804"/>
              <a:gd name="connsiteX5" fmla="*/ 103909 w 759113"/>
              <a:gd name="connsiteY5" fmla="*/ 1101436 h 1137804"/>
              <a:gd name="connsiteX6" fmla="*/ 0 w 759113"/>
              <a:gd name="connsiteY6" fmla="*/ 1137804 h 113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113" h="1137804">
                <a:moveTo>
                  <a:pt x="758537" y="0"/>
                </a:moveTo>
                <a:cubicBezTo>
                  <a:pt x="759402" y="55851"/>
                  <a:pt x="760268" y="111702"/>
                  <a:pt x="753341" y="187036"/>
                </a:cubicBezTo>
                <a:cubicBezTo>
                  <a:pt x="746414" y="262370"/>
                  <a:pt x="742084" y="361084"/>
                  <a:pt x="716973" y="452004"/>
                </a:cubicBezTo>
                <a:cubicBezTo>
                  <a:pt x="691862" y="542925"/>
                  <a:pt x="659823" y="645968"/>
                  <a:pt x="602673" y="732559"/>
                </a:cubicBezTo>
                <a:cubicBezTo>
                  <a:pt x="545523" y="819150"/>
                  <a:pt x="457200" y="910071"/>
                  <a:pt x="374073" y="971550"/>
                </a:cubicBezTo>
                <a:cubicBezTo>
                  <a:pt x="290946" y="1033029"/>
                  <a:pt x="166254" y="1073727"/>
                  <a:pt x="103909" y="1101436"/>
                </a:cubicBezTo>
                <a:cubicBezTo>
                  <a:pt x="41564" y="1129145"/>
                  <a:pt x="20782" y="1133474"/>
                  <a:pt x="0" y="1137804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76" name="Forme libre : forme 575">
            <a:extLst>
              <a:ext uri="{FF2B5EF4-FFF2-40B4-BE49-F238E27FC236}">
                <a16:creationId xmlns:a16="http://schemas.microsoft.com/office/drawing/2014/main" id="{AF32543F-E967-4BD6-9B14-CA976C67B098}"/>
              </a:ext>
            </a:extLst>
          </p:cNvPr>
          <p:cNvSpPr/>
          <p:nvPr/>
        </p:nvSpPr>
        <p:spPr>
          <a:xfrm>
            <a:off x="8388097" y="2792939"/>
            <a:ext cx="661894" cy="1450199"/>
          </a:xfrm>
          <a:custGeom>
            <a:avLst/>
            <a:gdLst>
              <a:gd name="connsiteX0" fmla="*/ 758537 w 759113"/>
              <a:gd name="connsiteY0" fmla="*/ 0 h 1137804"/>
              <a:gd name="connsiteX1" fmla="*/ 753341 w 759113"/>
              <a:gd name="connsiteY1" fmla="*/ 187036 h 1137804"/>
              <a:gd name="connsiteX2" fmla="*/ 716973 w 759113"/>
              <a:gd name="connsiteY2" fmla="*/ 452004 h 1137804"/>
              <a:gd name="connsiteX3" fmla="*/ 602673 w 759113"/>
              <a:gd name="connsiteY3" fmla="*/ 732559 h 1137804"/>
              <a:gd name="connsiteX4" fmla="*/ 374073 w 759113"/>
              <a:gd name="connsiteY4" fmla="*/ 971550 h 1137804"/>
              <a:gd name="connsiteX5" fmla="*/ 103909 w 759113"/>
              <a:gd name="connsiteY5" fmla="*/ 1101436 h 1137804"/>
              <a:gd name="connsiteX6" fmla="*/ 0 w 759113"/>
              <a:gd name="connsiteY6" fmla="*/ 1137804 h 113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113" h="1137804">
                <a:moveTo>
                  <a:pt x="758537" y="0"/>
                </a:moveTo>
                <a:cubicBezTo>
                  <a:pt x="759402" y="55851"/>
                  <a:pt x="760268" y="111702"/>
                  <a:pt x="753341" y="187036"/>
                </a:cubicBezTo>
                <a:cubicBezTo>
                  <a:pt x="746414" y="262370"/>
                  <a:pt x="742084" y="361084"/>
                  <a:pt x="716973" y="452004"/>
                </a:cubicBezTo>
                <a:cubicBezTo>
                  <a:pt x="691862" y="542925"/>
                  <a:pt x="659823" y="645968"/>
                  <a:pt x="602673" y="732559"/>
                </a:cubicBezTo>
                <a:cubicBezTo>
                  <a:pt x="545523" y="819150"/>
                  <a:pt x="457200" y="910071"/>
                  <a:pt x="374073" y="971550"/>
                </a:cubicBezTo>
                <a:cubicBezTo>
                  <a:pt x="290946" y="1033029"/>
                  <a:pt x="166254" y="1073727"/>
                  <a:pt x="103909" y="1101436"/>
                </a:cubicBezTo>
                <a:cubicBezTo>
                  <a:pt x="41564" y="1129145"/>
                  <a:pt x="20782" y="1133474"/>
                  <a:pt x="0" y="1137804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577" name="Forme libre : forme 576">
            <a:extLst>
              <a:ext uri="{FF2B5EF4-FFF2-40B4-BE49-F238E27FC236}">
                <a16:creationId xmlns:a16="http://schemas.microsoft.com/office/drawing/2014/main" id="{BE20B14D-958A-432F-9F38-876DFD1F6C3A}"/>
              </a:ext>
            </a:extLst>
          </p:cNvPr>
          <p:cNvSpPr/>
          <p:nvPr/>
        </p:nvSpPr>
        <p:spPr>
          <a:xfrm>
            <a:off x="8972638" y="3529364"/>
            <a:ext cx="297054" cy="634564"/>
          </a:xfrm>
          <a:custGeom>
            <a:avLst/>
            <a:gdLst>
              <a:gd name="connsiteX0" fmla="*/ 26748 w 946344"/>
              <a:gd name="connsiteY0" fmla="*/ 0 h 987236"/>
              <a:gd name="connsiteX1" fmla="*/ 11162 w 946344"/>
              <a:gd name="connsiteY1" fmla="*/ 462395 h 987236"/>
              <a:gd name="connsiteX2" fmla="*/ 172221 w 946344"/>
              <a:gd name="connsiteY2" fmla="*/ 794904 h 987236"/>
              <a:gd name="connsiteX3" fmla="*/ 520317 w 946344"/>
              <a:gd name="connsiteY3" fmla="*/ 955963 h 987236"/>
              <a:gd name="connsiteX4" fmla="*/ 946344 w 946344"/>
              <a:gd name="connsiteY4" fmla="*/ 987136 h 9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344" h="987236">
                <a:moveTo>
                  <a:pt x="26748" y="0"/>
                </a:moveTo>
                <a:cubicBezTo>
                  <a:pt x="6832" y="164955"/>
                  <a:pt x="-13083" y="329911"/>
                  <a:pt x="11162" y="462395"/>
                </a:cubicBezTo>
                <a:cubicBezTo>
                  <a:pt x="35407" y="594879"/>
                  <a:pt x="87362" y="712643"/>
                  <a:pt x="172221" y="794904"/>
                </a:cubicBezTo>
                <a:cubicBezTo>
                  <a:pt x="257080" y="877165"/>
                  <a:pt x="391297" y="923924"/>
                  <a:pt x="520317" y="955963"/>
                </a:cubicBezTo>
                <a:cubicBezTo>
                  <a:pt x="649338" y="988002"/>
                  <a:pt x="797841" y="987569"/>
                  <a:pt x="946344" y="987136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grpSp>
        <p:nvGrpSpPr>
          <p:cNvPr id="571" name="Groupe 570">
            <a:extLst>
              <a:ext uri="{FF2B5EF4-FFF2-40B4-BE49-F238E27FC236}">
                <a16:creationId xmlns:a16="http://schemas.microsoft.com/office/drawing/2014/main" id="{7CF68FE9-B5F0-FDC6-A435-C5165F03B134}"/>
              </a:ext>
            </a:extLst>
          </p:cNvPr>
          <p:cNvGrpSpPr/>
          <p:nvPr/>
        </p:nvGrpSpPr>
        <p:grpSpPr>
          <a:xfrm rot="20682827">
            <a:off x="7979522" y="1916568"/>
            <a:ext cx="682554" cy="636103"/>
            <a:chOff x="-962266" y="3188481"/>
            <a:chExt cx="682554" cy="636103"/>
          </a:xfrm>
        </p:grpSpPr>
        <p:sp>
          <p:nvSpPr>
            <p:cNvPr id="468" name="Nuage 467">
              <a:extLst>
                <a:ext uri="{FF2B5EF4-FFF2-40B4-BE49-F238E27FC236}">
                  <a16:creationId xmlns:a16="http://schemas.microsoft.com/office/drawing/2014/main" id="{99D18D92-2AE9-B593-C9CF-4A0B641A140F}"/>
                </a:ext>
              </a:extLst>
            </p:cNvPr>
            <p:cNvSpPr/>
            <p:nvPr/>
          </p:nvSpPr>
          <p:spPr bwMode="auto">
            <a:xfrm>
              <a:off x="-877464" y="3450360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470" name="Nuage 469">
              <a:extLst>
                <a:ext uri="{FF2B5EF4-FFF2-40B4-BE49-F238E27FC236}">
                  <a16:creationId xmlns:a16="http://schemas.microsoft.com/office/drawing/2014/main" id="{16720F78-374B-84F4-9320-0E762DCD13E7}"/>
                </a:ext>
              </a:extLst>
            </p:cNvPr>
            <p:cNvSpPr/>
            <p:nvPr/>
          </p:nvSpPr>
          <p:spPr bwMode="auto">
            <a:xfrm>
              <a:off x="-687434" y="3523502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471" name="Nuage 470">
              <a:extLst>
                <a:ext uri="{FF2B5EF4-FFF2-40B4-BE49-F238E27FC236}">
                  <a16:creationId xmlns:a16="http://schemas.microsoft.com/office/drawing/2014/main" id="{B8D0ECD1-562F-1717-CBB4-B239CB8F65D9}"/>
                </a:ext>
              </a:extLst>
            </p:cNvPr>
            <p:cNvSpPr/>
            <p:nvPr/>
          </p:nvSpPr>
          <p:spPr bwMode="auto">
            <a:xfrm>
              <a:off x="-455738" y="3420892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487" name="Nuage 486">
              <a:extLst>
                <a:ext uri="{FF2B5EF4-FFF2-40B4-BE49-F238E27FC236}">
                  <a16:creationId xmlns:a16="http://schemas.microsoft.com/office/drawing/2014/main" id="{E544484C-9CBF-1597-27EB-9146D80FE506}"/>
                </a:ext>
              </a:extLst>
            </p:cNvPr>
            <p:cNvSpPr/>
            <p:nvPr/>
          </p:nvSpPr>
          <p:spPr bwMode="auto">
            <a:xfrm>
              <a:off x="-687434" y="3295483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488" name="Nuage 487">
              <a:extLst>
                <a:ext uri="{FF2B5EF4-FFF2-40B4-BE49-F238E27FC236}">
                  <a16:creationId xmlns:a16="http://schemas.microsoft.com/office/drawing/2014/main" id="{09F554DA-9FE4-2E41-C7B6-695E157ADF4D}"/>
                </a:ext>
              </a:extLst>
            </p:cNvPr>
            <p:cNvSpPr/>
            <p:nvPr/>
          </p:nvSpPr>
          <p:spPr bwMode="auto">
            <a:xfrm>
              <a:off x="-915066" y="3226767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491" name="Ellipse 490">
              <a:extLst>
                <a:ext uri="{FF2B5EF4-FFF2-40B4-BE49-F238E27FC236}">
                  <a16:creationId xmlns:a16="http://schemas.microsoft.com/office/drawing/2014/main" id="{3932CEEB-73BC-8B75-A41D-A39E2E2356D3}"/>
                </a:ext>
              </a:extLst>
            </p:cNvPr>
            <p:cNvSpPr/>
            <p:nvPr/>
          </p:nvSpPr>
          <p:spPr>
            <a:xfrm>
              <a:off x="-958260" y="3319939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2" name="Ellipse 491">
              <a:extLst>
                <a:ext uri="{FF2B5EF4-FFF2-40B4-BE49-F238E27FC236}">
                  <a16:creationId xmlns:a16="http://schemas.microsoft.com/office/drawing/2014/main" id="{79D52840-04A9-85B0-4AD6-77E10FB71FAE}"/>
                </a:ext>
              </a:extLst>
            </p:cNvPr>
            <p:cNvSpPr/>
            <p:nvPr/>
          </p:nvSpPr>
          <p:spPr>
            <a:xfrm>
              <a:off x="-888385" y="3385642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3" name="Ellipse 492">
              <a:extLst>
                <a:ext uri="{FF2B5EF4-FFF2-40B4-BE49-F238E27FC236}">
                  <a16:creationId xmlns:a16="http://schemas.microsoft.com/office/drawing/2014/main" id="{84F86696-9FCF-8480-038B-AACD6E65D389}"/>
                </a:ext>
              </a:extLst>
            </p:cNvPr>
            <p:cNvSpPr/>
            <p:nvPr/>
          </p:nvSpPr>
          <p:spPr>
            <a:xfrm>
              <a:off x="-919091" y="3483361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4" name="Ellipse 493">
              <a:extLst>
                <a:ext uri="{FF2B5EF4-FFF2-40B4-BE49-F238E27FC236}">
                  <a16:creationId xmlns:a16="http://schemas.microsoft.com/office/drawing/2014/main" id="{1A85DF29-CC9D-8A70-4AF8-206BB9F6CF9F}"/>
                </a:ext>
              </a:extLst>
            </p:cNvPr>
            <p:cNvSpPr/>
            <p:nvPr/>
          </p:nvSpPr>
          <p:spPr>
            <a:xfrm>
              <a:off x="-919747" y="3564465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5" name="Ellipse 494">
              <a:extLst>
                <a:ext uri="{FF2B5EF4-FFF2-40B4-BE49-F238E27FC236}">
                  <a16:creationId xmlns:a16="http://schemas.microsoft.com/office/drawing/2014/main" id="{EBBBAC80-5061-4039-DC4E-060916D58F9F}"/>
                </a:ext>
              </a:extLst>
            </p:cNvPr>
            <p:cNvSpPr/>
            <p:nvPr/>
          </p:nvSpPr>
          <p:spPr>
            <a:xfrm>
              <a:off x="-790731" y="3352694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7" name="Ellipse 496">
              <a:extLst>
                <a:ext uri="{FF2B5EF4-FFF2-40B4-BE49-F238E27FC236}">
                  <a16:creationId xmlns:a16="http://schemas.microsoft.com/office/drawing/2014/main" id="{5966B592-CBCE-B054-78DD-707DD0999E4C}"/>
                </a:ext>
              </a:extLst>
            </p:cNvPr>
            <p:cNvSpPr/>
            <p:nvPr/>
          </p:nvSpPr>
          <p:spPr>
            <a:xfrm>
              <a:off x="-718882" y="3392180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8" name="Ellipse 497">
              <a:extLst>
                <a:ext uri="{FF2B5EF4-FFF2-40B4-BE49-F238E27FC236}">
                  <a16:creationId xmlns:a16="http://schemas.microsoft.com/office/drawing/2014/main" id="{012201B8-0D56-B0AA-3638-8E3B0A2D2048}"/>
                </a:ext>
              </a:extLst>
            </p:cNvPr>
            <p:cNvSpPr/>
            <p:nvPr/>
          </p:nvSpPr>
          <p:spPr>
            <a:xfrm>
              <a:off x="-675178" y="3499267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499" name="Forme libre : forme 137">
              <a:extLst>
                <a:ext uri="{FF2B5EF4-FFF2-40B4-BE49-F238E27FC236}">
                  <a16:creationId xmlns:a16="http://schemas.microsoft.com/office/drawing/2014/main" id="{A5A0DF32-3A1A-3E69-F16D-8DE33A32E11F}"/>
                </a:ext>
              </a:extLst>
            </p:cNvPr>
            <p:cNvSpPr/>
            <p:nvPr/>
          </p:nvSpPr>
          <p:spPr>
            <a:xfrm>
              <a:off x="-962266" y="3287141"/>
              <a:ext cx="356338" cy="230601"/>
            </a:xfrm>
            <a:custGeom>
              <a:avLst/>
              <a:gdLst>
                <a:gd name="connsiteX0" fmla="*/ 0 w 392879"/>
                <a:gd name="connsiteY0" fmla="*/ 0 h 254248"/>
                <a:gd name="connsiteX1" fmla="*/ 38245 w 392879"/>
                <a:gd name="connsiteY1" fmla="*/ 59106 h 254248"/>
                <a:gd name="connsiteX2" fmla="*/ 17384 w 392879"/>
                <a:gd name="connsiteY2" fmla="*/ 118211 h 254248"/>
                <a:gd name="connsiteX3" fmla="*/ 111258 w 392879"/>
                <a:gd name="connsiteY3" fmla="*/ 128642 h 254248"/>
                <a:gd name="connsiteX4" fmla="*/ 184271 w 392879"/>
                <a:gd name="connsiteY4" fmla="*/ 156456 h 254248"/>
                <a:gd name="connsiteX5" fmla="*/ 201655 w 392879"/>
                <a:gd name="connsiteY5" fmla="*/ 104304 h 254248"/>
                <a:gd name="connsiteX6" fmla="*/ 285098 w 392879"/>
                <a:gd name="connsiteY6" fmla="*/ 132119 h 254248"/>
                <a:gd name="connsiteX7" fmla="*/ 285098 w 392879"/>
                <a:gd name="connsiteY7" fmla="*/ 215562 h 254248"/>
                <a:gd name="connsiteX8" fmla="*/ 326820 w 392879"/>
                <a:gd name="connsiteY8" fmla="*/ 253807 h 254248"/>
                <a:gd name="connsiteX9" fmla="*/ 392879 w 392879"/>
                <a:gd name="connsiteY9" fmla="*/ 232946 h 25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879" h="254248">
                  <a:moveTo>
                    <a:pt x="0" y="0"/>
                  </a:moveTo>
                  <a:cubicBezTo>
                    <a:pt x="17674" y="19702"/>
                    <a:pt x="35348" y="39404"/>
                    <a:pt x="38245" y="59106"/>
                  </a:cubicBezTo>
                  <a:cubicBezTo>
                    <a:pt x="41142" y="78808"/>
                    <a:pt x="5215" y="106622"/>
                    <a:pt x="17384" y="118211"/>
                  </a:cubicBezTo>
                  <a:cubicBezTo>
                    <a:pt x="29553" y="129800"/>
                    <a:pt x="83444" y="122268"/>
                    <a:pt x="111258" y="128642"/>
                  </a:cubicBezTo>
                  <a:cubicBezTo>
                    <a:pt x="139073" y="135016"/>
                    <a:pt x="169205" y="160512"/>
                    <a:pt x="184271" y="156456"/>
                  </a:cubicBezTo>
                  <a:cubicBezTo>
                    <a:pt x="199337" y="152400"/>
                    <a:pt x="184851" y="108360"/>
                    <a:pt x="201655" y="104304"/>
                  </a:cubicBezTo>
                  <a:cubicBezTo>
                    <a:pt x="218459" y="100248"/>
                    <a:pt x="271191" y="113576"/>
                    <a:pt x="285098" y="132119"/>
                  </a:cubicBezTo>
                  <a:cubicBezTo>
                    <a:pt x="299005" y="150662"/>
                    <a:pt x="278144" y="195281"/>
                    <a:pt x="285098" y="215562"/>
                  </a:cubicBezTo>
                  <a:cubicBezTo>
                    <a:pt x="292052" y="235843"/>
                    <a:pt x="308857" y="250910"/>
                    <a:pt x="326820" y="253807"/>
                  </a:cubicBezTo>
                  <a:cubicBezTo>
                    <a:pt x="344784" y="256704"/>
                    <a:pt x="368831" y="244825"/>
                    <a:pt x="392879" y="232946"/>
                  </a:cubicBezTo>
                </a:path>
              </a:pathLst>
            </a:custGeom>
            <a:noFill/>
            <a:ln w="10160">
              <a:solidFill>
                <a:srgbClr val="156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  <p:sp>
          <p:nvSpPr>
            <p:cNvPr id="500" name="Ellipse 499">
              <a:extLst>
                <a:ext uri="{FF2B5EF4-FFF2-40B4-BE49-F238E27FC236}">
                  <a16:creationId xmlns:a16="http://schemas.microsoft.com/office/drawing/2014/main" id="{F9042939-7B2B-40ED-1A4A-AC043D1BD094}"/>
                </a:ext>
              </a:extLst>
            </p:cNvPr>
            <p:cNvSpPr/>
            <p:nvPr/>
          </p:nvSpPr>
          <p:spPr>
            <a:xfrm>
              <a:off x="-722654" y="3530678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01" name="Ellipse 500">
              <a:extLst>
                <a:ext uri="{FF2B5EF4-FFF2-40B4-BE49-F238E27FC236}">
                  <a16:creationId xmlns:a16="http://schemas.microsoft.com/office/drawing/2014/main" id="{AFAD06DD-5D58-9F82-7218-541A539A0177}"/>
                </a:ext>
              </a:extLst>
            </p:cNvPr>
            <p:cNvSpPr/>
            <p:nvPr/>
          </p:nvSpPr>
          <p:spPr>
            <a:xfrm>
              <a:off x="-813337" y="3614466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15" name="Ellipse 514">
              <a:extLst>
                <a:ext uri="{FF2B5EF4-FFF2-40B4-BE49-F238E27FC236}">
                  <a16:creationId xmlns:a16="http://schemas.microsoft.com/office/drawing/2014/main" id="{6C5E3EBF-D5B7-BDAD-4DB2-4E870005C562}"/>
                </a:ext>
              </a:extLst>
            </p:cNvPr>
            <p:cNvSpPr/>
            <p:nvPr/>
          </p:nvSpPr>
          <p:spPr>
            <a:xfrm>
              <a:off x="-722655" y="3619512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38" name="Forme libre : forme 515">
              <a:extLst>
                <a:ext uri="{FF2B5EF4-FFF2-40B4-BE49-F238E27FC236}">
                  <a16:creationId xmlns:a16="http://schemas.microsoft.com/office/drawing/2014/main" id="{773CEE17-2319-8B12-3E27-F88B44E6EB3D}"/>
                </a:ext>
              </a:extLst>
            </p:cNvPr>
            <p:cNvSpPr/>
            <p:nvPr/>
          </p:nvSpPr>
          <p:spPr>
            <a:xfrm>
              <a:off x="-953007" y="3489788"/>
              <a:ext cx="265991" cy="164334"/>
            </a:xfrm>
            <a:custGeom>
              <a:avLst/>
              <a:gdLst>
                <a:gd name="connsiteX0" fmla="*/ 58669 w 293267"/>
                <a:gd name="connsiteY0" fmla="*/ 0 h 181186"/>
                <a:gd name="connsiteX1" fmla="*/ 19 w 293267"/>
                <a:gd name="connsiteY1" fmla="*/ 55984 h 181186"/>
                <a:gd name="connsiteX2" fmla="*/ 64001 w 293267"/>
                <a:gd name="connsiteY2" fmla="*/ 103970 h 181186"/>
                <a:gd name="connsiteX3" fmla="*/ 95991 w 293267"/>
                <a:gd name="connsiteY3" fmla="*/ 178614 h 181186"/>
                <a:gd name="connsiteX4" fmla="*/ 170636 w 293267"/>
                <a:gd name="connsiteY4" fmla="*/ 162619 h 181186"/>
                <a:gd name="connsiteX5" fmla="*/ 218622 w 293267"/>
                <a:gd name="connsiteY5" fmla="*/ 149290 h 181186"/>
                <a:gd name="connsiteX6" fmla="*/ 263943 w 293267"/>
                <a:gd name="connsiteY6" fmla="*/ 170617 h 181186"/>
                <a:gd name="connsiteX7" fmla="*/ 277272 w 293267"/>
                <a:gd name="connsiteY7" fmla="*/ 117299 h 181186"/>
                <a:gd name="connsiteX8" fmla="*/ 261277 w 293267"/>
                <a:gd name="connsiteY8" fmla="*/ 61315 h 181186"/>
                <a:gd name="connsiteX9" fmla="*/ 293267 w 293267"/>
                <a:gd name="connsiteY9" fmla="*/ 39988 h 181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3267" h="181186">
                  <a:moveTo>
                    <a:pt x="58669" y="0"/>
                  </a:moveTo>
                  <a:cubicBezTo>
                    <a:pt x="28899" y="19328"/>
                    <a:pt x="-870" y="38656"/>
                    <a:pt x="19" y="55984"/>
                  </a:cubicBezTo>
                  <a:cubicBezTo>
                    <a:pt x="908" y="73312"/>
                    <a:pt x="48006" y="83532"/>
                    <a:pt x="64001" y="103970"/>
                  </a:cubicBezTo>
                  <a:cubicBezTo>
                    <a:pt x="79996" y="124408"/>
                    <a:pt x="78219" y="168839"/>
                    <a:pt x="95991" y="178614"/>
                  </a:cubicBezTo>
                  <a:cubicBezTo>
                    <a:pt x="113763" y="188389"/>
                    <a:pt x="150198" y="167506"/>
                    <a:pt x="170636" y="162619"/>
                  </a:cubicBezTo>
                  <a:cubicBezTo>
                    <a:pt x="191074" y="157732"/>
                    <a:pt x="203071" y="147957"/>
                    <a:pt x="218622" y="149290"/>
                  </a:cubicBezTo>
                  <a:cubicBezTo>
                    <a:pt x="234173" y="150623"/>
                    <a:pt x="254168" y="175949"/>
                    <a:pt x="263943" y="170617"/>
                  </a:cubicBezTo>
                  <a:cubicBezTo>
                    <a:pt x="273718" y="165285"/>
                    <a:pt x="277716" y="135516"/>
                    <a:pt x="277272" y="117299"/>
                  </a:cubicBezTo>
                  <a:cubicBezTo>
                    <a:pt x="276828" y="99082"/>
                    <a:pt x="258611" y="74200"/>
                    <a:pt x="261277" y="61315"/>
                  </a:cubicBezTo>
                  <a:cubicBezTo>
                    <a:pt x="263943" y="48430"/>
                    <a:pt x="278605" y="44209"/>
                    <a:pt x="293267" y="39988"/>
                  </a:cubicBezTo>
                </a:path>
              </a:pathLst>
            </a:custGeom>
            <a:noFill/>
            <a:ln w="10160">
              <a:solidFill>
                <a:srgbClr val="156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  <p:sp>
          <p:nvSpPr>
            <p:cNvPr id="539" name="Ellipse 538">
              <a:extLst>
                <a:ext uri="{FF2B5EF4-FFF2-40B4-BE49-F238E27FC236}">
                  <a16:creationId xmlns:a16="http://schemas.microsoft.com/office/drawing/2014/main" id="{86E250D0-269E-0CB9-C927-AF2C69C89C79}"/>
                </a:ext>
              </a:extLst>
            </p:cNvPr>
            <p:cNvSpPr/>
            <p:nvPr/>
          </p:nvSpPr>
          <p:spPr>
            <a:xfrm>
              <a:off x="-583303" y="3442246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0" name="Ellipse 539">
              <a:extLst>
                <a:ext uri="{FF2B5EF4-FFF2-40B4-BE49-F238E27FC236}">
                  <a16:creationId xmlns:a16="http://schemas.microsoft.com/office/drawing/2014/main" id="{CD4F69D8-65FE-31EE-1E64-898F67D4A25F}"/>
                </a:ext>
              </a:extLst>
            </p:cNvPr>
            <p:cNvSpPr/>
            <p:nvPr/>
          </p:nvSpPr>
          <p:spPr>
            <a:xfrm>
              <a:off x="-561414" y="3492179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1" name="Ellipse 540">
              <a:extLst>
                <a:ext uri="{FF2B5EF4-FFF2-40B4-BE49-F238E27FC236}">
                  <a16:creationId xmlns:a16="http://schemas.microsoft.com/office/drawing/2014/main" id="{F3E7268A-9A08-372C-1BBD-CB5B38EAA50C}"/>
                </a:ext>
              </a:extLst>
            </p:cNvPr>
            <p:cNvSpPr/>
            <p:nvPr/>
          </p:nvSpPr>
          <p:spPr>
            <a:xfrm>
              <a:off x="-494799" y="3500609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2" name="Ellipse 541">
              <a:extLst>
                <a:ext uri="{FF2B5EF4-FFF2-40B4-BE49-F238E27FC236}">
                  <a16:creationId xmlns:a16="http://schemas.microsoft.com/office/drawing/2014/main" id="{1DCF2C22-BBB3-05FB-1CFB-75EDFBC9B2A7}"/>
                </a:ext>
              </a:extLst>
            </p:cNvPr>
            <p:cNvSpPr/>
            <p:nvPr/>
          </p:nvSpPr>
          <p:spPr>
            <a:xfrm>
              <a:off x="-533740" y="3571764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3" name="Ellipse 542">
              <a:extLst>
                <a:ext uri="{FF2B5EF4-FFF2-40B4-BE49-F238E27FC236}">
                  <a16:creationId xmlns:a16="http://schemas.microsoft.com/office/drawing/2014/main" id="{5EE7AD99-D1CF-0FA1-C049-F8FDDFA5AFFF}"/>
                </a:ext>
              </a:extLst>
            </p:cNvPr>
            <p:cNvSpPr/>
            <p:nvPr/>
          </p:nvSpPr>
          <p:spPr>
            <a:xfrm>
              <a:off x="-577418" y="3659470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4" name="Forme libre : forme 521">
              <a:extLst>
                <a:ext uri="{FF2B5EF4-FFF2-40B4-BE49-F238E27FC236}">
                  <a16:creationId xmlns:a16="http://schemas.microsoft.com/office/drawing/2014/main" id="{F574D222-798F-91A2-6CC6-69C13E582656}"/>
                </a:ext>
              </a:extLst>
            </p:cNvPr>
            <p:cNvSpPr/>
            <p:nvPr/>
          </p:nvSpPr>
          <p:spPr>
            <a:xfrm>
              <a:off x="-604807" y="3397906"/>
              <a:ext cx="143070" cy="319167"/>
            </a:xfrm>
            <a:custGeom>
              <a:avLst/>
              <a:gdLst>
                <a:gd name="connsiteX0" fmla="*/ 95972 w 157741"/>
                <a:gd name="connsiteY0" fmla="*/ 0 h 351897"/>
                <a:gd name="connsiteX1" fmla="*/ 45320 w 157741"/>
                <a:gd name="connsiteY1" fmla="*/ 63981 h 351897"/>
                <a:gd name="connsiteX2" fmla="*/ 71979 w 157741"/>
                <a:gd name="connsiteY2" fmla="*/ 125297 h 351897"/>
                <a:gd name="connsiteX3" fmla="*/ 157287 w 157741"/>
                <a:gd name="connsiteY3" fmla="*/ 122631 h 351897"/>
                <a:gd name="connsiteX4" fmla="*/ 106635 w 157741"/>
                <a:gd name="connsiteY4" fmla="*/ 213271 h 351897"/>
                <a:gd name="connsiteX5" fmla="*/ 125296 w 157741"/>
                <a:gd name="connsiteY5" fmla="*/ 266589 h 351897"/>
                <a:gd name="connsiteX6" fmla="*/ 114633 w 157741"/>
                <a:gd name="connsiteY6" fmla="*/ 306577 h 351897"/>
                <a:gd name="connsiteX7" fmla="*/ 50651 w 157741"/>
                <a:gd name="connsiteY7" fmla="*/ 317241 h 351897"/>
                <a:gd name="connsiteX8" fmla="*/ 0 w 157741"/>
                <a:gd name="connsiteY8" fmla="*/ 351897 h 35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741" h="351897">
                  <a:moveTo>
                    <a:pt x="95972" y="0"/>
                  </a:moveTo>
                  <a:cubicBezTo>
                    <a:pt x="72645" y="21549"/>
                    <a:pt x="49319" y="43098"/>
                    <a:pt x="45320" y="63981"/>
                  </a:cubicBezTo>
                  <a:cubicBezTo>
                    <a:pt x="41321" y="84864"/>
                    <a:pt x="53318" y="115522"/>
                    <a:pt x="71979" y="125297"/>
                  </a:cubicBezTo>
                  <a:cubicBezTo>
                    <a:pt x="90640" y="135072"/>
                    <a:pt x="151511" y="107969"/>
                    <a:pt x="157287" y="122631"/>
                  </a:cubicBezTo>
                  <a:cubicBezTo>
                    <a:pt x="163063" y="137293"/>
                    <a:pt x="111967" y="189278"/>
                    <a:pt x="106635" y="213271"/>
                  </a:cubicBezTo>
                  <a:cubicBezTo>
                    <a:pt x="101303" y="237264"/>
                    <a:pt x="123963" y="251038"/>
                    <a:pt x="125296" y="266589"/>
                  </a:cubicBezTo>
                  <a:cubicBezTo>
                    <a:pt x="126629" y="282140"/>
                    <a:pt x="127074" y="298135"/>
                    <a:pt x="114633" y="306577"/>
                  </a:cubicBezTo>
                  <a:cubicBezTo>
                    <a:pt x="102192" y="315019"/>
                    <a:pt x="69756" y="309688"/>
                    <a:pt x="50651" y="317241"/>
                  </a:cubicBezTo>
                  <a:cubicBezTo>
                    <a:pt x="31546" y="324794"/>
                    <a:pt x="15773" y="338345"/>
                    <a:pt x="0" y="351897"/>
                  </a:cubicBezTo>
                </a:path>
              </a:pathLst>
            </a:custGeom>
            <a:noFill/>
            <a:ln w="10160">
              <a:solidFill>
                <a:srgbClr val="156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  <p:sp>
          <p:nvSpPr>
            <p:cNvPr id="546" name="Ellipse 545">
              <a:extLst>
                <a:ext uri="{FF2B5EF4-FFF2-40B4-BE49-F238E27FC236}">
                  <a16:creationId xmlns:a16="http://schemas.microsoft.com/office/drawing/2014/main" id="{C51C82C3-A749-8357-5E0D-4849FD6D8612}"/>
                </a:ext>
              </a:extLst>
            </p:cNvPr>
            <p:cNvSpPr/>
            <p:nvPr/>
          </p:nvSpPr>
          <p:spPr>
            <a:xfrm>
              <a:off x="-442623" y="3575755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7" name="Ellipse 546">
              <a:extLst>
                <a:ext uri="{FF2B5EF4-FFF2-40B4-BE49-F238E27FC236}">
                  <a16:creationId xmlns:a16="http://schemas.microsoft.com/office/drawing/2014/main" id="{B995E931-1733-A755-581B-8D587FDA4904}"/>
                </a:ext>
              </a:extLst>
            </p:cNvPr>
            <p:cNvSpPr/>
            <p:nvPr/>
          </p:nvSpPr>
          <p:spPr>
            <a:xfrm>
              <a:off x="-371993" y="3580586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48" name="Nuage 547">
              <a:extLst>
                <a:ext uri="{FF2B5EF4-FFF2-40B4-BE49-F238E27FC236}">
                  <a16:creationId xmlns:a16="http://schemas.microsoft.com/office/drawing/2014/main" id="{0F1C8090-F68D-F243-2132-8C476E50FA33}"/>
                </a:ext>
              </a:extLst>
            </p:cNvPr>
            <p:cNvSpPr/>
            <p:nvPr/>
          </p:nvSpPr>
          <p:spPr bwMode="auto">
            <a:xfrm>
              <a:off x="-478206" y="3659467"/>
              <a:ext cx="151067" cy="163537"/>
            </a:xfrm>
            <a:prstGeom prst="cloud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>
              <a:solidFill>
                <a:srgbClr val="C6DD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088" dirty="0"/>
            </a:p>
          </p:txBody>
        </p:sp>
        <p:sp>
          <p:nvSpPr>
            <p:cNvPr id="549" name="Ellipse 548">
              <a:extLst>
                <a:ext uri="{FF2B5EF4-FFF2-40B4-BE49-F238E27FC236}">
                  <a16:creationId xmlns:a16="http://schemas.microsoft.com/office/drawing/2014/main" id="{A771975A-AA87-F1B7-50A2-3A310DDEFE91}"/>
                </a:ext>
              </a:extLst>
            </p:cNvPr>
            <p:cNvSpPr/>
            <p:nvPr/>
          </p:nvSpPr>
          <p:spPr>
            <a:xfrm>
              <a:off x="-487368" y="3653658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0" name="Ellipse 559">
              <a:extLst>
                <a:ext uri="{FF2B5EF4-FFF2-40B4-BE49-F238E27FC236}">
                  <a16:creationId xmlns:a16="http://schemas.microsoft.com/office/drawing/2014/main" id="{CEC398DA-828F-0509-2CF3-5A37BE629BE4}"/>
                </a:ext>
              </a:extLst>
            </p:cNvPr>
            <p:cNvSpPr/>
            <p:nvPr/>
          </p:nvSpPr>
          <p:spPr>
            <a:xfrm>
              <a:off x="-349434" y="3645432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88" dirty="0"/>
                <a:t>x</a:t>
              </a:r>
            </a:p>
          </p:txBody>
        </p:sp>
        <p:sp>
          <p:nvSpPr>
            <p:cNvPr id="561" name="Ellipse 560">
              <a:extLst>
                <a:ext uri="{FF2B5EF4-FFF2-40B4-BE49-F238E27FC236}">
                  <a16:creationId xmlns:a16="http://schemas.microsoft.com/office/drawing/2014/main" id="{F3738DAF-96C8-7941-61D3-A3C7DAC85CA9}"/>
                </a:ext>
              </a:extLst>
            </p:cNvPr>
            <p:cNvSpPr/>
            <p:nvPr/>
          </p:nvSpPr>
          <p:spPr>
            <a:xfrm>
              <a:off x="-321179" y="3749904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2" name="Forme libre : forme 528">
              <a:extLst>
                <a:ext uri="{FF2B5EF4-FFF2-40B4-BE49-F238E27FC236}">
                  <a16:creationId xmlns:a16="http://schemas.microsoft.com/office/drawing/2014/main" id="{4DE1703F-B74A-F6A2-B31B-ACFE31799419}"/>
                </a:ext>
              </a:extLst>
            </p:cNvPr>
            <p:cNvSpPr/>
            <p:nvPr/>
          </p:nvSpPr>
          <p:spPr>
            <a:xfrm>
              <a:off x="-505671" y="3586286"/>
              <a:ext cx="225884" cy="238298"/>
            </a:xfrm>
            <a:custGeom>
              <a:avLst/>
              <a:gdLst>
                <a:gd name="connsiteX0" fmla="*/ 0 w 249048"/>
                <a:gd name="connsiteY0" fmla="*/ 130872 h 262735"/>
                <a:gd name="connsiteX1" fmla="*/ 63981 w 249048"/>
                <a:gd name="connsiteY1" fmla="*/ 96215 h 262735"/>
                <a:gd name="connsiteX2" fmla="*/ 87974 w 249048"/>
                <a:gd name="connsiteY2" fmla="*/ 5575 h 262735"/>
                <a:gd name="connsiteX3" fmla="*/ 170617 w 249048"/>
                <a:gd name="connsiteY3" fmla="*/ 18905 h 262735"/>
                <a:gd name="connsiteX4" fmla="*/ 199942 w 249048"/>
                <a:gd name="connsiteY4" fmla="*/ 93550 h 262735"/>
                <a:gd name="connsiteX5" fmla="*/ 247928 w 249048"/>
                <a:gd name="connsiteY5" fmla="*/ 146867 h 262735"/>
                <a:gd name="connsiteX6" fmla="*/ 229266 w 249048"/>
                <a:gd name="connsiteY6" fmla="*/ 202851 h 262735"/>
                <a:gd name="connsiteX7" fmla="*/ 178615 w 249048"/>
                <a:gd name="connsiteY7" fmla="*/ 258835 h 262735"/>
                <a:gd name="connsiteX8" fmla="*/ 194610 w 249048"/>
                <a:gd name="connsiteY8" fmla="*/ 253503 h 26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048" h="262735">
                  <a:moveTo>
                    <a:pt x="0" y="130872"/>
                  </a:moveTo>
                  <a:cubicBezTo>
                    <a:pt x="24659" y="123985"/>
                    <a:pt x="49319" y="117098"/>
                    <a:pt x="63981" y="96215"/>
                  </a:cubicBezTo>
                  <a:cubicBezTo>
                    <a:pt x="78643" y="75332"/>
                    <a:pt x="70201" y="18460"/>
                    <a:pt x="87974" y="5575"/>
                  </a:cubicBezTo>
                  <a:cubicBezTo>
                    <a:pt x="105747" y="-7310"/>
                    <a:pt x="151956" y="4242"/>
                    <a:pt x="170617" y="18905"/>
                  </a:cubicBezTo>
                  <a:cubicBezTo>
                    <a:pt x="189278" y="33567"/>
                    <a:pt x="187057" y="72223"/>
                    <a:pt x="199942" y="93550"/>
                  </a:cubicBezTo>
                  <a:cubicBezTo>
                    <a:pt x="212827" y="114877"/>
                    <a:pt x="243041" y="128650"/>
                    <a:pt x="247928" y="146867"/>
                  </a:cubicBezTo>
                  <a:cubicBezTo>
                    <a:pt x="252815" y="165084"/>
                    <a:pt x="240818" y="184190"/>
                    <a:pt x="229266" y="202851"/>
                  </a:cubicBezTo>
                  <a:cubicBezTo>
                    <a:pt x="217714" y="221512"/>
                    <a:pt x="184391" y="250393"/>
                    <a:pt x="178615" y="258835"/>
                  </a:cubicBezTo>
                  <a:cubicBezTo>
                    <a:pt x="172839" y="267277"/>
                    <a:pt x="183724" y="260390"/>
                    <a:pt x="194610" y="253503"/>
                  </a:cubicBezTo>
                </a:path>
              </a:pathLst>
            </a:custGeom>
            <a:noFill/>
            <a:ln w="10160">
              <a:solidFill>
                <a:srgbClr val="155E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  <p:sp>
          <p:nvSpPr>
            <p:cNvPr id="563" name="Ellipse 562">
              <a:extLst>
                <a:ext uri="{FF2B5EF4-FFF2-40B4-BE49-F238E27FC236}">
                  <a16:creationId xmlns:a16="http://schemas.microsoft.com/office/drawing/2014/main" id="{CF6E9360-2A49-B3FA-F79C-94F554BCDF29}"/>
                </a:ext>
              </a:extLst>
            </p:cNvPr>
            <p:cNvSpPr/>
            <p:nvPr/>
          </p:nvSpPr>
          <p:spPr>
            <a:xfrm>
              <a:off x="-861244" y="3193771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4" name="Ellipse 563">
              <a:extLst>
                <a:ext uri="{FF2B5EF4-FFF2-40B4-BE49-F238E27FC236}">
                  <a16:creationId xmlns:a16="http://schemas.microsoft.com/office/drawing/2014/main" id="{5D61A178-B742-4897-5859-918097075CBC}"/>
                </a:ext>
              </a:extLst>
            </p:cNvPr>
            <p:cNvSpPr/>
            <p:nvPr/>
          </p:nvSpPr>
          <p:spPr>
            <a:xfrm>
              <a:off x="-760008" y="3245612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6" name="Ellipse 565">
              <a:extLst>
                <a:ext uri="{FF2B5EF4-FFF2-40B4-BE49-F238E27FC236}">
                  <a16:creationId xmlns:a16="http://schemas.microsoft.com/office/drawing/2014/main" id="{08B11B72-735C-24CA-3653-0A978141575E}"/>
                </a:ext>
              </a:extLst>
            </p:cNvPr>
            <p:cNvSpPr/>
            <p:nvPr/>
          </p:nvSpPr>
          <p:spPr>
            <a:xfrm>
              <a:off x="-764410" y="3312150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7" name="Ellipse 566">
              <a:extLst>
                <a:ext uri="{FF2B5EF4-FFF2-40B4-BE49-F238E27FC236}">
                  <a16:creationId xmlns:a16="http://schemas.microsoft.com/office/drawing/2014/main" id="{3593A350-1D93-22FB-662C-413DDBD9A96E}"/>
                </a:ext>
              </a:extLst>
            </p:cNvPr>
            <p:cNvSpPr/>
            <p:nvPr/>
          </p:nvSpPr>
          <p:spPr>
            <a:xfrm>
              <a:off x="-660593" y="3263338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8" name="Ellipse 567">
              <a:extLst>
                <a:ext uri="{FF2B5EF4-FFF2-40B4-BE49-F238E27FC236}">
                  <a16:creationId xmlns:a16="http://schemas.microsoft.com/office/drawing/2014/main" id="{8C96A8AD-8D37-590C-B95A-97644C577EAE}"/>
                </a:ext>
              </a:extLst>
            </p:cNvPr>
            <p:cNvSpPr/>
            <p:nvPr/>
          </p:nvSpPr>
          <p:spPr>
            <a:xfrm>
              <a:off x="-723001" y="3340942"/>
              <a:ext cx="41467" cy="41467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8"/>
            </a:p>
          </p:txBody>
        </p:sp>
        <p:sp>
          <p:nvSpPr>
            <p:cNvPr id="569" name="Forme libre : forme 534">
              <a:extLst>
                <a:ext uri="{FF2B5EF4-FFF2-40B4-BE49-F238E27FC236}">
                  <a16:creationId xmlns:a16="http://schemas.microsoft.com/office/drawing/2014/main" id="{7D0716C7-6802-0CB0-E456-1148A69B7889}"/>
                </a:ext>
              </a:extLst>
            </p:cNvPr>
            <p:cNvSpPr/>
            <p:nvPr/>
          </p:nvSpPr>
          <p:spPr>
            <a:xfrm>
              <a:off x="-898445" y="3188481"/>
              <a:ext cx="298790" cy="174346"/>
            </a:xfrm>
            <a:custGeom>
              <a:avLst/>
              <a:gdLst>
                <a:gd name="connsiteX0" fmla="*/ 0 w 329430"/>
                <a:gd name="connsiteY0" fmla="*/ 0 h 192225"/>
                <a:gd name="connsiteX1" fmla="*/ 58497 w 329430"/>
                <a:gd name="connsiteY1" fmla="*/ 24630 h 192225"/>
                <a:gd name="connsiteX2" fmla="*/ 147782 w 329430"/>
                <a:gd name="connsiteY2" fmla="*/ 3079 h 192225"/>
                <a:gd name="connsiteX3" fmla="*/ 175491 w 329430"/>
                <a:gd name="connsiteY3" fmla="*/ 86206 h 192225"/>
                <a:gd name="connsiteX4" fmla="*/ 169333 w 329430"/>
                <a:gd name="connsiteY4" fmla="*/ 153939 h 192225"/>
                <a:gd name="connsiteX5" fmla="*/ 230909 w 329430"/>
                <a:gd name="connsiteY5" fmla="*/ 190885 h 192225"/>
                <a:gd name="connsiteX6" fmla="*/ 233988 w 329430"/>
                <a:gd name="connsiteY6" fmla="*/ 107758 h 192225"/>
                <a:gd name="connsiteX7" fmla="*/ 289406 w 329430"/>
                <a:gd name="connsiteY7" fmla="*/ 104679 h 192225"/>
                <a:gd name="connsiteX8" fmla="*/ 329430 w 329430"/>
                <a:gd name="connsiteY8" fmla="*/ 104679 h 19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430" h="192225">
                  <a:moveTo>
                    <a:pt x="0" y="0"/>
                  </a:moveTo>
                  <a:cubicBezTo>
                    <a:pt x="16933" y="12058"/>
                    <a:pt x="33867" y="24117"/>
                    <a:pt x="58497" y="24630"/>
                  </a:cubicBezTo>
                  <a:cubicBezTo>
                    <a:pt x="83127" y="25143"/>
                    <a:pt x="128283" y="-7184"/>
                    <a:pt x="147782" y="3079"/>
                  </a:cubicBezTo>
                  <a:cubicBezTo>
                    <a:pt x="167281" y="13342"/>
                    <a:pt x="171899" y="61063"/>
                    <a:pt x="175491" y="86206"/>
                  </a:cubicBezTo>
                  <a:cubicBezTo>
                    <a:pt x="179083" y="111349"/>
                    <a:pt x="160097" y="136493"/>
                    <a:pt x="169333" y="153939"/>
                  </a:cubicBezTo>
                  <a:cubicBezTo>
                    <a:pt x="178569" y="171386"/>
                    <a:pt x="220133" y="198582"/>
                    <a:pt x="230909" y="190885"/>
                  </a:cubicBezTo>
                  <a:cubicBezTo>
                    <a:pt x="241685" y="183188"/>
                    <a:pt x="224239" y="122126"/>
                    <a:pt x="233988" y="107758"/>
                  </a:cubicBezTo>
                  <a:cubicBezTo>
                    <a:pt x="243737" y="93390"/>
                    <a:pt x="273499" y="105192"/>
                    <a:pt x="289406" y="104679"/>
                  </a:cubicBezTo>
                  <a:cubicBezTo>
                    <a:pt x="305313" y="104166"/>
                    <a:pt x="317371" y="104422"/>
                    <a:pt x="329430" y="104679"/>
                  </a:cubicBezTo>
                </a:path>
              </a:pathLst>
            </a:custGeom>
            <a:noFill/>
            <a:ln w="10160">
              <a:solidFill>
                <a:srgbClr val="156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03"/>
            </a:p>
          </p:txBody>
        </p:sp>
      </p:grpSp>
      <p:sp>
        <p:nvSpPr>
          <p:cNvPr id="477" name="Forme libre : forme 575">
            <a:extLst>
              <a:ext uri="{FF2B5EF4-FFF2-40B4-BE49-F238E27FC236}">
                <a16:creationId xmlns:a16="http://schemas.microsoft.com/office/drawing/2014/main" id="{0C8EF2F9-2F7D-69A9-A156-3597381ADC50}"/>
              </a:ext>
            </a:extLst>
          </p:cNvPr>
          <p:cNvSpPr/>
          <p:nvPr/>
        </p:nvSpPr>
        <p:spPr>
          <a:xfrm rot="17117585" flipH="1">
            <a:off x="3916065" y="2805637"/>
            <a:ext cx="907851" cy="317125"/>
          </a:xfrm>
          <a:custGeom>
            <a:avLst/>
            <a:gdLst>
              <a:gd name="connsiteX0" fmla="*/ 758537 w 759113"/>
              <a:gd name="connsiteY0" fmla="*/ 0 h 1137804"/>
              <a:gd name="connsiteX1" fmla="*/ 753341 w 759113"/>
              <a:gd name="connsiteY1" fmla="*/ 187036 h 1137804"/>
              <a:gd name="connsiteX2" fmla="*/ 716973 w 759113"/>
              <a:gd name="connsiteY2" fmla="*/ 452004 h 1137804"/>
              <a:gd name="connsiteX3" fmla="*/ 602673 w 759113"/>
              <a:gd name="connsiteY3" fmla="*/ 732559 h 1137804"/>
              <a:gd name="connsiteX4" fmla="*/ 374073 w 759113"/>
              <a:gd name="connsiteY4" fmla="*/ 971550 h 1137804"/>
              <a:gd name="connsiteX5" fmla="*/ 103909 w 759113"/>
              <a:gd name="connsiteY5" fmla="*/ 1101436 h 1137804"/>
              <a:gd name="connsiteX6" fmla="*/ 0 w 759113"/>
              <a:gd name="connsiteY6" fmla="*/ 1137804 h 113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113" h="1137804">
                <a:moveTo>
                  <a:pt x="758537" y="0"/>
                </a:moveTo>
                <a:cubicBezTo>
                  <a:pt x="759402" y="55851"/>
                  <a:pt x="760268" y="111702"/>
                  <a:pt x="753341" y="187036"/>
                </a:cubicBezTo>
                <a:cubicBezTo>
                  <a:pt x="746414" y="262370"/>
                  <a:pt x="742084" y="361084"/>
                  <a:pt x="716973" y="452004"/>
                </a:cubicBezTo>
                <a:cubicBezTo>
                  <a:pt x="691862" y="542925"/>
                  <a:pt x="659823" y="645968"/>
                  <a:pt x="602673" y="732559"/>
                </a:cubicBezTo>
                <a:cubicBezTo>
                  <a:pt x="545523" y="819150"/>
                  <a:pt x="457200" y="910071"/>
                  <a:pt x="374073" y="971550"/>
                </a:cubicBezTo>
                <a:cubicBezTo>
                  <a:pt x="290946" y="1033029"/>
                  <a:pt x="166254" y="1073727"/>
                  <a:pt x="103909" y="1101436"/>
                </a:cubicBezTo>
                <a:cubicBezTo>
                  <a:pt x="41564" y="1129145"/>
                  <a:pt x="20782" y="1133474"/>
                  <a:pt x="0" y="1137804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3"/>
          </a:p>
        </p:txBody>
      </p:sp>
      <p:sp>
        <p:nvSpPr>
          <p:cNvPr id="482" name="ZoneTexte 481">
            <a:extLst>
              <a:ext uri="{FF2B5EF4-FFF2-40B4-BE49-F238E27FC236}">
                <a16:creationId xmlns:a16="http://schemas.microsoft.com/office/drawing/2014/main" id="{3E5B36D4-8043-4BAE-A154-77F230BCBD03}"/>
              </a:ext>
            </a:extLst>
          </p:cNvPr>
          <p:cNvSpPr txBox="1"/>
          <p:nvPr/>
        </p:nvSpPr>
        <p:spPr>
          <a:xfrm>
            <a:off x="4490074" y="2374224"/>
            <a:ext cx="448133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088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88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83" name="Connecteur droit avec flèche 482">
            <a:extLst>
              <a:ext uri="{FF2B5EF4-FFF2-40B4-BE49-F238E27FC236}">
                <a16:creationId xmlns:a16="http://schemas.microsoft.com/office/drawing/2014/main" id="{8D7B2A21-26C9-D97E-F555-27095B134CD4}"/>
              </a:ext>
            </a:extLst>
          </p:cNvPr>
          <p:cNvCxnSpPr>
            <a:cxnSpLocks/>
          </p:cNvCxnSpPr>
          <p:nvPr/>
        </p:nvCxnSpPr>
        <p:spPr>
          <a:xfrm flipV="1">
            <a:off x="4714141" y="2062005"/>
            <a:ext cx="159025" cy="3496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ZoneTexte 167">
            <a:extLst>
              <a:ext uri="{FF2B5EF4-FFF2-40B4-BE49-F238E27FC236}">
                <a16:creationId xmlns:a16="http://schemas.microsoft.com/office/drawing/2014/main" id="{4F978588-DFCD-FE05-73F9-EF444F336CA5}"/>
              </a:ext>
            </a:extLst>
          </p:cNvPr>
          <p:cNvSpPr txBox="1"/>
          <p:nvPr/>
        </p:nvSpPr>
        <p:spPr>
          <a:xfrm>
            <a:off x="4774756" y="2247097"/>
            <a:ext cx="44088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088" dirty="0"/>
              <a:t>LCIC</a:t>
            </a: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id="{9FF77EF1-39AD-1ECF-06C8-EC6A213C5877}"/>
              </a:ext>
            </a:extLst>
          </p:cNvPr>
          <p:cNvSpPr txBox="1"/>
          <p:nvPr/>
        </p:nvSpPr>
        <p:spPr>
          <a:xfrm>
            <a:off x="6307531" y="2695794"/>
            <a:ext cx="57570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EPYC1</a:t>
            </a:r>
          </a:p>
        </p:txBody>
      </p:sp>
      <p:sp>
        <p:nvSpPr>
          <p:cNvPr id="454" name="Arc 453">
            <a:extLst>
              <a:ext uri="{FF2B5EF4-FFF2-40B4-BE49-F238E27FC236}">
                <a16:creationId xmlns:a16="http://schemas.microsoft.com/office/drawing/2014/main" id="{D7DA35EE-A030-83C5-D0E7-034E6DABE28B}"/>
              </a:ext>
            </a:extLst>
          </p:cNvPr>
          <p:cNvSpPr/>
          <p:nvPr/>
        </p:nvSpPr>
        <p:spPr>
          <a:xfrm rot="3241205">
            <a:off x="8836441" y="5145265"/>
            <a:ext cx="313363" cy="481261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7" name="Forme libre : forme 220">
            <a:extLst>
              <a:ext uri="{FF2B5EF4-FFF2-40B4-BE49-F238E27FC236}">
                <a16:creationId xmlns:a16="http://schemas.microsoft.com/office/drawing/2014/main" id="{D5604072-8871-1727-F865-2504EF276AAF}"/>
              </a:ext>
            </a:extLst>
          </p:cNvPr>
          <p:cNvSpPr/>
          <p:nvPr/>
        </p:nvSpPr>
        <p:spPr>
          <a:xfrm rot="17090018">
            <a:off x="6094569" y="2701580"/>
            <a:ext cx="272903" cy="362877"/>
          </a:xfrm>
          <a:custGeom>
            <a:avLst/>
            <a:gdLst>
              <a:gd name="connsiteX0" fmla="*/ 0 w 332509"/>
              <a:gd name="connsiteY0" fmla="*/ 532014 h 532014"/>
              <a:gd name="connsiteX1" fmla="*/ 20782 w 332509"/>
              <a:gd name="connsiteY1" fmla="*/ 361603 h 532014"/>
              <a:gd name="connsiteX2" fmla="*/ 120535 w 332509"/>
              <a:gd name="connsiteY2" fmla="*/ 207818 h 532014"/>
              <a:gd name="connsiteX3" fmla="*/ 332509 w 332509"/>
              <a:gd name="connsiteY3" fmla="*/ 0 h 532014"/>
              <a:gd name="connsiteX0" fmla="*/ 1183 w 333692"/>
              <a:gd name="connsiteY0" fmla="*/ 532014 h 532014"/>
              <a:gd name="connsiteX1" fmla="*/ 21965 w 333692"/>
              <a:gd name="connsiteY1" fmla="*/ 361603 h 532014"/>
              <a:gd name="connsiteX2" fmla="*/ 181185 w 333692"/>
              <a:gd name="connsiteY2" fmla="*/ 148967 h 532014"/>
              <a:gd name="connsiteX3" fmla="*/ 333692 w 333692"/>
              <a:gd name="connsiteY3" fmla="*/ 0 h 532014"/>
              <a:gd name="connsiteX0" fmla="*/ 0 w 332509"/>
              <a:gd name="connsiteY0" fmla="*/ 532014 h 532014"/>
              <a:gd name="connsiteX1" fmla="*/ 64031 w 332509"/>
              <a:gd name="connsiteY1" fmla="*/ 315830 h 532014"/>
              <a:gd name="connsiteX2" fmla="*/ 180002 w 332509"/>
              <a:gd name="connsiteY2" fmla="*/ 148967 h 532014"/>
              <a:gd name="connsiteX3" fmla="*/ 332509 w 332509"/>
              <a:gd name="connsiteY3" fmla="*/ 0 h 532014"/>
              <a:gd name="connsiteX0" fmla="*/ 0 w 305478"/>
              <a:gd name="connsiteY0" fmla="*/ 466624 h 466624"/>
              <a:gd name="connsiteX1" fmla="*/ 37000 w 305478"/>
              <a:gd name="connsiteY1" fmla="*/ 315830 h 466624"/>
              <a:gd name="connsiteX2" fmla="*/ 152971 w 305478"/>
              <a:gd name="connsiteY2" fmla="*/ 148967 h 466624"/>
              <a:gd name="connsiteX3" fmla="*/ 305478 w 305478"/>
              <a:gd name="connsiteY3" fmla="*/ 0 h 46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478" h="466624">
                <a:moveTo>
                  <a:pt x="0" y="466624"/>
                </a:moveTo>
                <a:cubicBezTo>
                  <a:pt x="346" y="408435"/>
                  <a:pt x="11505" y="368773"/>
                  <a:pt x="37000" y="315830"/>
                </a:cubicBezTo>
                <a:cubicBezTo>
                  <a:pt x="62495" y="262887"/>
                  <a:pt x="101017" y="209234"/>
                  <a:pt x="152971" y="148967"/>
                </a:cubicBezTo>
                <a:cubicBezTo>
                  <a:pt x="204926" y="88700"/>
                  <a:pt x="225468" y="73775"/>
                  <a:pt x="305478" y="0"/>
                </a:cubicBezTo>
              </a:path>
            </a:pathLst>
          </a:custGeom>
          <a:noFill/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3"/>
          </a:p>
        </p:txBody>
      </p:sp>
      <p:sp>
        <p:nvSpPr>
          <p:cNvPr id="574" name="ZoneTexte 573">
            <a:extLst>
              <a:ext uri="{FF2B5EF4-FFF2-40B4-BE49-F238E27FC236}">
                <a16:creationId xmlns:a16="http://schemas.microsoft.com/office/drawing/2014/main" id="{EF3DCB6E-CED1-4140-5792-3D9916FAD9D3}"/>
              </a:ext>
            </a:extLst>
          </p:cNvPr>
          <p:cNvSpPr txBox="1"/>
          <p:nvPr/>
        </p:nvSpPr>
        <p:spPr>
          <a:xfrm>
            <a:off x="6250495" y="2125187"/>
            <a:ext cx="570124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RuBP</a:t>
            </a:r>
          </a:p>
        </p:txBody>
      </p:sp>
      <p:sp>
        <p:nvSpPr>
          <p:cNvPr id="597" name="Forme libre : forme 220">
            <a:extLst>
              <a:ext uri="{FF2B5EF4-FFF2-40B4-BE49-F238E27FC236}">
                <a16:creationId xmlns:a16="http://schemas.microsoft.com/office/drawing/2014/main" id="{438CA510-856D-AB6F-1EF2-229F67FB20EE}"/>
              </a:ext>
            </a:extLst>
          </p:cNvPr>
          <p:cNvSpPr/>
          <p:nvPr/>
        </p:nvSpPr>
        <p:spPr>
          <a:xfrm rot="5087812">
            <a:off x="6005117" y="1949066"/>
            <a:ext cx="155280" cy="425330"/>
          </a:xfrm>
          <a:custGeom>
            <a:avLst/>
            <a:gdLst>
              <a:gd name="connsiteX0" fmla="*/ 0 w 332509"/>
              <a:gd name="connsiteY0" fmla="*/ 532014 h 532014"/>
              <a:gd name="connsiteX1" fmla="*/ 20782 w 332509"/>
              <a:gd name="connsiteY1" fmla="*/ 361603 h 532014"/>
              <a:gd name="connsiteX2" fmla="*/ 120535 w 332509"/>
              <a:gd name="connsiteY2" fmla="*/ 207818 h 532014"/>
              <a:gd name="connsiteX3" fmla="*/ 332509 w 332509"/>
              <a:gd name="connsiteY3" fmla="*/ 0 h 532014"/>
              <a:gd name="connsiteX0" fmla="*/ 1183 w 333692"/>
              <a:gd name="connsiteY0" fmla="*/ 532014 h 532014"/>
              <a:gd name="connsiteX1" fmla="*/ 21965 w 333692"/>
              <a:gd name="connsiteY1" fmla="*/ 361603 h 532014"/>
              <a:gd name="connsiteX2" fmla="*/ 181185 w 333692"/>
              <a:gd name="connsiteY2" fmla="*/ 148967 h 532014"/>
              <a:gd name="connsiteX3" fmla="*/ 333692 w 333692"/>
              <a:gd name="connsiteY3" fmla="*/ 0 h 532014"/>
              <a:gd name="connsiteX0" fmla="*/ 0 w 332509"/>
              <a:gd name="connsiteY0" fmla="*/ 532014 h 532014"/>
              <a:gd name="connsiteX1" fmla="*/ 64031 w 332509"/>
              <a:gd name="connsiteY1" fmla="*/ 315830 h 532014"/>
              <a:gd name="connsiteX2" fmla="*/ 180002 w 332509"/>
              <a:gd name="connsiteY2" fmla="*/ 148967 h 532014"/>
              <a:gd name="connsiteX3" fmla="*/ 332509 w 332509"/>
              <a:gd name="connsiteY3" fmla="*/ 0 h 532014"/>
              <a:gd name="connsiteX0" fmla="*/ 0 w 305478"/>
              <a:gd name="connsiteY0" fmla="*/ 466624 h 466624"/>
              <a:gd name="connsiteX1" fmla="*/ 37000 w 305478"/>
              <a:gd name="connsiteY1" fmla="*/ 315830 h 466624"/>
              <a:gd name="connsiteX2" fmla="*/ 152971 w 305478"/>
              <a:gd name="connsiteY2" fmla="*/ 148967 h 466624"/>
              <a:gd name="connsiteX3" fmla="*/ 305478 w 305478"/>
              <a:gd name="connsiteY3" fmla="*/ 0 h 46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478" h="466624">
                <a:moveTo>
                  <a:pt x="0" y="466624"/>
                </a:moveTo>
                <a:cubicBezTo>
                  <a:pt x="346" y="408435"/>
                  <a:pt x="11505" y="368773"/>
                  <a:pt x="37000" y="315830"/>
                </a:cubicBezTo>
                <a:cubicBezTo>
                  <a:pt x="62495" y="262887"/>
                  <a:pt x="101017" y="209234"/>
                  <a:pt x="152971" y="148967"/>
                </a:cubicBezTo>
                <a:cubicBezTo>
                  <a:pt x="204926" y="88700"/>
                  <a:pt x="225468" y="73775"/>
                  <a:pt x="305478" y="0"/>
                </a:cubicBezTo>
              </a:path>
            </a:pathLst>
          </a:custGeom>
          <a:noFill/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3" dirty="0"/>
          </a:p>
        </p:txBody>
      </p:sp>
      <p:sp>
        <p:nvSpPr>
          <p:cNvPr id="600" name="Arc 599">
            <a:extLst>
              <a:ext uri="{FF2B5EF4-FFF2-40B4-BE49-F238E27FC236}">
                <a16:creationId xmlns:a16="http://schemas.microsoft.com/office/drawing/2014/main" id="{E6709382-5146-D9C0-0649-025B66B964E3}"/>
              </a:ext>
            </a:extLst>
          </p:cNvPr>
          <p:cNvSpPr/>
          <p:nvPr/>
        </p:nvSpPr>
        <p:spPr>
          <a:xfrm rot="380884">
            <a:off x="6435946" y="2302098"/>
            <a:ext cx="291367" cy="354814"/>
          </a:xfrm>
          <a:prstGeom prst="arc">
            <a:avLst>
              <a:gd name="adj1" fmla="val 16511542"/>
              <a:gd name="adj2" fmla="val 2146654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7CC999-5108-C836-8912-D74378E83D8B}"/>
              </a:ext>
            </a:extLst>
          </p:cNvPr>
          <p:cNvSpPr/>
          <p:nvPr/>
        </p:nvSpPr>
        <p:spPr>
          <a:xfrm>
            <a:off x="1" y="312516"/>
            <a:ext cx="12192000" cy="945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128F4A2F-D4FB-EE67-AD63-EFF178A00E09}"/>
              </a:ext>
            </a:extLst>
          </p:cNvPr>
          <p:cNvSpPr/>
          <p:nvPr/>
        </p:nvSpPr>
        <p:spPr>
          <a:xfrm>
            <a:off x="-24510" y="6350673"/>
            <a:ext cx="12192000" cy="574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40CB3C72-ECEC-3D52-7BCF-375FC6DF851F}"/>
              </a:ext>
            </a:extLst>
          </p:cNvPr>
          <p:cNvSpPr/>
          <p:nvPr/>
        </p:nvSpPr>
        <p:spPr>
          <a:xfrm>
            <a:off x="11059563" y="1"/>
            <a:ext cx="1410537" cy="692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5B0F38A-A324-8989-B308-3CEBD91A10FF}"/>
              </a:ext>
            </a:extLst>
          </p:cNvPr>
          <p:cNvSpPr txBox="1"/>
          <p:nvPr/>
        </p:nvSpPr>
        <p:spPr>
          <a:xfrm>
            <a:off x="303335" y="243273"/>
            <a:ext cx="12027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Marianne"/>
                <a:ea typeface="+mj-ea"/>
                <a:cs typeface="+mj-cs"/>
              </a:rPr>
              <a:t>In Chlamydomonas, two distinct CCM regimes: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Marianne"/>
                <a:ea typeface="+mj-ea"/>
                <a:cs typeface="+mj-cs"/>
              </a:rPr>
              <a:t>Low CO2 and </a:t>
            </a:r>
            <a:r>
              <a:rPr lang="en-US" sz="2800" dirty="0">
                <a:latin typeface="Marianne"/>
                <a:ea typeface="+mj-ea"/>
                <a:cs typeface="+mj-cs"/>
              </a:rPr>
              <a:t>Very Low CO</a:t>
            </a:r>
            <a:r>
              <a:rPr lang="en-US" sz="2800" baseline="-25000" dirty="0">
                <a:latin typeface="Marianne"/>
                <a:ea typeface="+mj-ea"/>
                <a:cs typeface="+mj-cs"/>
              </a:rPr>
              <a:t>2</a:t>
            </a:r>
            <a:endParaRPr lang="fr-FR" sz="2800" i="1" baseline="-25000" dirty="0">
              <a:latin typeface="Marianne"/>
              <a:ea typeface="+mj-ea"/>
              <a:cs typeface="+mj-cs"/>
            </a:endParaRPr>
          </a:p>
        </p:txBody>
      </p:sp>
      <p:sp>
        <p:nvSpPr>
          <p:cNvPr id="5" name="Étoile à 5 branches 4">
            <a:extLst>
              <a:ext uri="{FF2B5EF4-FFF2-40B4-BE49-F238E27FC236}">
                <a16:creationId xmlns:a16="http://schemas.microsoft.com/office/drawing/2014/main" id="{429A8EA4-958F-1D16-103E-4541B978E6B9}"/>
              </a:ext>
            </a:extLst>
          </p:cNvPr>
          <p:cNvSpPr/>
          <p:nvPr/>
        </p:nvSpPr>
        <p:spPr>
          <a:xfrm>
            <a:off x="8077237" y="4501864"/>
            <a:ext cx="401857" cy="323983"/>
          </a:xfrm>
          <a:prstGeom prst="star5">
            <a:avLst>
              <a:gd name="adj" fmla="val 16126"/>
              <a:gd name="hf" fmla="val 105146"/>
              <a:gd name="vf" fmla="val 11055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916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194">
            <a:extLst>
              <a:ext uri="{FF2B5EF4-FFF2-40B4-BE49-F238E27FC236}">
                <a16:creationId xmlns:a16="http://schemas.microsoft.com/office/drawing/2014/main" id="{7A48B08B-9788-0D55-067E-32E325DBDA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2644" y="349663"/>
            <a:ext cx="901626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aquatic environments photosynthesis is limited by CO</a:t>
            </a:r>
            <a:r>
              <a:rPr lang="en-US" sz="3200" b="1" baseline="-25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diffusion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F4FE94B-7E41-9CC2-A659-CF05D007C043}"/>
              </a:ext>
            </a:extLst>
          </p:cNvPr>
          <p:cNvSpPr/>
          <p:nvPr/>
        </p:nvSpPr>
        <p:spPr>
          <a:xfrm>
            <a:off x="340114" y="2091348"/>
            <a:ext cx="3978167" cy="15293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EED06A6-DFFD-C4C1-89CC-DFC0F869AF06}"/>
              </a:ext>
            </a:extLst>
          </p:cNvPr>
          <p:cNvSpPr txBox="1"/>
          <p:nvPr/>
        </p:nvSpPr>
        <p:spPr>
          <a:xfrm>
            <a:off x="340114" y="4655786"/>
            <a:ext cx="6356475" cy="12126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ctr"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sz="2400" b="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 400 ppm CO</a:t>
            </a:r>
            <a:r>
              <a:rPr lang="fr-FR" sz="2400" b="0" baseline="-250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fr-FR" sz="2400" b="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the </a:t>
            </a:r>
            <a:r>
              <a:rPr lang="fr-FR" sz="2400" b="0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atmosphere</a:t>
            </a:r>
            <a:r>
              <a:rPr lang="fr-FR" sz="2400" b="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fr-FR" sz="2400" b="0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dissolved</a:t>
            </a:r>
            <a:r>
              <a:rPr lang="fr-FR" sz="2400" b="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</a:t>
            </a:r>
            <a:r>
              <a:rPr lang="fr-FR" sz="2400" b="0" baseline="-250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fr-FR" sz="2400" b="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(15µM at 20°C) </a:t>
            </a:r>
            <a:r>
              <a:rPr lang="fr-FR" sz="2400" b="0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fr-FR" sz="2400" b="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0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</a:t>
            </a:r>
            <a:r>
              <a:rPr lang="fr-FR" sz="2400" b="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for </a:t>
            </a:r>
            <a:r>
              <a:rPr lang="fr-FR" sz="2400" b="0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photosynthesis</a:t>
            </a:r>
            <a:r>
              <a:rPr lang="fr-FR" sz="2400" b="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  <a:endParaRPr lang="en-GB" sz="2400" b="0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006323D0-22EB-5133-63F5-05FA6E9FC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72"/>
          <a:stretch/>
        </p:blipFill>
        <p:spPr>
          <a:xfrm>
            <a:off x="4516808" y="1199403"/>
            <a:ext cx="3910644" cy="2872598"/>
          </a:xfrm>
          <a:prstGeom prst="rect">
            <a:avLst/>
          </a:prstGeom>
        </p:spPr>
      </p:pic>
      <p:sp>
        <p:nvSpPr>
          <p:cNvPr id="34" name="TextBox 3">
            <a:extLst>
              <a:ext uri="{FF2B5EF4-FFF2-40B4-BE49-F238E27FC236}">
                <a16:creationId xmlns:a16="http://schemas.microsoft.com/office/drawing/2014/main" id="{E4151EF9-BD3D-E456-BB68-CE36E4439100}"/>
              </a:ext>
            </a:extLst>
          </p:cNvPr>
          <p:cNvSpPr txBox="1"/>
          <p:nvPr/>
        </p:nvSpPr>
        <p:spPr>
          <a:xfrm>
            <a:off x="4650958" y="4101382"/>
            <a:ext cx="1869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Savir</a:t>
            </a:r>
            <a:r>
              <a:rPr 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et al</a:t>
            </a:r>
            <a:r>
              <a:rPr 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. (2010) </a:t>
            </a:r>
            <a:r>
              <a:rPr lang="fr-FR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PNAS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FD33801A-B508-7DEA-C2A9-324113E8B0DC}"/>
              </a:ext>
            </a:extLst>
          </p:cNvPr>
          <p:cNvGrpSpPr/>
          <p:nvPr/>
        </p:nvGrpSpPr>
        <p:grpSpPr>
          <a:xfrm>
            <a:off x="463711" y="2179042"/>
            <a:ext cx="3758068" cy="1271468"/>
            <a:chOff x="951307" y="1732238"/>
            <a:chExt cx="3758068" cy="1271468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19EDBE1F-51DA-34F5-045F-0FBB2B617578}"/>
                </a:ext>
              </a:extLst>
            </p:cNvPr>
            <p:cNvGrpSpPr/>
            <p:nvPr/>
          </p:nvGrpSpPr>
          <p:grpSpPr>
            <a:xfrm>
              <a:off x="951307" y="1732238"/>
              <a:ext cx="3758068" cy="1271468"/>
              <a:chOff x="951307" y="1732238"/>
              <a:chExt cx="3758068" cy="1271468"/>
            </a:xfrm>
          </p:grpSpPr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EA58AAAE-53B1-E539-601B-15AB586F599A}"/>
                  </a:ext>
                </a:extLst>
              </p:cNvPr>
              <p:cNvGrpSpPr/>
              <p:nvPr/>
            </p:nvGrpSpPr>
            <p:grpSpPr>
              <a:xfrm>
                <a:off x="951307" y="1732238"/>
                <a:ext cx="3758068" cy="1271468"/>
                <a:chOff x="3614282" y="5222439"/>
                <a:chExt cx="3758068" cy="1271468"/>
              </a:xfrm>
            </p:grpSpPr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E8062F28-CE1F-A543-B551-2F2AA3C16784}"/>
                    </a:ext>
                  </a:extLst>
                </p:cNvPr>
                <p:cNvSpPr txBox="1"/>
                <p:nvPr/>
              </p:nvSpPr>
              <p:spPr>
                <a:xfrm>
                  <a:off x="5996458" y="6124575"/>
                  <a:ext cx="6779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[CO</a:t>
                  </a:r>
                  <a:r>
                    <a:rPr lang="fr-FR" baseline="-25000" dirty="0"/>
                    <a:t>2</a:t>
                  </a:r>
                  <a:r>
                    <a:rPr lang="fr-FR" dirty="0"/>
                    <a:t>]</a:t>
                  </a:r>
                  <a:endParaRPr lang="en-GB" dirty="0"/>
                </a:p>
              </p:txBody>
            </p: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918F1BB1-7647-995E-97ED-CD9D3F2EB3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05425" y="6124575"/>
                  <a:ext cx="20669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5D1C1610-6129-5CC4-D321-98E34BB65F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05425" y="5222439"/>
                  <a:ext cx="0" cy="9021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Forme libre : forme 29">
                  <a:extLst>
                    <a:ext uri="{FF2B5EF4-FFF2-40B4-BE49-F238E27FC236}">
                      <a16:creationId xmlns:a16="http://schemas.microsoft.com/office/drawing/2014/main" id="{D8E3721E-C8E9-2FD6-E98C-405A5D68D2CB}"/>
                    </a:ext>
                  </a:extLst>
                </p:cNvPr>
                <p:cNvSpPr/>
                <p:nvPr/>
              </p:nvSpPr>
              <p:spPr>
                <a:xfrm>
                  <a:off x="5305425" y="5247946"/>
                  <a:ext cx="1971675" cy="876629"/>
                </a:xfrm>
                <a:custGeom>
                  <a:avLst/>
                  <a:gdLst>
                    <a:gd name="connsiteX0" fmla="*/ 0 w 1971675"/>
                    <a:gd name="connsiteY0" fmla="*/ 876629 h 876629"/>
                    <a:gd name="connsiteX1" fmla="*/ 495300 w 1971675"/>
                    <a:gd name="connsiteY1" fmla="*/ 143204 h 876629"/>
                    <a:gd name="connsiteX2" fmla="*/ 1971675 w 1971675"/>
                    <a:gd name="connsiteY2" fmla="*/ 329 h 87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71675" h="876629">
                      <a:moveTo>
                        <a:pt x="0" y="876629"/>
                      </a:moveTo>
                      <a:cubicBezTo>
                        <a:pt x="83344" y="582941"/>
                        <a:pt x="166688" y="289254"/>
                        <a:pt x="495300" y="143204"/>
                      </a:cubicBezTo>
                      <a:cubicBezTo>
                        <a:pt x="823912" y="-2846"/>
                        <a:pt x="1397793" y="-1259"/>
                        <a:pt x="1971675" y="329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467FE01A-3F60-09B5-D4FC-9AD05EF59CAF}"/>
                    </a:ext>
                  </a:extLst>
                </p:cNvPr>
                <p:cNvSpPr txBox="1"/>
                <p:nvPr/>
              </p:nvSpPr>
              <p:spPr>
                <a:xfrm>
                  <a:off x="3614282" y="5397870"/>
                  <a:ext cx="170368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CO</a:t>
                  </a:r>
                  <a:r>
                    <a:rPr lang="fr-FR" baseline="-25000" dirty="0"/>
                    <a:t>2</a:t>
                  </a:r>
                  <a:r>
                    <a:rPr lang="fr-FR" dirty="0"/>
                    <a:t> fixation rate by </a:t>
                  </a:r>
                  <a:r>
                    <a:rPr lang="fr-FR" b="1" dirty="0">
                      <a:solidFill>
                        <a:srgbClr val="FF0000"/>
                      </a:solidFill>
                    </a:rPr>
                    <a:t>Rubisco</a:t>
                  </a:r>
                  <a:endParaRPr lang="en-GB" b="1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5DD9005C-F38A-D715-96BD-F5A92AD176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2449" y="2181226"/>
                <a:ext cx="157912" cy="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315BFFA1-DD92-5A4A-ABBC-7BB374E474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05112" y="2178844"/>
                <a:ext cx="0" cy="458467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6E20FBC0-51CD-776B-A093-19AAF5649FCF}"/>
                </a:ext>
              </a:extLst>
            </p:cNvPr>
            <p:cNvSpPr txBox="1"/>
            <p:nvPr/>
          </p:nvSpPr>
          <p:spPr>
            <a:xfrm>
              <a:off x="2606873" y="2582939"/>
              <a:ext cx="398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Kc</a:t>
              </a:r>
              <a:endParaRPr lang="en-GB" dirty="0"/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B8664A5-64FE-CB5A-478A-87881B209D68}"/>
              </a:ext>
            </a:extLst>
          </p:cNvPr>
          <p:cNvGrpSpPr/>
          <p:nvPr/>
        </p:nvGrpSpPr>
        <p:grpSpPr>
          <a:xfrm>
            <a:off x="8710851" y="1305675"/>
            <a:ext cx="3295082" cy="4713297"/>
            <a:chOff x="8651378" y="1202362"/>
            <a:chExt cx="3295082" cy="471329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0996F1C-C86D-2A5B-050A-5D5B580BE544}"/>
                </a:ext>
              </a:extLst>
            </p:cNvPr>
            <p:cNvSpPr/>
            <p:nvPr/>
          </p:nvSpPr>
          <p:spPr>
            <a:xfrm>
              <a:off x="8663008" y="1202362"/>
              <a:ext cx="3283452" cy="400541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635F4A00-7279-EFD3-136D-1FAF9EDB96EE}"/>
                </a:ext>
              </a:extLst>
            </p:cNvPr>
            <p:cNvGrpSpPr/>
            <p:nvPr/>
          </p:nvGrpSpPr>
          <p:grpSpPr>
            <a:xfrm>
              <a:off x="8651378" y="1762704"/>
              <a:ext cx="3129544" cy="3306372"/>
              <a:chOff x="7842814" y="1301062"/>
              <a:chExt cx="3129544" cy="3306372"/>
            </a:xfrm>
          </p:grpSpPr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4B681325-0E51-9690-1AFD-EF3D0B933DFA}"/>
                  </a:ext>
                </a:extLst>
              </p:cNvPr>
              <p:cNvSpPr txBox="1"/>
              <p:nvPr/>
            </p:nvSpPr>
            <p:spPr>
              <a:xfrm>
                <a:off x="8457121" y="2534440"/>
                <a:ext cx="164340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400" b="1" dirty="0"/>
                  <a:t>Air</a:t>
                </a:r>
              </a:p>
              <a:p>
                <a:pPr algn="ctr"/>
                <a:r>
                  <a:rPr lang="fr-FR" sz="2400" b="1" dirty="0"/>
                  <a:t>0.19 cm</a:t>
                </a:r>
                <a:r>
                  <a:rPr lang="fr-FR" sz="2400" b="1" baseline="30000" dirty="0"/>
                  <a:t>2</a:t>
                </a:r>
                <a:r>
                  <a:rPr lang="fr-FR" sz="2400" b="1" dirty="0"/>
                  <a:t> s</a:t>
                </a:r>
                <a:r>
                  <a:rPr lang="fr-FR" sz="2400" b="1" baseline="30000" dirty="0"/>
                  <a:t>-1</a:t>
                </a:r>
                <a:endParaRPr lang="en-GB" sz="2400" b="1" dirty="0"/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E0177220-6022-B6E6-6B7B-5540047CDD3C}"/>
                  </a:ext>
                </a:extLst>
              </p:cNvPr>
              <p:cNvSpPr txBox="1"/>
              <p:nvPr/>
            </p:nvSpPr>
            <p:spPr>
              <a:xfrm>
                <a:off x="8042705" y="1301062"/>
                <a:ext cx="275729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400" b="1" dirty="0"/>
                  <a:t>Diffusion coefficient</a:t>
                </a:r>
              </a:p>
              <a:p>
                <a:pPr algn="ctr"/>
                <a:r>
                  <a:rPr lang="fr-FR" sz="2400" b="1" dirty="0"/>
                  <a:t>of CO</a:t>
                </a:r>
                <a:r>
                  <a:rPr lang="fr-FR" sz="2400" b="1" baseline="-25000" dirty="0"/>
                  <a:t>2</a:t>
                </a:r>
                <a:endParaRPr lang="en-GB" sz="2400" b="1" dirty="0"/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90014264-7041-4B0A-5E37-377D06A21FD6}"/>
                  </a:ext>
                </a:extLst>
              </p:cNvPr>
              <p:cNvSpPr txBox="1"/>
              <p:nvPr/>
            </p:nvSpPr>
            <p:spPr>
              <a:xfrm>
                <a:off x="8223884" y="3776437"/>
                <a:ext cx="210987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400" b="1" dirty="0"/>
                  <a:t>Water</a:t>
                </a:r>
              </a:p>
              <a:p>
                <a:pPr algn="ctr"/>
                <a:r>
                  <a:rPr lang="fr-FR" sz="2400" b="1" dirty="0"/>
                  <a:t>0.00021 cm</a:t>
                </a:r>
                <a:r>
                  <a:rPr lang="fr-FR" sz="2400" b="1" baseline="30000" dirty="0"/>
                  <a:t>2</a:t>
                </a:r>
                <a:r>
                  <a:rPr lang="fr-FR" sz="2400" b="1" dirty="0"/>
                  <a:t> s</a:t>
                </a:r>
                <a:r>
                  <a:rPr lang="fr-FR" sz="2400" b="1" baseline="30000" dirty="0"/>
                  <a:t>-1</a:t>
                </a:r>
                <a:endParaRPr lang="en-GB" sz="2400" b="1" dirty="0"/>
              </a:p>
            </p:txBody>
          </p: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50921DBB-8958-83E6-3B46-E1B2561DE0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0343" y="2321438"/>
                <a:ext cx="310201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03FD55C8-9B29-7242-2311-EB31E6117D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2814" y="3536427"/>
                <a:ext cx="310201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99197727-0F45-293E-BCC2-AF68D2F0F481}"/>
                </a:ext>
              </a:extLst>
            </p:cNvPr>
            <p:cNvSpPr txBox="1"/>
            <p:nvPr/>
          </p:nvSpPr>
          <p:spPr>
            <a:xfrm>
              <a:off x="8663008" y="5207773"/>
              <a:ext cx="3283452" cy="707886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latin typeface="+mj-lt"/>
                </a:rPr>
                <a:t>CO</a:t>
              </a:r>
              <a:r>
                <a:rPr lang="fr-FR" sz="2000" b="1" baseline="-25000" dirty="0">
                  <a:latin typeface="+mj-lt"/>
                </a:rPr>
                <a:t>2</a:t>
              </a:r>
              <a:r>
                <a:rPr lang="fr-FR" sz="2000" b="1" dirty="0">
                  <a:latin typeface="+mj-lt"/>
                </a:rPr>
                <a:t> diffusion </a:t>
              </a:r>
              <a:r>
                <a:rPr lang="fr-FR" sz="2000" b="1" dirty="0" err="1">
                  <a:latin typeface="+mj-lt"/>
                </a:rPr>
                <a:t>is</a:t>
              </a:r>
              <a:r>
                <a:rPr lang="fr-FR" sz="2000" b="1" dirty="0">
                  <a:latin typeface="+mj-lt"/>
                </a:rPr>
                <a:t> slow in water…</a:t>
              </a:r>
              <a:endParaRPr lang="en-GB" sz="20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77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194">
            <a:extLst>
              <a:ext uri="{FF2B5EF4-FFF2-40B4-BE49-F238E27FC236}">
                <a16:creationId xmlns:a16="http://schemas.microsoft.com/office/drawing/2014/main" id="{7A48B08B-9788-0D55-067E-32E325DBDA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7396" y="153299"/>
            <a:ext cx="94008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Diverse </a:t>
            </a:r>
            <a:r>
              <a:rPr lang="fr-FR" sz="32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forms</a:t>
            </a:r>
            <a:r>
              <a:rPr lang="fr-FR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fr-FR" sz="32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CCMs</a:t>
            </a:r>
            <a:r>
              <a:rPr lang="fr-FR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appeared</a:t>
            </a:r>
            <a:r>
              <a:rPr lang="fr-FR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after</a:t>
            </a:r>
            <a:r>
              <a:rPr lang="fr-FR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emergence</a:t>
            </a:r>
            <a:r>
              <a:rPr lang="fr-FR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the </a:t>
            </a:r>
            <a:r>
              <a:rPr lang="fr-FR" sz="32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different</a:t>
            </a:r>
            <a:r>
              <a:rPr lang="fr-FR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plant </a:t>
            </a:r>
            <a:r>
              <a:rPr lang="fr-FR" sz="32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lineages</a:t>
            </a:r>
            <a:endParaRPr lang="fr-FR" sz="32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72DFA48-847C-8997-885C-A64D59B8B5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9"/>
          <a:stretch/>
        </p:blipFill>
        <p:spPr>
          <a:xfrm>
            <a:off x="6740164" y="668720"/>
            <a:ext cx="4134439" cy="5083831"/>
          </a:xfrm>
          <a:prstGeom prst="rect">
            <a:avLst/>
          </a:prstGeom>
        </p:spPr>
      </p:pic>
      <p:sp>
        <p:nvSpPr>
          <p:cNvPr id="3" name="ZoneTexte 42">
            <a:extLst>
              <a:ext uri="{FF2B5EF4-FFF2-40B4-BE49-F238E27FC236}">
                <a16:creationId xmlns:a16="http://schemas.microsoft.com/office/drawing/2014/main" id="{5EE6231F-A117-BA57-14C2-8262D6A3BD14}"/>
              </a:ext>
            </a:extLst>
          </p:cNvPr>
          <p:cNvSpPr txBox="1"/>
          <p:nvPr/>
        </p:nvSpPr>
        <p:spPr>
          <a:xfrm>
            <a:off x="8446856" y="5881503"/>
            <a:ext cx="3653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Burlacot</a:t>
            </a:r>
            <a:r>
              <a:rPr 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&amp; Peltier (2023) </a:t>
            </a:r>
            <a:r>
              <a:rPr lang="fr-FR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Trends in Plant Science</a:t>
            </a:r>
            <a:endParaRPr lang="en-GB" sz="14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ZoneTexte 42">
            <a:extLst>
              <a:ext uri="{FF2B5EF4-FFF2-40B4-BE49-F238E27FC236}">
                <a16:creationId xmlns:a16="http://schemas.microsoft.com/office/drawing/2014/main" id="{43D6332E-C87F-C1A1-A143-50F5246F7E20}"/>
              </a:ext>
            </a:extLst>
          </p:cNvPr>
          <p:cNvSpPr txBox="1"/>
          <p:nvPr/>
        </p:nvSpPr>
        <p:spPr>
          <a:xfrm>
            <a:off x="197924" y="5832329"/>
            <a:ext cx="2553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Heureux </a:t>
            </a:r>
            <a:r>
              <a:rPr lang="fr-FR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et al</a:t>
            </a:r>
            <a:r>
              <a:rPr 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. (2017) </a:t>
            </a:r>
            <a:r>
              <a:rPr lang="fr-FR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J. </a:t>
            </a:r>
            <a:r>
              <a:rPr lang="fr-FR" sz="14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Exp</a:t>
            </a:r>
            <a:r>
              <a:rPr lang="fr-FR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. Bot. </a:t>
            </a:r>
            <a:endParaRPr lang="en-GB" sz="14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F3BF216-48D6-CBEC-5F20-4BC05F2DE1DE}"/>
              </a:ext>
            </a:extLst>
          </p:cNvPr>
          <p:cNvGrpSpPr/>
          <p:nvPr/>
        </p:nvGrpSpPr>
        <p:grpSpPr>
          <a:xfrm>
            <a:off x="459226" y="1801601"/>
            <a:ext cx="5856733" cy="3796864"/>
            <a:chOff x="91580" y="1557561"/>
            <a:chExt cx="6652492" cy="446372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153FB8F8-B8FE-8574-10AA-02EBA4483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80" y="1844824"/>
              <a:ext cx="6593480" cy="4176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8BCFDA-7FE7-3721-DD36-860A5E2C789D}"/>
                </a:ext>
              </a:extLst>
            </p:cNvPr>
            <p:cNvSpPr/>
            <p:nvPr/>
          </p:nvSpPr>
          <p:spPr>
            <a:xfrm>
              <a:off x="5591944" y="1844824"/>
              <a:ext cx="1152128" cy="1728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45EB06-68F3-2230-B0E9-52EDB607E24F}"/>
                </a:ext>
              </a:extLst>
            </p:cNvPr>
            <p:cNvSpPr/>
            <p:nvPr/>
          </p:nvSpPr>
          <p:spPr>
            <a:xfrm>
              <a:off x="5285132" y="1557561"/>
              <a:ext cx="1152128" cy="574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1461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68A79A0-FA3C-400D-AB4E-78872D96BAB5}"/>
              </a:ext>
            </a:extLst>
          </p:cNvPr>
          <p:cNvGrpSpPr/>
          <p:nvPr/>
        </p:nvGrpSpPr>
        <p:grpSpPr>
          <a:xfrm>
            <a:off x="606237" y="2044754"/>
            <a:ext cx="3686031" cy="3431113"/>
            <a:chOff x="5509179" y="1523735"/>
            <a:chExt cx="4365802" cy="406387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FC6A4D7-8A6A-4D86-A488-D19E80C439CC}"/>
                </a:ext>
              </a:extLst>
            </p:cNvPr>
            <p:cNvSpPr/>
            <p:nvPr/>
          </p:nvSpPr>
          <p:spPr>
            <a:xfrm>
              <a:off x="5509179" y="1523735"/>
              <a:ext cx="4365802" cy="406387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790D012-F0DA-45FA-B90E-812B1860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640" y="2521533"/>
              <a:ext cx="1028700" cy="77152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79816E6-0EEE-4023-9339-FA00A6FC0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4936" y="2261395"/>
              <a:ext cx="1028700" cy="77152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DA4C28C-9A47-4128-93DE-A4AF2CBAC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3424" y="2715468"/>
              <a:ext cx="1028700" cy="7715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45677E2-9041-495C-A966-C3A6937B7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03" y="3372703"/>
              <a:ext cx="1028700" cy="77152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F020E2-30D0-4CD3-9938-BB4733E20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687" y="3242144"/>
              <a:ext cx="1028700" cy="77152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3AAE252-7037-4259-A78A-FEEAB6C1B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682" y="4445989"/>
              <a:ext cx="1028700" cy="77152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1E55AD9-0E38-41D2-B6CE-63C17FC52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2127" y="4317638"/>
              <a:ext cx="1028700" cy="77152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4A9518B-F362-4285-9E9C-134C1A4EE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816" y="1915761"/>
              <a:ext cx="1028700" cy="77152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530A901-1E63-437E-B70F-9C06CBC6F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194" y="3515175"/>
              <a:ext cx="1028700" cy="7715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2785483-7F51-44F0-AC02-689408CB3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0441" y="1620078"/>
              <a:ext cx="1028700" cy="77152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D6FB936-E01E-43D8-9755-EDC71040E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957" y="3531992"/>
              <a:ext cx="1028700" cy="77152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B99DCAA-40C5-4824-92C7-9B8C8F19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749" y="4395758"/>
              <a:ext cx="1028700" cy="771525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BACA822-8186-4FDF-A1FE-93CCCC29BA64}"/>
                </a:ext>
              </a:extLst>
            </p:cNvPr>
            <p:cNvGrpSpPr/>
            <p:nvPr/>
          </p:nvGrpSpPr>
          <p:grpSpPr>
            <a:xfrm>
              <a:off x="5892320" y="1894294"/>
              <a:ext cx="3353070" cy="3338352"/>
              <a:chOff x="5892320" y="1894294"/>
              <a:chExt cx="3353070" cy="3338352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510D9F8-BAC4-4EB8-BE5F-3F94672B4107}"/>
                  </a:ext>
                </a:extLst>
              </p:cNvPr>
              <p:cNvSpPr/>
              <p:nvPr/>
            </p:nvSpPr>
            <p:spPr>
              <a:xfrm>
                <a:off x="6686550" y="2095500"/>
                <a:ext cx="946908" cy="693318"/>
              </a:xfrm>
              <a:custGeom>
                <a:avLst/>
                <a:gdLst>
                  <a:gd name="connsiteX0" fmla="*/ 857250 w 946908"/>
                  <a:gd name="connsiteY0" fmla="*/ 0 h 693318"/>
                  <a:gd name="connsiteX1" fmla="*/ 946150 w 946908"/>
                  <a:gd name="connsiteY1" fmla="*/ 330200 h 693318"/>
                  <a:gd name="connsiteX2" fmla="*/ 812800 w 946908"/>
                  <a:gd name="connsiteY2" fmla="*/ 584200 h 693318"/>
                  <a:gd name="connsiteX3" fmla="*/ 508000 w 946908"/>
                  <a:gd name="connsiteY3" fmla="*/ 596900 h 693318"/>
                  <a:gd name="connsiteX4" fmla="*/ 323850 w 946908"/>
                  <a:gd name="connsiteY4" fmla="*/ 692150 h 693318"/>
                  <a:gd name="connsiteX5" fmla="*/ 0 w 946908"/>
                  <a:gd name="connsiteY5" fmla="*/ 641350 h 69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6908" h="693318">
                    <a:moveTo>
                      <a:pt x="857250" y="0"/>
                    </a:moveTo>
                    <a:cubicBezTo>
                      <a:pt x="905404" y="116416"/>
                      <a:pt x="953558" y="232833"/>
                      <a:pt x="946150" y="330200"/>
                    </a:cubicBezTo>
                    <a:cubicBezTo>
                      <a:pt x="938742" y="427567"/>
                      <a:pt x="885825" y="539750"/>
                      <a:pt x="812800" y="584200"/>
                    </a:cubicBezTo>
                    <a:cubicBezTo>
                      <a:pt x="739775" y="628650"/>
                      <a:pt x="589492" y="578908"/>
                      <a:pt x="508000" y="596900"/>
                    </a:cubicBezTo>
                    <a:cubicBezTo>
                      <a:pt x="426508" y="614892"/>
                      <a:pt x="408517" y="684742"/>
                      <a:pt x="323850" y="692150"/>
                    </a:cubicBezTo>
                    <a:cubicBezTo>
                      <a:pt x="239183" y="699558"/>
                      <a:pt x="119591" y="670454"/>
                      <a:pt x="0" y="641350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535C7191-1FFC-48E8-A597-DAE30DA5CF78}"/>
                  </a:ext>
                </a:extLst>
              </p:cNvPr>
              <p:cNvSpPr/>
              <p:nvPr/>
            </p:nvSpPr>
            <p:spPr>
              <a:xfrm>
                <a:off x="5892320" y="2470150"/>
                <a:ext cx="567010" cy="1085850"/>
              </a:xfrm>
              <a:custGeom>
                <a:avLst/>
                <a:gdLst>
                  <a:gd name="connsiteX0" fmla="*/ 368780 w 567010"/>
                  <a:gd name="connsiteY0" fmla="*/ 0 h 1085850"/>
                  <a:gd name="connsiteX1" fmla="*/ 565630 w 567010"/>
                  <a:gd name="connsiteY1" fmla="*/ 412750 h 1085850"/>
                  <a:gd name="connsiteX2" fmla="*/ 432280 w 567010"/>
                  <a:gd name="connsiteY2" fmla="*/ 635000 h 1085850"/>
                  <a:gd name="connsiteX3" fmla="*/ 6830 w 567010"/>
                  <a:gd name="connsiteY3" fmla="*/ 850900 h 1085850"/>
                  <a:gd name="connsiteX4" fmla="*/ 210030 w 567010"/>
                  <a:gd name="connsiteY4" fmla="*/ 1085850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010" h="1085850">
                    <a:moveTo>
                      <a:pt x="368780" y="0"/>
                    </a:moveTo>
                    <a:cubicBezTo>
                      <a:pt x="461913" y="153458"/>
                      <a:pt x="555047" y="306917"/>
                      <a:pt x="565630" y="412750"/>
                    </a:cubicBezTo>
                    <a:cubicBezTo>
                      <a:pt x="576213" y="518583"/>
                      <a:pt x="525413" y="561975"/>
                      <a:pt x="432280" y="635000"/>
                    </a:cubicBezTo>
                    <a:cubicBezTo>
                      <a:pt x="339147" y="708025"/>
                      <a:pt x="43872" y="775758"/>
                      <a:pt x="6830" y="850900"/>
                    </a:cubicBezTo>
                    <a:cubicBezTo>
                      <a:pt x="-30212" y="926042"/>
                      <a:pt x="89909" y="1005946"/>
                      <a:pt x="210030" y="1085850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76D9096-616E-47E9-B679-29824CF06440}"/>
                  </a:ext>
                </a:extLst>
              </p:cNvPr>
              <p:cNvSpPr/>
              <p:nvPr/>
            </p:nvSpPr>
            <p:spPr>
              <a:xfrm>
                <a:off x="6422435" y="3474116"/>
                <a:ext cx="594315" cy="818484"/>
              </a:xfrm>
              <a:custGeom>
                <a:avLst/>
                <a:gdLst>
                  <a:gd name="connsiteX0" fmla="*/ 467315 w 594315"/>
                  <a:gd name="connsiteY0" fmla="*/ 5684 h 818484"/>
                  <a:gd name="connsiteX1" fmla="*/ 105365 w 594315"/>
                  <a:gd name="connsiteY1" fmla="*/ 43784 h 818484"/>
                  <a:gd name="connsiteX2" fmla="*/ 3765 w 594315"/>
                  <a:gd name="connsiteY2" fmla="*/ 329534 h 818484"/>
                  <a:gd name="connsiteX3" fmla="*/ 206965 w 594315"/>
                  <a:gd name="connsiteY3" fmla="*/ 570834 h 818484"/>
                  <a:gd name="connsiteX4" fmla="*/ 505415 w 594315"/>
                  <a:gd name="connsiteY4" fmla="*/ 615284 h 818484"/>
                  <a:gd name="connsiteX5" fmla="*/ 594315 w 594315"/>
                  <a:gd name="connsiteY5" fmla="*/ 818484 h 81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4315" h="818484">
                    <a:moveTo>
                      <a:pt x="467315" y="5684"/>
                    </a:moveTo>
                    <a:cubicBezTo>
                      <a:pt x="324969" y="-2254"/>
                      <a:pt x="182623" y="-10191"/>
                      <a:pt x="105365" y="43784"/>
                    </a:cubicBezTo>
                    <a:cubicBezTo>
                      <a:pt x="28107" y="97759"/>
                      <a:pt x="-13168" y="241692"/>
                      <a:pt x="3765" y="329534"/>
                    </a:cubicBezTo>
                    <a:cubicBezTo>
                      <a:pt x="20698" y="417376"/>
                      <a:pt x="123357" y="523209"/>
                      <a:pt x="206965" y="570834"/>
                    </a:cubicBezTo>
                    <a:cubicBezTo>
                      <a:pt x="290573" y="618459"/>
                      <a:pt x="440857" y="574009"/>
                      <a:pt x="505415" y="615284"/>
                    </a:cubicBezTo>
                    <a:cubicBezTo>
                      <a:pt x="569973" y="656559"/>
                      <a:pt x="582144" y="737521"/>
                      <a:pt x="594315" y="818484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8FF36CA-925D-4219-8028-DF441B9F24C4}"/>
                  </a:ext>
                </a:extLst>
              </p:cNvPr>
              <p:cNvSpPr/>
              <p:nvPr/>
            </p:nvSpPr>
            <p:spPr>
              <a:xfrm>
                <a:off x="6026150" y="4197194"/>
                <a:ext cx="1530350" cy="457592"/>
              </a:xfrm>
              <a:custGeom>
                <a:avLst/>
                <a:gdLst>
                  <a:gd name="connsiteX0" fmla="*/ 0 w 1530350"/>
                  <a:gd name="connsiteY0" fmla="*/ 114456 h 457592"/>
                  <a:gd name="connsiteX1" fmla="*/ 336550 w 1530350"/>
                  <a:gd name="connsiteY1" fmla="*/ 156 h 457592"/>
                  <a:gd name="connsiteX2" fmla="*/ 793750 w 1530350"/>
                  <a:gd name="connsiteY2" fmla="*/ 95406 h 457592"/>
                  <a:gd name="connsiteX3" fmla="*/ 971550 w 1530350"/>
                  <a:gd name="connsiteY3" fmla="*/ 317656 h 457592"/>
                  <a:gd name="connsiteX4" fmla="*/ 1371600 w 1530350"/>
                  <a:gd name="connsiteY4" fmla="*/ 457356 h 457592"/>
                  <a:gd name="connsiteX5" fmla="*/ 1530350 w 1530350"/>
                  <a:gd name="connsiteY5" fmla="*/ 285906 h 45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0350" h="457592">
                    <a:moveTo>
                      <a:pt x="0" y="114456"/>
                    </a:moveTo>
                    <a:cubicBezTo>
                      <a:pt x="102129" y="58893"/>
                      <a:pt x="204258" y="3331"/>
                      <a:pt x="336550" y="156"/>
                    </a:cubicBezTo>
                    <a:cubicBezTo>
                      <a:pt x="468842" y="-3019"/>
                      <a:pt x="687917" y="42489"/>
                      <a:pt x="793750" y="95406"/>
                    </a:cubicBezTo>
                    <a:cubicBezTo>
                      <a:pt x="899583" y="148323"/>
                      <a:pt x="875242" y="257331"/>
                      <a:pt x="971550" y="317656"/>
                    </a:cubicBezTo>
                    <a:cubicBezTo>
                      <a:pt x="1067858" y="377981"/>
                      <a:pt x="1278467" y="462648"/>
                      <a:pt x="1371600" y="457356"/>
                    </a:cubicBezTo>
                    <a:cubicBezTo>
                      <a:pt x="1464733" y="452064"/>
                      <a:pt x="1497541" y="368985"/>
                      <a:pt x="1530350" y="285906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7600479-31A6-447B-A465-C98FFABF40C9}"/>
                  </a:ext>
                </a:extLst>
              </p:cNvPr>
              <p:cNvSpPr/>
              <p:nvPr/>
            </p:nvSpPr>
            <p:spPr>
              <a:xfrm rot="498974">
                <a:off x="7020253" y="4775446"/>
                <a:ext cx="1056287" cy="457200"/>
              </a:xfrm>
              <a:custGeom>
                <a:avLst/>
                <a:gdLst>
                  <a:gd name="connsiteX0" fmla="*/ 0 w 1168400"/>
                  <a:gd name="connsiteY0" fmla="*/ 457200 h 457200"/>
                  <a:gd name="connsiteX1" fmla="*/ 234950 w 1168400"/>
                  <a:gd name="connsiteY1" fmla="*/ 266700 h 457200"/>
                  <a:gd name="connsiteX2" fmla="*/ 463550 w 1168400"/>
                  <a:gd name="connsiteY2" fmla="*/ 311150 h 457200"/>
                  <a:gd name="connsiteX3" fmla="*/ 793750 w 1168400"/>
                  <a:gd name="connsiteY3" fmla="*/ 400050 h 457200"/>
                  <a:gd name="connsiteX4" fmla="*/ 1028700 w 1168400"/>
                  <a:gd name="connsiteY4" fmla="*/ 336550 h 457200"/>
                  <a:gd name="connsiteX5" fmla="*/ 1168400 w 1168400"/>
                  <a:gd name="connsiteY5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8400" h="457200">
                    <a:moveTo>
                      <a:pt x="0" y="457200"/>
                    </a:moveTo>
                    <a:cubicBezTo>
                      <a:pt x="78846" y="374121"/>
                      <a:pt x="157692" y="291042"/>
                      <a:pt x="234950" y="266700"/>
                    </a:cubicBezTo>
                    <a:cubicBezTo>
                      <a:pt x="312208" y="242358"/>
                      <a:pt x="370417" y="288925"/>
                      <a:pt x="463550" y="311150"/>
                    </a:cubicBezTo>
                    <a:cubicBezTo>
                      <a:pt x="556683" y="333375"/>
                      <a:pt x="699558" y="395817"/>
                      <a:pt x="793750" y="400050"/>
                    </a:cubicBezTo>
                    <a:cubicBezTo>
                      <a:pt x="887942" y="404283"/>
                      <a:pt x="966258" y="403225"/>
                      <a:pt x="1028700" y="336550"/>
                    </a:cubicBezTo>
                    <a:cubicBezTo>
                      <a:pt x="1091142" y="269875"/>
                      <a:pt x="1129771" y="134937"/>
                      <a:pt x="1168400" y="0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7F9B93DD-A616-4AB9-9625-5FEA0C501484}"/>
                  </a:ext>
                </a:extLst>
              </p:cNvPr>
              <p:cNvSpPr/>
              <p:nvPr/>
            </p:nvSpPr>
            <p:spPr>
              <a:xfrm>
                <a:off x="7588250" y="4324350"/>
                <a:ext cx="1212850" cy="793750"/>
              </a:xfrm>
              <a:custGeom>
                <a:avLst/>
                <a:gdLst>
                  <a:gd name="connsiteX0" fmla="*/ 1212850 w 1212850"/>
                  <a:gd name="connsiteY0" fmla="*/ 793750 h 793750"/>
                  <a:gd name="connsiteX1" fmla="*/ 812800 w 1212850"/>
                  <a:gd name="connsiteY1" fmla="*/ 609600 h 793750"/>
                  <a:gd name="connsiteX2" fmla="*/ 882650 w 1212850"/>
                  <a:gd name="connsiteY2" fmla="*/ 203200 h 793750"/>
                  <a:gd name="connsiteX3" fmla="*/ 463550 w 1212850"/>
                  <a:gd name="connsiteY3" fmla="*/ 101600 h 793750"/>
                  <a:gd name="connsiteX4" fmla="*/ 152400 w 1212850"/>
                  <a:gd name="connsiteY4" fmla="*/ 88900 h 793750"/>
                  <a:gd name="connsiteX5" fmla="*/ 0 w 1212850"/>
                  <a:gd name="connsiteY5" fmla="*/ 0 h 79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2850" h="793750">
                    <a:moveTo>
                      <a:pt x="1212850" y="793750"/>
                    </a:moveTo>
                    <a:cubicBezTo>
                      <a:pt x="1040341" y="750887"/>
                      <a:pt x="867833" y="708025"/>
                      <a:pt x="812800" y="609600"/>
                    </a:cubicBezTo>
                    <a:cubicBezTo>
                      <a:pt x="757767" y="511175"/>
                      <a:pt x="940858" y="287867"/>
                      <a:pt x="882650" y="203200"/>
                    </a:cubicBezTo>
                    <a:cubicBezTo>
                      <a:pt x="824442" y="118533"/>
                      <a:pt x="585258" y="120650"/>
                      <a:pt x="463550" y="101600"/>
                    </a:cubicBezTo>
                    <a:cubicBezTo>
                      <a:pt x="341842" y="82550"/>
                      <a:pt x="229658" y="105833"/>
                      <a:pt x="152400" y="88900"/>
                    </a:cubicBezTo>
                    <a:cubicBezTo>
                      <a:pt x="75142" y="71967"/>
                      <a:pt x="37571" y="35983"/>
                      <a:pt x="0" y="0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AE3F9C5-0AEB-455F-96D9-750C4423F39C}"/>
                  </a:ext>
                </a:extLst>
              </p:cNvPr>
              <p:cNvSpPr/>
              <p:nvPr/>
            </p:nvSpPr>
            <p:spPr>
              <a:xfrm>
                <a:off x="7366000" y="4089449"/>
                <a:ext cx="1320800" cy="336501"/>
              </a:xfrm>
              <a:custGeom>
                <a:avLst/>
                <a:gdLst>
                  <a:gd name="connsiteX0" fmla="*/ 0 w 1320800"/>
                  <a:gd name="connsiteY0" fmla="*/ 247601 h 336501"/>
                  <a:gd name="connsiteX1" fmla="*/ 196850 w 1320800"/>
                  <a:gd name="connsiteY1" fmla="*/ 44401 h 336501"/>
                  <a:gd name="connsiteX2" fmla="*/ 558800 w 1320800"/>
                  <a:gd name="connsiteY2" fmla="*/ 25351 h 336501"/>
                  <a:gd name="connsiteX3" fmla="*/ 927100 w 1320800"/>
                  <a:gd name="connsiteY3" fmla="*/ 82501 h 336501"/>
                  <a:gd name="connsiteX4" fmla="*/ 1200150 w 1320800"/>
                  <a:gd name="connsiteY4" fmla="*/ 6301 h 336501"/>
                  <a:gd name="connsiteX5" fmla="*/ 1320800 w 1320800"/>
                  <a:gd name="connsiteY5" fmla="*/ 279351 h 336501"/>
                  <a:gd name="connsiteX6" fmla="*/ 1200150 w 1320800"/>
                  <a:gd name="connsiteY6" fmla="*/ 336501 h 336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20800" h="336501">
                    <a:moveTo>
                      <a:pt x="0" y="247601"/>
                    </a:moveTo>
                    <a:cubicBezTo>
                      <a:pt x="51858" y="164522"/>
                      <a:pt x="103717" y="81443"/>
                      <a:pt x="196850" y="44401"/>
                    </a:cubicBezTo>
                    <a:cubicBezTo>
                      <a:pt x="289983" y="7359"/>
                      <a:pt x="437092" y="19001"/>
                      <a:pt x="558800" y="25351"/>
                    </a:cubicBezTo>
                    <a:cubicBezTo>
                      <a:pt x="680508" y="31701"/>
                      <a:pt x="820208" y="85676"/>
                      <a:pt x="927100" y="82501"/>
                    </a:cubicBezTo>
                    <a:cubicBezTo>
                      <a:pt x="1033992" y="79326"/>
                      <a:pt x="1134533" y="-26507"/>
                      <a:pt x="1200150" y="6301"/>
                    </a:cubicBezTo>
                    <a:cubicBezTo>
                      <a:pt x="1265767" y="39109"/>
                      <a:pt x="1320800" y="224318"/>
                      <a:pt x="1320800" y="279351"/>
                    </a:cubicBezTo>
                    <a:cubicBezTo>
                      <a:pt x="1320800" y="334384"/>
                      <a:pt x="1260475" y="335442"/>
                      <a:pt x="1200150" y="336501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FCF378A-5502-49E6-A740-DFD776C51B68}"/>
                  </a:ext>
                </a:extLst>
              </p:cNvPr>
              <p:cNvSpPr/>
              <p:nvPr/>
            </p:nvSpPr>
            <p:spPr>
              <a:xfrm>
                <a:off x="7073883" y="3072102"/>
                <a:ext cx="577251" cy="788698"/>
              </a:xfrm>
              <a:custGeom>
                <a:avLst/>
                <a:gdLst>
                  <a:gd name="connsiteX0" fmla="*/ 450867 w 577251"/>
                  <a:gd name="connsiteY0" fmla="*/ 160048 h 788698"/>
                  <a:gd name="connsiteX1" fmla="*/ 247667 w 577251"/>
                  <a:gd name="connsiteY1" fmla="*/ 1298 h 788698"/>
                  <a:gd name="connsiteX2" fmla="*/ 76217 w 577251"/>
                  <a:gd name="connsiteY2" fmla="*/ 96548 h 788698"/>
                  <a:gd name="connsiteX3" fmla="*/ 12717 w 577251"/>
                  <a:gd name="connsiteY3" fmla="*/ 299748 h 788698"/>
                  <a:gd name="connsiteX4" fmla="*/ 317517 w 577251"/>
                  <a:gd name="connsiteY4" fmla="*/ 528348 h 788698"/>
                  <a:gd name="connsiteX5" fmla="*/ 552467 w 577251"/>
                  <a:gd name="connsiteY5" fmla="*/ 591848 h 788698"/>
                  <a:gd name="connsiteX6" fmla="*/ 558817 w 577251"/>
                  <a:gd name="connsiteY6" fmla="*/ 788698 h 7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251" h="788698">
                    <a:moveTo>
                      <a:pt x="450867" y="160048"/>
                    </a:moveTo>
                    <a:cubicBezTo>
                      <a:pt x="380488" y="85964"/>
                      <a:pt x="310109" y="11881"/>
                      <a:pt x="247667" y="1298"/>
                    </a:cubicBezTo>
                    <a:cubicBezTo>
                      <a:pt x="185225" y="-9285"/>
                      <a:pt x="115375" y="46806"/>
                      <a:pt x="76217" y="96548"/>
                    </a:cubicBezTo>
                    <a:cubicBezTo>
                      <a:pt x="37059" y="146290"/>
                      <a:pt x="-27500" y="227781"/>
                      <a:pt x="12717" y="299748"/>
                    </a:cubicBezTo>
                    <a:cubicBezTo>
                      <a:pt x="52934" y="371715"/>
                      <a:pt x="227559" y="479665"/>
                      <a:pt x="317517" y="528348"/>
                    </a:cubicBezTo>
                    <a:cubicBezTo>
                      <a:pt x="407475" y="577031"/>
                      <a:pt x="512250" y="548456"/>
                      <a:pt x="552467" y="591848"/>
                    </a:cubicBezTo>
                    <a:cubicBezTo>
                      <a:pt x="592684" y="635240"/>
                      <a:pt x="575750" y="711969"/>
                      <a:pt x="558817" y="788698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66100D0-BF39-4CF4-82C7-B3B0CE544F97}"/>
                  </a:ext>
                </a:extLst>
              </p:cNvPr>
              <p:cNvSpPr/>
              <p:nvPr/>
            </p:nvSpPr>
            <p:spPr>
              <a:xfrm>
                <a:off x="7973348" y="2256438"/>
                <a:ext cx="268952" cy="1166212"/>
              </a:xfrm>
              <a:custGeom>
                <a:avLst/>
                <a:gdLst>
                  <a:gd name="connsiteX0" fmla="*/ 268952 w 268952"/>
                  <a:gd name="connsiteY0" fmla="*/ 0 h 1206500"/>
                  <a:gd name="connsiteX1" fmla="*/ 21302 w 268952"/>
                  <a:gd name="connsiteY1" fmla="*/ 184150 h 1206500"/>
                  <a:gd name="connsiteX2" fmla="*/ 34002 w 268952"/>
                  <a:gd name="connsiteY2" fmla="*/ 419100 h 1206500"/>
                  <a:gd name="connsiteX3" fmla="*/ 205452 w 268952"/>
                  <a:gd name="connsiteY3" fmla="*/ 641350 h 1206500"/>
                  <a:gd name="connsiteX4" fmla="*/ 161002 w 268952"/>
                  <a:gd name="connsiteY4" fmla="*/ 952500 h 1206500"/>
                  <a:gd name="connsiteX5" fmla="*/ 59402 w 268952"/>
                  <a:gd name="connsiteY5" fmla="*/ 1041400 h 1206500"/>
                  <a:gd name="connsiteX6" fmla="*/ 262602 w 268952"/>
                  <a:gd name="connsiteY6" fmla="*/ 1206500 h 120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952" h="1206500">
                    <a:moveTo>
                      <a:pt x="268952" y="0"/>
                    </a:moveTo>
                    <a:cubicBezTo>
                      <a:pt x="164706" y="57150"/>
                      <a:pt x="60460" y="114300"/>
                      <a:pt x="21302" y="184150"/>
                    </a:cubicBezTo>
                    <a:cubicBezTo>
                      <a:pt x="-17856" y="254000"/>
                      <a:pt x="3310" y="342900"/>
                      <a:pt x="34002" y="419100"/>
                    </a:cubicBezTo>
                    <a:cubicBezTo>
                      <a:pt x="64694" y="495300"/>
                      <a:pt x="184285" y="552450"/>
                      <a:pt x="205452" y="641350"/>
                    </a:cubicBezTo>
                    <a:cubicBezTo>
                      <a:pt x="226619" y="730250"/>
                      <a:pt x="185344" y="885825"/>
                      <a:pt x="161002" y="952500"/>
                    </a:cubicBezTo>
                    <a:cubicBezTo>
                      <a:pt x="136660" y="1019175"/>
                      <a:pt x="42469" y="999067"/>
                      <a:pt x="59402" y="1041400"/>
                    </a:cubicBezTo>
                    <a:cubicBezTo>
                      <a:pt x="76335" y="1083733"/>
                      <a:pt x="169468" y="1145116"/>
                      <a:pt x="262602" y="1206500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8293D21-E137-4A90-A6CD-A4B5D009D170}"/>
                  </a:ext>
                </a:extLst>
              </p:cNvPr>
              <p:cNvSpPr/>
              <p:nvPr/>
            </p:nvSpPr>
            <p:spPr>
              <a:xfrm>
                <a:off x="8307881" y="1899678"/>
                <a:ext cx="544641" cy="843522"/>
              </a:xfrm>
              <a:custGeom>
                <a:avLst/>
                <a:gdLst>
                  <a:gd name="connsiteX0" fmla="*/ 4269 w 544641"/>
                  <a:gd name="connsiteY0" fmla="*/ 227572 h 843522"/>
                  <a:gd name="connsiteX1" fmla="*/ 55069 w 544641"/>
                  <a:gd name="connsiteY1" fmla="*/ 5322 h 843522"/>
                  <a:gd name="connsiteX2" fmla="*/ 391619 w 544641"/>
                  <a:gd name="connsiteY2" fmla="*/ 94222 h 843522"/>
                  <a:gd name="connsiteX3" fmla="*/ 544019 w 544641"/>
                  <a:gd name="connsiteY3" fmla="*/ 367272 h 843522"/>
                  <a:gd name="connsiteX4" fmla="*/ 340819 w 544641"/>
                  <a:gd name="connsiteY4" fmla="*/ 602222 h 843522"/>
                  <a:gd name="connsiteX5" fmla="*/ 270969 w 544641"/>
                  <a:gd name="connsiteY5" fmla="*/ 843522 h 84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641" h="843522">
                    <a:moveTo>
                      <a:pt x="4269" y="227572"/>
                    </a:moveTo>
                    <a:cubicBezTo>
                      <a:pt x="-2610" y="127559"/>
                      <a:pt x="-9489" y="27547"/>
                      <a:pt x="55069" y="5322"/>
                    </a:cubicBezTo>
                    <a:cubicBezTo>
                      <a:pt x="119627" y="-16903"/>
                      <a:pt x="310127" y="33897"/>
                      <a:pt x="391619" y="94222"/>
                    </a:cubicBezTo>
                    <a:cubicBezTo>
                      <a:pt x="473111" y="154547"/>
                      <a:pt x="552486" y="282605"/>
                      <a:pt x="544019" y="367272"/>
                    </a:cubicBezTo>
                    <a:cubicBezTo>
                      <a:pt x="535552" y="451939"/>
                      <a:pt x="386327" y="522847"/>
                      <a:pt x="340819" y="602222"/>
                    </a:cubicBezTo>
                    <a:cubicBezTo>
                      <a:pt x="295311" y="681597"/>
                      <a:pt x="283140" y="762559"/>
                      <a:pt x="270969" y="843522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EE91A75-BCE4-45A3-9AF7-3D198BB89758}"/>
                  </a:ext>
                </a:extLst>
              </p:cNvPr>
              <p:cNvSpPr/>
              <p:nvPr/>
            </p:nvSpPr>
            <p:spPr>
              <a:xfrm>
                <a:off x="8420100" y="2946400"/>
                <a:ext cx="676070" cy="744561"/>
              </a:xfrm>
              <a:custGeom>
                <a:avLst/>
                <a:gdLst>
                  <a:gd name="connsiteX0" fmla="*/ 279400 w 676070"/>
                  <a:gd name="connsiteY0" fmla="*/ 0 h 744561"/>
                  <a:gd name="connsiteX1" fmla="*/ 641350 w 676070"/>
                  <a:gd name="connsiteY1" fmla="*/ 171450 h 744561"/>
                  <a:gd name="connsiteX2" fmla="*/ 635000 w 676070"/>
                  <a:gd name="connsiteY2" fmla="*/ 374650 h 744561"/>
                  <a:gd name="connsiteX3" fmla="*/ 406400 w 676070"/>
                  <a:gd name="connsiteY3" fmla="*/ 520700 h 744561"/>
                  <a:gd name="connsiteX4" fmla="*/ 215900 w 676070"/>
                  <a:gd name="connsiteY4" fmla="*/ 742950 h 744561"/>
                  <a:gd name="connsiteX5" fmla="*/ 0 w 676070"/>
                  <a:gd name="connsiteY5" fmla="*/ 603250 h 74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070" h="744561">
                    <a:moveTo>
                      <a:pt x="279400" y="0"/>
                    </a:moveTo>
                    <a:cubicBezTo>
                      <a:pt x="430741" y="54504"/>
                      <a:pt x="582083" y="109008"/>
                      <a:pt x="641350" y="171450"/>
                    </a:cubicBezTo>
                    <a:cubicBezTo>
                      <a:pt x="700617" y="233892"/>
                      <a:pt x="674158" y="316442"/>
                      <a:pt x="635000" y="374650"/>
                    </a:cubicBezTo>
                    <a:cubicBezTo>
                      <a:pt x="595842" y="432858"/>
                      <a:pt x="476250" y="459317"/>
                      <a:pt x="406400" y="520700"/>
                    </a:cubicBezTo>
                    <a:cubicBezTo>
                      <a:pt x="336550" y="582083"/>
                      <a:pt x="283633" y="729192"/>
                      <a:pt x="215900" y="742950"/>
                    </a:cubicBezTo>
                    <a:cubicBezTo>
                      <a:pt x="148167" y="756708"/>
                      <a:pt x="74083" y="679979"/>
                      <a:pt x="0" y="603250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D7E316-03F5-46DB-8A0C-39089D3D1E67}"/>
                  </a:ext>
                </a:extLst>
              </p:cNvPr>
              <p:cNvSpPr/>
              <p:nvPr/>
            </p:nvSpPr>
            <p:spPr>
              <a:xfrm>
                <a:off x="8436691" y="3776062"/>
                <a:ext cx="808699" cy="642818"/>
              </a:xfrm>
              <a:custGeom>
                <a:avLst/>
                <a:gdLst>
                  <a:gd name="connsiteX0" fmla="*/ 2459 w 808699"/>
                  <a:gd name="connsiteY0" fmla="*/ 167288 h 642818"/>
                  <a:gd name="connsiteX1" fmla="*/ 59609 w 808699"/>
                  <a:gd name="connsiteY1" fmla="*/ 52988 h 642818"/>
                  <a:gd name="connsiteX2" fmla="*/ 402509 w 808699"/>
                  <a:gd name="connsiteY2" fmla="*/ 8538 h 642818"/>
                  <a:gd name="connsiteX3" fmla="*/ 618409 w 808699"/>
                  <a:gd name="connsiteY3" fmla="*/ 218088 h 642818"/>
                  <a:gd name="connsiteX4" fmla="*/ 783509 w 808699"/>
                  <a:gd name="connsiteY4" fmla="*/ 446688 h 642818"/>
                  <a:gd name="connsiteX5" fmla="*/ 783509 w 808699"/>
                  <a:gd name="connsiteY5" fmla="*/ 637188 h 642818"/>
                  <a:gd name="connsiteX6" fmla="*/ 548559 w 808699"/>
                  <a:gd name="connsiteY6" fmla="*/ 573688 h 64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8699" h="642818">
                    <a:moveTo>
                      <a:pt x="2459" y="167288"/>
                    </a:moveTo>
                    <a:cubicBezTo>
                      <a:pt x="-2304" y="123367"/>
                      <a:pt x="-7066" y="79446"/>
                      <a:pt x="59609" y="52988"/>
                    </a:cubicBezTo>
                    <a:cubicBezTo>
                      <a:pt x="126284" y="26530"/>
                      <a:pt x="309376" y="-18979"/>
                      <a:pt x="402509" y="8538"/>
                    </a:cubicBezTo>
                    <a:cubicBezTo>
                      <a:pt x="495642" y="36055"/>
                      <a:pt x="554909" y="145063"/>
                      <a:pt x="618409" y="218088"/>
                    </a:cubicBezTo>
                    <a:cubicBezTo>
                      <a:pt x="681909" y="291113"/>
                      <a:pt x="755992" y="376838"/>
                      <a:pt x="783509" y="446688"/>
                    </a:cubicBezTo>
                    <a:cubicBezTo>
                      <a:pt x="811026" y="516538"/>
                      <a:pt x="822667" y="616021"/>
                      <a:pt x="783509" y="637188"/>
                    </a:cubicBezTo>
                    <a:cubicBezTo>
                      <a:pt x="744351" y="658355"/>
                      <a:pt x="646455" y="616021"/>
                      <a:pt x="548559" y="573688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EDD97F3-455C-4EF0-ACA8-54F0417C1769}"/>
                  </a:ext>
                </a:extLst>
              </p:cNvPr>
              <p:cNvSpPr/>
              <p:nvPr/>
            </p:nvSpPr>
            <p:spPr>
              <a:xfrm>
                <a:off x="7521135" y="2096465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00146AB-4152-4A02-965B-FB4F9C46A7FE}"/>
                  </a:ext>
                </a:extLst>
              </p:cNvPr>
              <p:cNvSpPr/>
              <p:nvPr/>
            </p:nvSpPr>
            <p:spPr>
              <a:xfrm>
                <a:off x="7527485" y="2580462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CC9883BB-4890-433A-BE99-404B68F804CB}"/>
                  </a:ext>
                </a:extLst>
              </p:cNvPr>
              <p:cNvSpPr/>
              <p:nvPr/>
            </p:nvSpPr>
            <p:spPr>
              <a:xfrm>
                <a:off x="6904975" y="2744622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04B6C2E-9150-490E-B170-1487923C5A4D}"/>
                  </a:ext>
                </a:extLst>
              </p:cNvPr>
              <p:cNvSpPr/>
              <p:nvPr/>
            </p:nvSpPr>
            <p:spPr>
              <a:xfrm>
                <a:off x="7202637" y="2648773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16A3731-D3C7-465C-BC00-1E1F28A6F376}"/>
                  </a:ext>
                </a:extLst>
              </p:cNvPr>
              <p:cNvSpPr/>
              <p:nvPr/>
            </p:nvSpPr>
            <p:spPr>
              <a:xfrm>
                <a:off x="6268930" y="2527678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178C8BD-7713-4FA4-BB48-ED8531EB6324}"/>
                  </a:ext>
                </a:extLst>
              </p:cNvPr>
              <p:cNvSpPr/>
              <p:nvPr/>
            </p:nvSpPr>
            <p:spPr>
              <a:xfrm>
                <a:off x="6404253" y="2897314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D1E579B-6D94-44B5-97E3-4126EEF14CE5}"/>
                  </a:ext>
                </a:extLst>
              </p:cNvPr>
              <p:cNvSpPr/>
              <p:nvPr/>
            </p:nvSpPr>
            <p:spPr>
              <a:xfrm>
                <a:off x="6105624" y="3161231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39384964-9AEB-4BA4-9DA7-8A715B2BF630}"/>
                  </a:ext>
                </a:extLst>
              </p:cNvPr>
              <p:cNvSpPr/>
              <p:nvPr/>
            </p:nvSpPr>
            <p:spPr>
              <a:xfrm>
                <a:off x="5997414" y="3492062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A4A09D5-903B-4BE0-A311-6DDC4CFDB741}"/>
                  </a:ext>
                </a:extLst>
              </p:cNvPr>
              <p:cNvSpPr/>
              <p:nvPr/>
            </p:nvSpPr>
            <p:spPr>
              <a:xfrm>
                <a:off x="6670292" y="3454380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0E909AD-2C44-4A92-879C-57B3E4604E71}"/>
                  </a:ext>
                </a:extLst>
              </p:cNvPr>
              <p:cNvSpPr/>
              <p:nvPr/>
            </p:nvSpPr>
            <p:spPr>
              <a:xfrm>
                <a:off x="6385175" y="3776554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C751DA5-1889-41A8-8C77-C3DCB788DB62}"/>
                  </a:ext>
                </a:extLst>
              </p:cNvPr>
              <p:cNvSpPr/>
              <p:nvPr/>
            </p:nvSpPr>
            <p:spPr>
              <a:xfrm>
                <a:off x="6577970" y="4004557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369A0CD-9BA1-45B8-97DE-AB59F75B6503}"/>
                  </a:ext>
                </a:extLst>
              </p:cNvPr>
              <p:cNvSpPr/>
              <p:nvPr/>
            </p:nvSpPr>
            <p:spPr>
              <a:xfrm>
                <a:off x="6878844" y="4067528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5F02CCB0-04CB-4AE6-88E8-B7070159808D}"/>
                  </a:ext>
                </a:extLst>
              </p:cNvPr>
              <p:cNvSpPr/>
              <p:nvPr/>
            </p:nvSpPr>
            <p:spPr>
              <a:xfrm>
                <a:off x="6237508" y="4175348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CC43CE7-D99F-49A1-9D87-7AEE90D670B3}"/>
                  </a:ext>
                </a:extLst>
              </p:cNvPr>
              <p:cNvSpPr/>
              <p:nvPr/>
            </p:nvSpPr>
            <p:spPr>
              <a:xfrm>
                <a:off x="6640079" y="4220005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3D75437-FDD1-4AC5-9560-04F9C98EC3E1}"/>
                  </a:ext>
                </a:extLst>
              </p:cNvPr>
              <p:cNvSpPr/>
              <p:nvPr/>
            </p:nvSpPr>
            <p:spPr>
              <a:xfrm>
                <a:off x="6976881" y="4504570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0EBA56D-7BC7-4431-BB83-0EB6F74A2914}"/>
                  </a:ext>
                </a:extLst>
              </p:cNvPr>
              <p:cNvSpPr/>
              <p:nvPr/>
            </p:nvSpPr>
            <p:spPr>
              <a:xfrm>
                <a:off x="7358948" y="4613206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B578B464-5B20-4057-8CDB-B2AD781B1DC6}"/>
                  </a:ext>
                </a:extLst>
              </p:cNvPr>
              <p:cNvSpPr/>
              <p:nvPr/>
            </p:nvSpPr>
            <p:spPr>
              <a:xfrm>
                <a:off x="7035043" y="5025006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06D5576-B40E-4938-A716-D1E485B7475A}"/>
                  </a:ext>
                </a:extLst>
              </p:cNvPr>
              <p:cNvSpPr/>
              <p:nvPr/>
            </p:nvSpPr>
            <p:spPr>
              <a:xfrm>
                <a:off x="7329867" y="5011003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54C2869-B697-44FE-BBCD-69F53E66815B}"/>
                  </a:ext>
                </a:extLst>
              </p:cNvPr>
              <p:cNvSpPr/>
              <p:nvPr/>
            </p:nvSpPr>
            <p:spPr>
              <a:xfrm>
                <a:off x="7705845" y="5163984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0319B88F-0E58-4969-AC4B-38C8C43E46ED}"/>
                  </a:ext>
                </a:extLst>
              </p:cNvPr>
              <p:cNvSpPr/>
              <p:nvPr/>
            </p:nvSpPr>
            <p:spPr>
              <a:xfrm>
                <a:off x="8010780" y="4939448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6272F733-5533-4CEB-B0A0-9CD5665D5877}"/>
                  </a:ext>
                </a:extLst>
              </p:cNvPr>
              <p:cNvSpPr/>
              <p:nvPr/>
            </p:nvSpPr>
            <p:spPr>
              <a:xfrm>
                <a:off x="7495887" y="4107194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233CC90-FFF1-4399-B814-8D88170C400B}"/>
                  </a:ext>
                </a:extLst>
              </p:cNvPr>
              <p:cNvSpPr/>
              <p:nvPr/>
            </p:nvSpPr>
            <p:spPr>
              <a:xfrm>
                <a:off x="7996707" y="4100875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78C7AC95-9F90-43FE-89C7-1FA398BEEF1D}"/>
                  </a:ext>
                </a:extLst>
              </p:cNvPr>
              <p:cNvSpPr/>
              <p:nvPr/>
            </p:nvSpPr>
            <p:spPr>
              <a:xfrm>
                <a:off x="8541275" y="4120543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A2D5DCC3-CE81-4D7C-AF2C-084A2A2345CE}"/>
                  </a:ext>
                </a:extLst>
              </p:cNvPr>
              <p:cNvSpPr/>
              <p:nvPr/>
            </p:nvSpPr>
            <p:spPr>
              <a:xfrm>
                <a:off x="8625003" y="4355296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63BCF9E-2B0A-4AD8-8E80-108C733B0E2C}"/>
                  </a:ext>
                </a:extLst>
              </p:cNvPr>
              <p:cNvSpPr/>
              <p:nvPr/>
            </p:nvSpPr>
            <p:spPr>
              <a:xfrm>
                <a:off x="7780939" y="4386310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769175DB-9DB7-4B85-91C7-4828034AF847}"/>
                  </a:ext>
                </a:extLst>
              </p:cNvPr>
              <p:cNvSpPr/>
              <p:nvPr/>
            </p:nvSpPr>
            <p:spPr>
              <a:xfrm>
                <a:off x="8123706" y="4403750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55BFA9E9-B4C4-4EF4-AF54-CDF5455716C4}"/>
                  </a:ext>
                </a:extLst>
              </p:cNvPr>
              <p:cNvSpPr/>
              <p:nvPr/>
            </p:nvSpPr>
            <p:spPr>
              <a:xfrm>
                <a:off x="8428787" y="4537183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DAD9D07B-07C6-4D26-8831-B16062B26592}"/>
                  </a:ext>
                </a:extLst>
              </p:cNvPr>
              <p:cNvSpPr/>
              <p:nvPr/>
            </p:nvSpPr>
            <p:spPr>
              <a:xfrm>
                <a:off x="8598932" y="5019841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A7D6C4C-AE39-41ED-BA2C-421800B38818}"/>
                  </a:ext>
                </a:extLst>
              </p:cNvPr>
              <p:cNvSpPr/>
              <p:nvPr/>
            </p:nvSpPr>
            <p:spPr>
              <a:xfrm>
                <a:off x="9082049" y="4368681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39645256-FBF3-48BA-A6A1-48FAD944FFD1}"/>
                  </a:ext>
                </a:extLst>
              </p:cNvPr>
              <p:cNvSpPr/>
              <p:nvPr/>
            </p:nvSpPr>
            <p:spPr>
              <a:xfrm>
                <a:off x="9125983" y="4116329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7B94F94-B6AB-4CFF-A8A8-D6D66E1DB299}"/>
                  </a:ext>
                </a:extLst>
              </p:cNvPr>
              <p:cNvSpPr/>
              <p:nvPr/>
            </p:nvSpPr>
            <p:spPr>
              <a:xfrm>
                <a:off x="8822078" y="3753194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26285DE7-08B7-43B4-B82A-0F771176DF95}"/>
                  </a:ext>
                </a:extLst>
              </p:cNvPr>
              <p:cNvSpPr/>
              <p:nvPr/>
            </p:nvSpPr>
            <p:spPr>
              <a:xfrm>
                <a:off x="8464981" y="3790655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1A52C3CC-422A-4C28-A7C4-72C6FAB62BF5}"/>
                  </a:ext>
                </a:extLst>
              </p:cNvPr>
              <p:cNvSpPr/>
              <p:nvPr/>
            </p:nvSpPr>
            <p:spPr>
              <a:xfrm>
                <a:off x="8421047" y="3562582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AE45C7A4-74E6-4324-AEC1-6973C74C8AF0}"/>
                  </a:ext>
                </a:extLst>
              </p:cNvPr>
              <p:cNvSpPr/>
              <p:nvPr/>
            </p:nvSpPr>
            <p:spPr>
              <a:xfrm>
                <a:off x="8700975" y="3562582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67372E5-05B1-4CC3-85C7-1BFF0FE874CD}"/>
                  </a:ext>
                </a:extLst>
              </p:cNvPr>
              <p:cNvSpPr/>
              <p:nvPr/>
            </p:nvSpPr>
            <p:spPr>
              <a:xfrm>
                <a:off x="8981154" y="3285332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1185D0B-A5BA-4B6C-9C46-0E17F4991B59}"/>
                  </a:ext>
                </a:extLst>
              </p:cNvPr>
              <p:cNvSpPr/>
              <p:nvPr/>
            </p:nvSpPr>
            <p:spPr>
              <a:xfrm>
                <a:off x="8735953" y="2954517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A79A57D-0E31-48E8-B02B-AFB89291F4AB}"/>
                  </a:ext>
                </a:extLst>
              </p:cNvPr>
              <p:cNvSpPr/>
              <p:nvPr/>
            </p:nvSpPr>
            <p:spPr>
              <a:xfrm>
                <a:off x="8574684" y="2536156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0D2A7863-D1DA-4722-B0FC-11B88DD48B47}"/>
                  </a:ext>
                </a:extLst>
              </p:cNvPr>
              <p:cNvSpPr/>
              <p:nvPr/>
            </p:nvSpPr>
            <p:spPr>
              <a:xfrm>
                <a:off x="8789128" y="2256438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BA9C134-2AE2-456F-87B8-C5B5C7F1783C}"/>
                  </a:ext>
                </a:extLst>
              </p:cNvPr>
              <p:cNvSpPr/>
              <p:nvPr/>
            </p:nvSpPr>
            <p:spPr>
              <a:xfrm>
                <a:off x="8647896" y="1957260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E0FE92B5-4245-4788-A32B-CDAB0AD0C5F3}"/>
                  </a:ext>
                </a:extLst>
              </p:cNvPr>
              <p:cNvSpPr/>
              <p:nvPr/>
            </p:nvSpPr>
            <p:spPr>
              <a:xfrm>
                <a:off x="8284114" y="1894294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E2CBF54F-49AC-4688-AA71-E8B570995A8F}"/>
                  </a:ext>
                </a:extLst>
              </p:cNvPr>
              <p:cNvSpPr/>
              <p:nvPr/>
            </p:nvSpPr>
            <p:spPr>
              <a:xfrm>
                <a:off x="8093954" y="2288258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505156CC-8814-4DA2-B3AD-72DEA2CF86C1}"/>
                  </a:ext>
                </a:extLst>
              </p:cNvPr>
              <p:cNvSpPr/>
              <p:nvPr/>
            </p:nvSpPr>
            <p:spPr>
              <a:xfrm>
                <a:off x="7982466" y="2606710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682AE62E-B3E2-4E44-B2AE-A867330A5182}"/>
                  </a:ext>
                </a:extLst>
              </p:cNvPr>
              <p:cNvSpPr/>
              <p:nvPr/>
            </p:nvSpPr>
            <p:spPr>
              <a:xfrm>
                <a:off x="8131199" y="2957347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BD1707D3-FCE0-4DF0-8B00-2F62C0FF93B6}"/>
                  </a:ext>
                </a:extLst>
              </p:cNvPr>
              <p:cNvSpPr/>
              <p:nvPr/>
            </p:nvSpPr>
            <p:spPr>
              <a:xfrm>
                <a:off x="8087265" y="3306008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6E7988D5-64B3-4227-B332-40337C4A5C04}"/>
                  </a:ext>
                </a:extLst>
              </p:cNvPr>
              <p:cNvSpPr/>
              <p:nvPr/>
            </p:nvSpPr>
            <p:spPr>
              <a:xfrm>
                <a:off x="7420191" y="3120842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6B490176-1B73-4020-A8F1-A54295B833AC}"/>
                  </a:ext>
                </a:extLst>
              </p:cNvPr>
              <p:cNvSpPr/>
              <p:nvPr/>
            </p:nvSpPr>
            <p:spPr>
              <a:xfrm>
                <a:off x="7147644" y="3111353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ECBF7AFF-0C90-4457-B2B4-A477DAD9C067}"/>
                  </a:ext>
                </a:extLst>
              </p:cNvPr>
              <p:cNvSpPr/>
              <p:nvPr/>
            </p:nvSpPr>
            <p:spPr>
              <a:xfrm>
                <a:off x="7191578" y="3483269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E76C4DC0-DB17-4B02-8CD8-0520F8DBA00F}"/>
                  </a:ext>
                </a:extLst>
              </p:cNvPr>
              <p:cNvSpPr/>
              <p:nvPr/>
            </p:nvSpPr>
            <p:spPr>
              <a:xfrm>
                <a:off x="7566520" y="3630025"/>
                <a:ext cx="87868" cy="66695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D5A28FCD-D243-4658-BC11-F04D91FEC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534" y="2251818"/>
            <a:ext cx="1049272" cy="41875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EA3047A2-06E3-4CDE-8C65-8F2762AA7E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36" y="3128960"/>
            <a:ext cx="652956" cy="40310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5AB593-5A82-4F6F-85D6-C6D0B53F53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66" y="5514177"/>
            <a:ext cx="718797" cy="350770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53E8754F-CDD6-4097-BC42-F282C7EBC27A}"/>
              </a:ext>
            </a:extLst>
          </p:cNvPr>
          <p:cNvSpPr/>
          <p:nvPr/>
        </p:nvSpPr>
        <p:spPr>
          <a:xfrm>
            <a:off x="3761008" y="1953200"/>
            <a:ext cx="1613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CO</a:t>
            </a:r>
            <a:r>
              <a:rPr lang="fr-FR" baseline="-25000" dirty="0"/>
              <a:t>2</a:t>
            </a:r>
            <a:r>
              <a:rPr lang="fr-FR" dirty="0"/>
              <a:t> + </a:t>
            </a:r>
            <a:r>
              <a:rPr lang="fr-FR" dirty="0" err="1"/>
              <a:t>RuBP</a:t>
            </a:r>
            <a:endParaRPr lang="en-GB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3A5BD15-0617-4BF5-AF77-685986E3BAAA}"/>
              </a:ext>
            </a:extLst>
          </p:cNvPr>
          <p:cNvSpPr/>
          <p:nvPr/>
        </p:nvSpPr>
        <p:spPr>
          <a:xfrm>
            <a:off x="4016180" y="5485275"/>
            <a:ext cx="828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2PGA</a:t>
            </a:r>
            <a:endParaRPr lang="en-GB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81A4176-CF04-4CBD-B410-A4AA09C8D471}"/>
              </a:ext>
            </a:extLst>
          </p:cNvPr>
          <p:cNvSpPr/>
          <p:nvPr/>
        </p:nvSpPr>
        <p:spPr>
          <a:xfrm>
            <a:off x="4160553" y="2835036"/>
            <a:ext cx="1112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2x 3PGA</a:t>
            </a:r>
            <a:endParaRPr lang="en-GB" dirty="0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90DEA18-A927-4AF8-BC98-07B160637513}"/>
              </a:ext>
            </a:extLst>
          </p:cNvPr>
          <p:cNvGrpSpPr/>
          <p:nvPr/>
        </p:nvGrpSpPr>
        <p:grpSpPr>
          <a:xfrm>
            <a:off x="-30889" y="5061968"/>
            <a:ext cx="2020477" cy="886923"/>
            <a:chOff x="263178" y="4903105"/>
            <a:chExt cx="2393091" cy="10504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314BC3F8-FDE8-4741-AAD5-FDE597C9C0B2}"/>
                    </a:ext>
                  </a:extLst>
                </p:cNvPr>
                <p:cNvSpPr txBox="1"/>
                <p:nvPr/>
              </p:nvSpPr>
              <p:spPr>
                <a:xfrm>
                  <a:off x="263178" y="5559958"/>
                  <a:ext cx="2393091" cy="393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H</a:t>
                  </a:r>
                  <a:r>
                    <a:rPr lang="en-GB" baseline="30000" dirty="0"/>
                    <a:t>+</a:t>
                  </a:r>
                  <a:r>
                    <a:rPr lang="en-GB" dirty="0"/>
                    <a:t> +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GB"/>
                            <m:t>HCO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/>
                            <m:t>3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GB"/>
                            <m:t>−</m:t>
                          </m:r>
                        </m:sup>
                      </m:sSubSup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dirty="0"/>
                    <a:t>⇌ H</a:t>
                  </a:r>
                  <a:r>
                    <a:rPr lang="en-GB" baseline="-25000" dirty="0"/>
                    <a:t>2</a:t>
                  </a:r>
                  <a:r>
                    <a:rPr lang="en-GB" dirty="0"/>
                    <a:t>O+ CO</a:t>
                  </a:r>
                  <a:r>
                    <a:rPr lang="en-GB" sz="2400" baseline="-25000" dirty="0"/>
                    <a:t>2</a:t>
                  </a:r>
                  <a:endParaRPr lang="en-GB" baseline="-25000" dirty="0"/>
                </a:p>
              </p:txBody>
            </p:sp>
          </mc:Choice>
          <mc:Fallback xmlns="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314BC3F8-FDE8-4741-AAD5-FDE597C9C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178" y="5559958"/>
                  <a:ext cx="2393091" cy="393635"/>
                </a:xfrm>
                <a:prstGeom prst="rect">
                  <a:avLst/>
                </a:prstGeom>
                <a:blipFill>
                  <a:blip r:embed="rId10"/>
                  <a:stretch>
                    <a:fillRect l="-2719" t="-10909" r="-19033" b="-5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B79A11CA-C67B-4915-A774-B75500E7C49B}"/>
                </a:ext>
              </a:extLst>
            </p:cNvPr>
            <p:cNvSpPr txBox="1"/>
            <p:nvPr/>
          </p:nvSpPr>
          <p:spPr>
            <a:xfrm>
              <a:off x="1117048" y="4903105"/>
              <a:ext cx="1149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/>
                <a:t>carbonic</a:t>
              </a:r>
              <a:endParaRPr lang="fr-FR" dirty="0"/>
            </a:p>
            <a:p>
              <a:pPr algn="ctr"/>
              <a:r>
                <a:rPr lang="fr-FR" dirty="0"/>
                <a:t>anhydrase</a:t>
              </a:r>
              <a:endParaRPr lang="en-GB" dirty="0"/>
            </a:p>
          </p:txBody>
        </p:sp>
      </p:grp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C7661FE5-8EBE-4687-B351-5857B57CDC51}"/>
              </a:ext>
            </a:extLst>
          </p:cNvPr>
          <p:cNvSpPr/>
          <p:nvPr/>
        </p:nvSpPr>
        <p:spPr>
          <a:xfrm>
            <a:off x="528935" y="4784945"/>
            <a:ext cx="672174" cy="585001"/>
          </a:xfrm>
          <a:custGeom>
            <a:avLst/>
            <a:gdLst>
              <a:gd name="connsiteX0" fmla="*/ 0 w 1946787"/>
              <a:gd name="connsiteY0" fmla="*/ 1524000 h 1524000"/>
              <a:gd name="connsiteX1" fmla="*/ 953729 w 1946787"/>
              <a:gd name="connsiteY1" fmla="*/ 973393 h 1524000"/>
              <a:gd name="connsiteX2" fmla="*/ 1946787 w 1946787"/>
              <a:gd name="connsiteY2" fmla="*/ 0 h 1524000"/>
              <a:gd name="connsiteX0" fmla="*/ 0 w 1946787"/>
              <a:gd name="connsiteY0" fmla="*/ 1524000 h 1524000"/>
              <a:gd name="connsiteX1" fmla="*/ 259476 w 1946787"/>
              <a:gd name="connsiteY1" fmla="*/ 443074 h 1524000"/>
              <a:gd name="connsiteX2" fmla="*/ 1946787 w 1946787"/>
              <a:gd name="connsiteY2" fmla="*/ 0 h 1524000"/>
              <a:gd name="connsiteX0" fmla="*/ 0 w 1946787"/>
              <a:gd name="connsiteY0" fmla="*/ 1524000 h 1524000"/>
              <a:gd name="connsiteX1" fmla="*/ 259476 w 1946787"/>
              <a:gd name="connsiteY1" fmla="*/ 443074 h 1524000"/>
              <a:gd name="connsiteX2" fmla="*/ 1946787 w 1946787"/>
              <a:gd name="connsiteY2" fmla="*/ 0 h 1524000"/>
              <a:gd name="connsiteX0" fmla="*/ 78763 w 2025550"/>
              <a:gd name="connsiteY0" fmla="*/ 1524000 h 1524000"/>
              <a:gd name="connsiteX1" fmla="*/ 338239 w 2025550"/>
              <a:gd name="connsiteY1" fmla="*/ 443074 h 1524000"/>
              <a:gd name="connsiteX2" fmla="*/ 2025550 w 2025550"/>
              <a:gd name="connsiteY2" fmla="*/ 0 h 1524000"/>
              <a:gd name="connsiteX0" fmla="*/ 78763 w 2025550"/>
              <a:gd name="connsiteY0" fmla="*/ 1524635 h 1524635"/>
              <a:gd name="connsiteX1" fmla="*/ 338239 w 2025550"/>
              <a:gd name="connsiteY1" fmla="*/ 443709 h 1524635"/>
              <a:gd name="connsiteX2" fmla="*/ 2025550 w 2025550"/>
              <a:gd name="connsiteY2" fmla="*/ 635 h 1524635"/>
              <a:gd name="connsiteX0" fmla="*/ 210182 w 1863247"/>
              <a:gd name="connsiteY0" fmla="*/ 1390872 h 1390872"/>
              <a:gd name="connsiteX1" fmla="*/ 175936 w 1863247"/>
              <a:gd name="connsiteY1" fmla="*/ 443709 h 1390872"/>
              <a:gd name="connsiteX2" fmla="*/ 1863247 w 1863247"/>
              <a:gd name="connsiteY2" fmla="*/ 635 h 1390872"/>
              <a:gd name="connsiteX0" fmla="*/ 311725 w 1964790"/>
              <a:gd name="connsiteY0" fmla="*/ 1390872 h 1390872"/>
              <a:gd name="connsiteX1" fmla="*/ 277479 w 1964790"/>
              <a:gd name="connsiteY1" fmla="*/ 443709 h 1390872"/>
              <a:gd name="connsiteX2" fmla="*/ 1964790 w 1964790"/>
              <a:gd name="connsiteY2" fmla="*/ 635 h 1390872"/>
              <a:gd name="connsiteX0" fmla="*/ 288023 w 1941088"/>
              <a:gd name="connsiteY0" fmla="*/ 1391527 h 1391527"/>
              <a:gd name="connsiteX1" fmla="*/ 307181 w 1941088"/>
              <a:gd name="connsiteY1" fmla="*/ 332894 h 1391527"/>
              <a:gd name="connsiteX2" fmla="*/ 1941088 w 1941088"/>
              <a:gd name="connsiteY2" fmla="*/ 1290 h 1391527"/>
              <a:gd name="connsiteX0" fmla="*/ 338088 w 1884345"/>
              <a:gd name="connsiteY0" fmla="*/ 1369233 h 1369233"/>
              <a:gd name="connsiteX1" fmla="*/ 250438 w 1884345"/>
              <a:gd name="connsiteY1" fmla="*/ 332894 h 1369233"/>
              <a:gd name="connsiteX2" fmla="*/ 1884345 w 1884345"/>
              <a:gd name="connsiteY2" fmla="*/ 1290 h 136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4345" h="1369233">
                <a:moveTo>
                  <a:pt x="338088" y="1369233"/>
                </a:moveTo>
                <a:cubicBezTo>
                  <a:pt x="-121638" y="1087670"/>
                  <a:pt x="-74026" y="586894"/>
                  <a:pt x="250438" y="332894"/>
                </a:cubicBezTo>
                <a:cubicBezTo>
                  <a:pt x="574902" y="78894"/>
                  <a:pt x="989305" y="-12202"/>
                  <a:pt x="1884345" y="1290"/>
                </a:cubicBezTo>
              </a:path>
            </a:pathLst>
          </a:custGeom>
          <a:noFill/>
          <a:ln w="57150">
            <a:gradFill>
              <a:gsLst>
                <a:gs pos="9600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BF30E26-E11D-4A52-A9CB-72040D492CA8}"/>
              </a:ext>
            </a:extLst>
          </p:cNvPr>
          <p:cNvSpPr txBox="1"/>
          <p:nvPr/>
        </p:nvSpPr>
        <p:spPr>
          <a:xfrm>
            <a:off x="2170560" y="1870606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tx2"/>
                </a:solidFill>
              </a:rPr>
              <a:t>RuBisCO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18" name="Arc 117">
            <a:extLst>
              <a:ext uri="{FF2B5EF4-FFF2-40B4-BE49-F238E27FC236}">
                <a16:creationId xmlns:a16="http://schemas.microsoft.com/office/drawing/2014/main" id="{F76EC68A-4692-4564-9CEB-DB9F36B337E1}"/>
              </a:ext>
            </a:extLst>
          </p:cNvPr>
          <p:cNvSpPr/>
          <p:nvPr/>
        </p:nvSpPr>
        <p:spPr bwMode="auto">
          <a:xfrm>
            <a:off x="3571067" y="2131263"/>
            <a:ext cx="1038677" cy="884154"/>
          </a:xfrm>
          <a:prstGeom prst="arc">
            <a:avLst>
              <a:gd name="adj1" fmla="val 4798291"/>
              <a:gd name="adj2" fmla="val 13372689"/>
            </a:avLst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Arc 118">
            <a:extLst>
              <a:ext uri="{FF2B5EF4-FFF2-40B4-BE49-F238E27FC236}">
                <a16:creationId xmlns:a16="http://schemas.microsoft.com/office/drawing/2014/main" id="{3FF6A26F-2F2C-42F8-8229-1738236BE10A}"/>
              </a:ext>
            </a:extLst>
          </p:cNvPr>
          <p:cNvSpPr/>
          <p:nvPr/>
        </p:nvSpPr>
        <p:spPr bwMode="auto">
          <a:xfrm>
            <a:off x="4717828" y="2533214"/>
            <a:ext cx="1038677" cy="818821"/>
          </a:xfrm>
          <a:prstGeom prst="arc">
            <a:avLst>
              <a:gd name="adj1" fmla="val 16415741"/>
              <a:gd name="adj2" fmla="val 4734766"/>
            </a:avLst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C865A927-3592-45E1-8476-8E37FF0D2A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9824" y="4660708"/>
            <a:ext cx="1049272" cy="418755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D884FA38-D7CC-46CC-934B-50CF078948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0025" y="5096622"/>
            <a:ext cx="652956" cy="403104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FE053B12-4767-4CE9-83AF-5A5B2FFF55C6}"/>
              </a:ext>
            </a:extLst>
          </p:cNvPr>
          <p:cNvSpPr/>
          <p:nvPr/>
        </p:nvSpPr>
        <p:spPr bwMode="auto">
          <a:xfrm>
            <a:off x="4147017" y="4403636"/>
            <a:ext cx="1613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O</a:t>
            </a:r>
            <a:r>
              <a:rPr lang="fr-FR" baseline="-25000" dirty="0"/>
              <a:t>2</a:t>
            </a:r>
            <a:r>
              <a:rPr lang="fr-FR" dirty="0"/>
              <a:t> + </a:t>
            </a:r>
            <a:r>
              <a:rPr lang="fr-FR" dirty="0" err="1"/>
              <a:t>RuBP</a:t>
            </a:r>
            <a:endParaRPr lang="en-GB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4E017DA-3147-4B29-92FD-6E2E5C414C04}"/>
              </a:ext>
            </a:extLst>
          </p:cNvPr>
          <p:cNvSpPr/>
          <p:nvPr/>
        </p:nvSpPr>
        <p:spPr bwMode="auto">
          <a:xfrm>
            <a:off x="4054280" y="5101452"/>
            <a:ext cx="857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3PGA</a:t>
            </a:r>
            <a:endParaRPr lang="en-GB" dirty="0"/>
          </a:p>
        </p:txBody>
      </p:sp>
      <p:sp>
        <p:nvSpPr>
          <p:cNvPr id="124" name="Arc 123">
            <a:extLst>
              <a:ext uri="{FF2B5EF4-FFF2-40B4-BE49-F238E27FC236}">
                <a16:creationId xmlns:a16="http://schemas.microsoft.com/office/drawing/2014/main" id="{678D079F-2015-4B2F-AB98-5F81CA5D669B}"/>
              </a:ext>
            </a:extLst>
          </p:cNvPr>
          <p:cNvSpPr/>
          <p:nvPr/>
        </p:nvSpPr>
        <p:spPr bwMode="auto">
          <a:xfrm rot="791563">
            <a:off x="3452863" y="4625731"/>
            <a:ext cx="1038087" cy="759284"/>
          </a:xfrm>
          <a:prstGeom prst="arc">
            <a:avLst>
              <a:gd name="adj1" fmla="val 4798291"/>
              <a:gd name="adj2" fmla="val 16616342"/>
            </a:avLst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Arc 124">
            <a:extLst>
              <a:ext uri="{FF2B5EF4-FFF2-40B4-BE49-F238E27FC236}">
                <a16:creationId xmlns:a16="http://schemas.microsoft.com/office/drawing/2014/main" id="{CA237A1D-DC61-4491-8DBD-9FB18CB068E9}"/>
              </a:ext>
            </a:extLst>
          </p:cNvPr>
          <p:cNvSpPr/>
          <p:nvPr/>
        </p:nvSpPr>
        <p:spPr bwMode="auto">
          <a:xfrm>
            <a:off x="5153273" y="4916384"/>
            <a:ext cx="738338" cy="812247"/>
          </a:xfrm>
          <a:prstGeom prst="arc">
            <a:avLst>
              <a:gd name="adj1" fmla="val 16435436"/>
              <a:gd name="adj2" fmla="val 6135061"/>
            </a:avLst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DDEC32E-8769-4FD1-A581-BC7A54CB3FBF}"/>
              </a:ext>
            </a:extLst>
          </p:cNvPr>
          <p:cNvSpPr/>
          <p:nvPr/>
        </p:nvSpPr>
        <p:spPr bwMode="auto">
          <a:xfrm>
            <a:off x="4844121" y="1702457"/>
            <a:ext cx="241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rgbClr val="2B7758"/>
                </a:solidFill>
              </a:rPr>
              <a:t>Photosynthesis</a:t>
            </a:r>
            <a:endParaRPr lang="en-GB" dirty="0">
              <a:solidFill>
                <a:srgbClr val="2B7758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477A0A2-02CD-4BC7-A443-65B968FDA281}"/>
              </a:ext>
            </a:extLst>
          </p:cNvPr>
          <p:cNvSpPr/>
          <p:nvPr/>
        </p:nvSpPr>
        <p:spPr bwMode="auto">
          <a:xfrm>
            <a:off x="4835053" y="4024362"/>
            <a:ext cx="241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2B7758"/>
                </a:solidFill>
              </a:rPr>
              <a:t>Photorespiration</a:t>
            </a:r>
            <a:endParaRPr lang="en-GB" dirty="0">
              <a:solidFill>
                <a:srgbClr val="2B7758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F07B247-4D78-49F7-BB03-764066A10659}"/>
              </a:ext>
            </a:extLst>
          </p:cNvPr>
          <p:cNvSpPr txBox="1"/>
          <p:nvPr/>
        </p:nvSpPr>
        <p:spPr bwMode="auto">
          <a:xfrm>
            <a:off x="283847" y="2775010"/>
            <a:ext cx="93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err="1">
                <a:solidFill>
                  <a:schemeClr val="accent2">
                    <a:lumMod val="75000"/>
                  </a:schemeClr>
                </a:solidFill>
              </a:rPr>
              <a:t>Scaffold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fr-FR" dirty="0" err="1">
                <a:solidFill>
                  <a:schemeClr val="accent2">
                    <a:lumMod val="75000"/>
                  </a:schemeClr>
                </a:solidFill>
              </a:rPr>
              <a:t>protein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EC395BE-08E7-476A-8130-93C9473C40F4}"/>
              </a:ext>
            </a:extLst>
          </p:cNvPr>
          <p:cNvSpPr/>
          <p:nvPr/>
        </p:nvSpPr>
        <p:spPr>
          <a:xfrm>
            <a:off x="4213144" y="529336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+</a:t>
            </a:r>
            <a:endParaRPr lang="en-GB" dirty="0"/>
          </a:p>
        </p:txBody>
      </p:sp>
      <p:pic>
        <p:nvPicPr>
          <p:cNvPr id="16" name="Image 15" descr="Une image contenant texte, diagramme, capture d’écran&#10;&#10;Description générée automatiquement">
            <a:extLst>
              <a:ext uri="{FF2B5EF4-FFF2-40B4-BE49-F238E27FC236}">
                <a16:creationId xmlns:a16="http://schemas.microsoft.com/office/drawing/2014/main" id="{3FBEF31E-978B-FAA8-7668-E7CEA54160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97" y="734762"/>
            <a:ext cx="4876014" cy="523454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3067F7A-1609-7D33-7218-240B6B7C6DE9}"/>
              </a:ext>
            </a:extLst>
          </p:cNvPr>
          <p:cNvSpPr txBox="1"/>
          <p:nvPr/>
        </p:nvSpPr>
        <p:spPr>
          <a:xfrm>
            <a:off x="9551534" y="5864947"/>
            <a:ext cx="264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j-lt"/>
              </a:rPr>
              <a:t>Dao </a:t>
            </a:r>
            <a:r>
              <a:rPr lang="fr-FR" sz="1600" i="1" dirty="0">
                <a:latin typeface="+mj-lt"/>
              </a:rPr>
              <a:t>et al. </a:t>
            </a:r>
            <a:r>
              <a:rPr lang="fr-FR" sz="1600" dirty="0">
                <a:latin typeface="+mj-lt"/>
              </a:rPr>
              <a:t>(2025) </a:t>
            </a:r>
            <a:r>
              <a:rPr lang="fr-FR" sz="1600" i="1" dirty="0">
                <a:latin typeface="+mj-lt"/>
              </a:rPr>
              <a:t>Nature Com.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597803" y="259620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 dirty="0"/>
              <a:t>CO</a:t>
            </a:r>
            <a:r>
              <a:rPr lang="fr-FR" baseline="-25000" dirty="0"/>
              <a:t>2</a:t>
            </a:r>
            <a:r>
              <a:rPr lang="fr-FR" dirty="0"/>
              <a:t> fixation by </a:t>
            </a:r>
            <a:r>
              <a:rPr lang="fr-FR" dirty="0" err="1"/>
              <a:t>photosynthetic</a:t>
            </a:r>
            <a:r>
              <a:rPr lang="fr-FR" dirty="0"/>
              <a:t> </a:t>
            </a:r>
            <a:r>
              <a:rPr lang="fr-FR" dirty="0" err="1"/>
              <a:t>microorganisms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3059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Objectives of the CO</a:t>
            </a:r>
            <a:r>
              <a:rPr lang="fr-FR" baseline="-25000" dirty="0"/>
              <a:t>2</a:t>
            </a:r>
            <a:r>
              <a:rPr lang="fr-FR" dirty="0"/>
              <a:t>_CM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φ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dirty="0" err="1"/>
              <a:t>project</a:t>
            </a:r>
            <a:endParaRPr lang="fr-FR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CCBBE24-AB21-4F9C-8A12-FD0A801C7CD8}"/>
              </a:ext>
            </a:extLst>
          </p:cNvPr>
          <p:cNvSpPr txBox="1"/>
          <p:nvPr/>
        </p:nvSpPr>
        <p:spPr>
          <a:xfrm>
            <a:off x="134743" y="3734097"/>
            <a:ext cx="106682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2B7758"/>
                </a:solidFill>
              </a:rPr>
              <a:t>What</a:t>
            </a:r>
            <a:r>
              <a:rPr lang="fr-FR" dirty="0">
                <a:solidFill>
                  <a:srgbClr val="2B7758"/>
                </a:solidFill>
              </a:rPr>
              <a:t> are the </a:t>
            </a:r>
            <a:r>
              <a:rPr lang="fr-FR" dirty="0" err="1">
                <a:solidFill>
                  <a:srgbClr val="2B7758"/>
                </a:solidFill>
              </a:rPr>
              <a:t>molecular</a:t>
            </a:r>
            <a:r>
              <a:rPr lang="fr-FR" dirty="0">
                <a:solidFill>
                  <a:srgbClr val="2B7758"/>
                </a:solidFill>
              </a:rPr>
              <a:t> key </a:t>
            </a:r>
            <a:r>
              <a:rPr lang="fr-FR" dirty="0" err="1">
                <a:solidFill>
                  <a:srgbClr val="2B7758"/>
                </a:solidFill>
              </a:rPr>
              <a:t>features</a:t>
            </a:r>
            <a:r>
              <a:rPr lang="fr-FR" dirty="0">
                <a:solidFill>
                  <a:srgbClr val="2B7758"/>
                </a:solidFill>
              </a:rPr>
              <a:t> </a:t>
            </a:r>
            <a:r>
              <a:rPr lang="fr-FR" dirty="0" err="1">
                <a:solidFill>
                  <a:srgbClr val="2B7758"/>
                </a:solidFill>
              </a:rPr>
              <a:t>that</a:t>
            </a:r>
            <a:r>
              <a:rPr lang="fr-FR" dirty="0">
                <a:solidFill>
                  <a:srgbClr val="2B7758"/>
                </a:solidFill>
              </a:rPr>
              <a:t> drive </a:t>
            </a:r>
            <a:r>
              <a:rPr lang="fr-FR" dirty="0" err="1">
                <a:solidFill>
                  <a:srgbClr val="2B7758"/>
                </a:solidFill>
              </a:rPr>
              <a:t>RuBisCO</a:t>
            </a:r>
            <a:r>
              <a:rPr lang="fr-FR" dirty="0">
                <a:solidFill>
                  <a:srgbClr val="2B7758"/>
                </a:solidFill>
              </a:rPr>
              <a:t> condensation?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2B7758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2B7758"/>
                </a:solidFill>
              </a:rPr>
              <a:t>What</a:t>
            </a:r>
            <a:r>
              <a:rPr lang="fr-FR" dirty="0">
                <a:solidFill>
                  <a:srgbClr val="2B7758"/>
                </a:solidFill>
              </a:rPr>
              <a:t> are the physico-</a:t>
            </a:r>
            <a:r>
              <a:rPr lang="fr-FR" dirty="0" err="1">
                <a:solidFill>
                  <a:srgbClr val="2B7758"/>
                </a:solidFill>
              </a:rPr>
              <a:t>chemical</a:t>
            </a:r>
            <a:r>
              <a:rPr lang="fr-FR" dirty="0">
                <a:solidFill>
                  <a:srgbClr val="2B7758"/>
                </a:solidFill>
              </a:rPr>
              <a:t> </a:t>
            </a:r>
            <a:r>
              <a:rPr lang="fr-FR" dirty="0" err="1">
                <a:solidFill>
                  <a:srgbClr val="2B7758"/>
                </a:solidFill>
              </a:rPr>
              <a:t>properties</a:t>
            </a:r>
            <a:r>
              <a:rPr lang="fr-FR" dirty="0">
                <a:solidFill>
                  <a:srgbClr val="2B7758"/>
                </a:solidFill>
              </a:rPr>
              <a:t> of the </a:t>
            </a:r>
            <a:r>
              <a:rPr lang="fr-FR" dirty="0" err="1">
                <a:solidFill>
                  <a:srgbClr val="2B7758"/>
                </a:solidFill>
              </a:rPr>
              <a:t>RuBisCO</a:t>
            </a:r>
            <a:r>
              <a:rPr lang="fr-FR" dirty="0">
                <a:solidFill>
                  <a:srgbClr val="2B7758"/>
                </a:solidFill>
              </a:rPr>
              <a:t> </a:t>
            </a:r>
            <a:r>
              <a:rPr lang="fr-FR" dirty="0" err="1">
                <a:solidFill>
                  <a:srgbClr val="2B7758"/>
                </a:solidFill>
              </a:rPr>
              <a:t>condensates</a:t>
            </a:r>
            <a:r>
              <a:rPr lang="fr-FR" dirty="0">
                <a:solidFill>
                  <a:srgbClr val="2B7758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2B7758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2B7758"/>
                </a:solidFill>
              </a:rPr>
              <a:t>What</a:t>
            </a:r>
            <a:r>
              <a:rPr lang="fr-FR" dirty="0">
                <a:solidFill>
                  <a:srgbClr val="2B7758"/>
                </a:solidFill>
              </a:rPr>
              <a:t> are the </a:t>
            </a:r>
            <a:r>
              <a:rPr lang="fr-FR" dirty="0" err="1">
                <a:solidFill>
                  <a:srgbClr val="2B7758"/>
                </a:solidFill>
              </a:rPr>
              <a:t>consequences</a:t>
            </a:r>
            <a:r>
              <a:rPr lang="fr-FR" dirty="0">
                <a:solidFill>
                  <a:srgbClr val="2B7758"/>
                </a:solidFill>
              </a:rPr>
              <a:t> of the </a:t>
            </a:r>
            <a:r>
              <a:rPr lang="fr-FR" dirty="0" err="1">
                <a:solidFill>
                  <a:srgbClr val="2B7758"/>
                </a:solidFill>
              </a:rPr>
              <a:t>liquid-liquid</a:t>
            </a:r>
            <a:r>
              <a:rPr lang="fr-FR" dirty="0">
                <a:solidFill>
                  <a:srgbClr val="2B7758"/>
                </a:solidFill>
              </a:rPr>
              <a:t> interface on the </a:t>
            </a:r>
            <a:r>
              <a:rPr lang="fr-FR" dirty="0" err="1">
                <a:solidFill>
                  <a:srgbClr val="2B7758"/>
                </a:solidFill>
              </a:rPr>
              <a:t>metabolic</a:t>
            </a:r>
            <a:r>
              <a:rPr lang="fr-FR" dirty="0">
                <a:solidFill>
                  <a:srgbClr val="2B7758"/>
                </a:solidFill>
              </a:rPr>
              <a:t> flux?</a:t>
            </a:r>
          </a:p>
          <a:p>
            <a:endParaRPr lang="fr-FR" dirty="0">
              <a:solidFill>
                <a:srgbClr val="2B7758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2B7758"/>
                </a:solidFill>
              </a:rPr>
              <a:t>What</a:t>
            </a:r>
            <a:r>
              <a:rPr lang="fr-FR" dirty="0">
                <a:solidFill>
                  <a:srgbClr val="2B7758"/>
                </a:solidFill>
              </a:rPr>
              <a:t> are the </a:t>
            </a:r>
            <a:r>
              <a:rPr lang="fr-FR" dirty="0" err="1">
                <a:solidFill>
                  <a:srgbClr val="2B7758"/>
                </a:solidFill>
              </a:rPr>
              <a:t>consequences</a:t>
            </a:r>
            <a:r>
              <a:rPr lang="fr-FR" dirty="0">
                <a:solidFill>
                  <a:srgbClr val="2B7758"/>
                </a:solidFill>
              </a:rPr>
              <a:t> of </a:t>
            </a:r>
            <a:r>
              <a:rPr lang="fr-FR" dirty="0" err="1">
                <a:solidFill>
                  <a:srgbClr val="2B7758"/>
                </a:solidFill>
              </a:rPr>
              <a:t>RuBisCO</a:t>
            </a:r>
            <a:r>
              <a:rPr lang="fr-FR" dirty="0">
                <a:solidFill>
                  <a:srgbClr val="2B7758"/>
                </a:solidFill>
              </a:rPr>
              <a:t> location and organisation on carboxylation and </a:t>
            </a:r>
            <a:r>
              <a:rPr lang="fr-FR" dirty="0" err="1">
                <a:solidFill>
                  <a:srgbClr val="2B7758"/>
                </a:solidFill>
              </a:rPr>
              <a:t>oxygenation</a:t>
            </a:r>
            <a:r>
              <a:rPr lang="fr-FR" dirty="0">
                <a:solidFill>
                  <a:srgbClr val="2B7758"/>
                </a:solidFill>
              </a:rPr>
              <a:t> </a:t>
            </a:r>
            <a:r>
              <a:rPr lang="fr-FR" dirty="0" err="1">
                <a:solidFill>
                  <a:srgbClr val="2B7758"/>
                </a:solidFill>
              </a:rPr>
              <a:t>activities</a:t>
            </a:r>
            <a:r>
              <a:rPr lang="fr-FR" dirty="0">
                <a:solidFill>
                  <a:srgbClr val="2B7758"/>
                </a:solidFill>
              </a:rPr>
              <a:t>; </a:t>
            </a:r>
            <a:r>
              <a:rPr lang="fr-FR" dirty="0" err="1">
                <a:solidFill>
                  <a:srgbClr val="2B7758"/>
                </a:solidFill>
              </a:rPr>
              <a:t>metabolic</a:t>
            </a:r>
            <a:r>
              <a:rPr lang="fr-FR" dirty="0">
                <a:solidFill>
                  <a:srgbClr val="2B7758"/>
                </a:solidFill>
              </a:rPr>
              <a:t> and </a:t>
            </a:r>
            <a:r>
              <a:rPr lang="fr-FR" dirty="0" err="1">
                <a:solidFill>
                  <a:srgbClr val="2B7758"/>
                </a:solidFill>
              </a:rPr>
              <a:t>carbon</a:t>
            </a:r>
            <a:r>
              <a:rPr lang="fr-FR" dirty="0">
                <a:solidFill>
                  <a:srgbClr val="2B7758"/>
                </a:solidFill>
              </a:rPr>
              <a:t> fluxes?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2B7758"/>
              </a:solidFill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rgbClr val="2B7758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224FFDA-62DB-4890-A769-E2DC631B0C99}"/>
              </a:ext>
            </a:extLst>
          </p:cNvPr>
          <p:cNvGrpSpPr/>
          <p:nvPr/>
        </p:nvGrpSpPr>
        <p:grpSpPr>
          <a:xfrm>
            <a:off x="1555801" y="1297397"/>
            <a:ext cx="5416499" cy="2254758"/>
            <a:chOff x="1746301" y="1336167"/>
            <a:chExt cx="6597186" cy="2899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F30749-51C8-4242-9EF6-6DB407F52C42}"/>
                </a:ext>
              </a:extLst>
            </p:cNvPr>
            <p:cNvGrpSpPr/>
            <p:nvPr/>
          </p:nvGrpSpPr>
          <p:grpSpPr>
            <a:xfrm>
              <a:off x="4475439" y="1810259"/>
              <a:ext cx="2479121" cy="2425308"/>
              <a:chOff x="5509179" y="1523735"/>
              <a:chExt cx="4365802" cy="4063873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A6104D8-069D-49EB-99C4-52A0C622FE4E}"/>
                  </a:ext>
                </a:extLst>
              </p:cNvPr>
              <p:cNvSpPr/>
              <p:nvPr/>
            </p:nvSpPr>
            <p:spPr>
              <a:xfrm>
                <a:off x="5509179" y="1523735"/>
                <a:ext cx="4365802" cy="40638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CB18719-4A82-4587-8722-7A587298A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3640" y="2521533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DA4A4CD-8533-47FE-875E-3309823A6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4936" y="2261395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23806BF-E2A7-4336-B7FD-DDE6C7171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3424" y="2715468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F4D2F74-52AC-4065-A3DB-C2477D586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6303" y="3372703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E184DE9-E3D5-4BA5-9C59-1EF09BD67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02687" y="3242144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4FDDDB1-9040-4615-960D-3AAB74BB5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6682" y="4445989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638B759-D636-41CB-9BC5-C7E257CD1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2127" y="4317638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BC16EEB-C8C1-4EAD-996A-B863712C2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0816" y="1915761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890DD3D-9996-4E40-A43C-2E2012D58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0194" y="3515175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54F035F-27D0-437B-9343-680603D3BB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0441" y="1620078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24F455F-C797-48B4-8454-3E5890A25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8957" y="3531992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BED3F55-F287-4547-B6A9-A8BF1DDFC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9749" y="4395758"/>
                <a:ext cx="1028700" cy="771525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EB728C5-785E-4C66-8CDC-C44ACD2D3195}"/>
                  </a:ext>
                </a:extLst>
              </p:cNvPr>
              <p:cNvGrpSpPr/>
              <p:nvPr/>
            </p:nvGrpSpPr>
            <p:grpSpPr>
              <a:xfrm>
                <a:off x="5892320" y="1894294"/>
                <a:ext cx="3353070" cy="3338352"/>
                <a:chOff x="5892320" y="1894294"/>
                <a:chExt cx="3353070" cy="3338352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818663B-954E-4808-AE50-158C72EB760D}"/>
                    </a:ext>
                  </a:extLst>
                </p:cNvPr>
                <p:cNvSpPr/>
                <p:nvPr/>
              </p:nvSpPr>
              <p:spPr>
                <a:xfrm>
                  <a:off x="6686550" y="2095500"/>
                  <a:ext cx="946908" cy="693318"/>
                </a:xfrm>
                <a:custGeom>
                  <a:avLst/>
                  <a:gdLst>
                    <a:gd name="connsiteX0" fmla="*/ 857250 w 946908"/>
                    <a:gd name="connsiteY0" fmla="*/ 0 h 693318"/>
                    <a:gd name="connsiteX1" fmla="*/ 946150 w 946908"/>
                    <a:gd name="connsiteY1" fmla="*/ 330200 h 693318"/>
                    <a:gd name="connsiteX2" fmla="*/ 812800 w 946908"/>
                    <a:gd name="connsiteY2" fmla="*/ 584200 h 693318"/>
                    <a:gd name="connsiteX3" fmla="*/ 508000 w 946908"/>
                    <a:gd name="connsiteY3" fmla="*/ 596900 h 693318"/>
                    <a:gd name="connsiteX4" fmla="*/ 323850 w 946908"/>
                    <a:gd name="connsiteY4" fmla="*/ 692150 h 693318"/>
                    <a:gd name="connsiteX5" fmla="*/ 0 w 946908"/>
                    <a:gd name="connsiteY5" fmla="*/ 641350 h 693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6908" h="693318">
                      <a:moveTo>
                        <a:pt x="857250" y="0"/>
                      </a:moveTo>
                      <a:cubicBezTo>
                        <a:pt x="905404" y="116416"/>
                        <a:pt x="953558" y="232833"/>
                        <a:pt x="946150" y="330200"/>
                      </a:cubicBezTo>
                      <a:cubicBezTo>
                        <a:pt x="938742" y="427567"/>
                        <a:pt x="885825" y="539750"/>
                        <a:pt x="812800" y="584200"/>
                      </a:cubicBezTo>
                      <a:cubicBezTo>
                        <a:pt x="739775" y="628650"/>
                        <a:pt x="589492" y="578908"/>
                        <a:pt x="508000" y="596900"/>
                      </a:cubicBezTo>
                      <a:cubicBezTo>
                        <a:pt x="426508" y="614892"/>
                        <a:pt x="408517" y="684742"/>
                        <a:pt x="323850" y="692150"/>
                      </a:cubicBezTo>
                      <a:cubicBezTo>
                        <a:pt x="239183" y="699558"/>
                        <a:pt x="119591" y="670454"/>
                        <a:pt x="0" y="641350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8EBEE666-DF4C-44A4-A613-640AFEB2BED5}"/>
                    </a:ext>
                  </a:extLst>
                </p:cNvPr>
                <p:cNvSpPr/>
                <p:nvPr/>
              </p:nvSpPr>
              <p:spPr>
                <a:xfrm>
                  <a:off x="5892320" y="2470150"/>
                  <a:ext cx="567010" cy="1085850"/>
                </a:xfrm>
                <a:custGeom>
                  <a:avLst/>
                  <a:gdLst>
                    <a:gd name="connsiteX0" fmla="*/ 368780 w 567010"/>
                    <a:gd name="connsiteY0" fmla="*/ 0 h 1085850"/>
                    <a:gd name="connsiteX1" fmla="*/ 565630 w 567010"/>
                    <a:gd name="connsiteY1" fmla="*/ 412750 h 1085850"/>
                    <a:gd name="connsiteX2" fmla="*/ 432280 w 567010"/>
                    <a:gd name="connsiteY2" fmla="*/ 635000 h 1085850"/>
                    <a:gd name="connsiteX3" fmla="*/ 6830 w 567010"/>
                    <a:gd name="connsiteY3" fmla="*/ 850900 h 1085850"/>
                    <a:gd name="connsiteX4" fmla="*/ 210030 w 567010"/>
                    <a:gd name="connsiteY4" fmla="*/ 1085850 h 108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7010" h="1085850">
                      <a:moveTo>
                        <a:pt x="368780" y="0"/>
                      </a:moveTo>
                      <a:cubicBezTo>
                        <a:pt x="461913" y="153458"/>
                        <a:pt x="555047" y="306917"/>
                        <a:pt x="565630" y="412750"/>
                      </a:cubicBezTo>
                      <a:cubicBezTo>
                        <a:pt x="576213" y="518583"/>
                        <a:pt x="525413" y="561975"/>
                        <a:pt x="432280" y="635000"/>
                      </a:cubicBezTo>
                      <a:cubicBezTo>
                        <a:pt x="339147" y="708025"/>
                        <a:pt x="43872" y="775758"/>
                        <a:pt x="6830" y="850900"/>
                      </a:cubicBezTo>
                      <a:cubicBezTo>
                        <a:pt x="-30212" y="926042"/>
                        <a:pt x="89909" y="1005946"/>
                        <a:pt x="210030" y="1085850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491A8801-7B66-4A93-A864-5F76BFFBC99E}"/>
                    </a:ext>
                  </a:extLst>
                </p:cNvPr>
                <p:cNvSpPr/>
                <p:nvPr/>
              </p:nvSpPr>
              <p:spPr>
                <a:xfrm>
                  <a:off x="6422435" y="3474116"/>
                  <a:ext cx="594315" cy="818484"/>
                </a:xfrm>
                <a:custGeom>
                  <a:avLst/>
                  <a:gdLst>
                    <a:gd name="connsiteX0" fmla="*/ 467315 w 594315"/>
                    <a:gd name="connsiteY0" fmla="*/ 5684 h 818484"/>
                    <a:gd name="connsiteX1" fmla="*/ 105365 w 594315"/>
                    <a:gd name="connsiteY1" fmla="*/ 43784 h 818484"/>
                    <a:gd name="connsiteX2" fmla="*/ 3765 w 594315"/>
                    <a:gd name="connsiteY2" fmla="*/ 329534 h 818484"/>
                    <a:gd name="connsiteX3" fmla="*/ 206965 w 594315"/>
                    <a:gd name="connsiteY3" fmla="*/ 570834 h 818484"/>
                    <a:gd name="connsiteX4" fmla="*/ 505415 w 594315"/>
                    <a:gd name="connsiteY4" fmla="*/ 615284 h 818484"/>
                    <a:gd name="connsiteX5" fmla="*/ 594315 w 594315"/>
                    <a:gd name="connsiteY5" fmla="*/ 818484 h 818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4315" h="818484">
                      <a:moveTo>
                        <a:pt x="467315" y="5684"/>
                      </a:moveTo>
                      <a:cubicBezTo>
                        <a:pt x="324969" y="-2254"/>
                        <a:pt x="182623" y="-10191"/>
                        <a:pt x="105365" y="43784"/>
                      </a:cubicBezTo>
                      <a:cubicBezTo>
                        <a:pt x="28107" y="97759"/>
                        <a:pt x="-13168" y="241692"/>
                        <a:pt x="3765" y="329534"/>
                      </a:cubicBezTo>
                      <a:cubicBezTo>
                        <a:pt x="20698" y="417376"/>
                        <a:pt x="123357" y="523209"/>
                        <a:pt x="206965" y="570834"/>
                      </a:cubicBezTo>
                      <a:cubicBezTo>
                        <a:pt x="290573" y="618459"/>
                        <a:pt x="440857" y="574009"/>
                        <a:pt x="505415" y="615284"/>
                      </a:cubicBezTo>
                      <a:cubicBezTo>
                        <a:pt x="569973" y="656559"/>
                        <a:pt x="582144" y="737521"/>
                        <a:pt x="594315" y="818484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80D66D2D-E917-4F29-B45E-6174F3E1E63C}"/>
                    </a:ext>
                  </a:extLst>
                </p:cNvPr>
                <p:cNvSpPr/>
                <p:nvPr/>
              </p:nvSpPr>
              <p:spPr>
                <a:xfrm>
                  <a:off x="6026150" y="4197194"/>
                  <a:ext cx="1530350" cy="457592"/>
                </a:xfrm>
                <a:custGeom>
                  <a:avLst/>
                  <a:gdLst>
                    <a:gd name="connsiteX0" fmla="*/ 0 w 1530350"/>
                    <a:gd name="connsiteY0" fmla="*/ 114456 h 457592"/>
                    <a:gd name="connsiteX1" fmla="*/ 336550 w 1530350"/>
                    <a:gd name="connsiteY1" fmla="*/ 156 h 457592"/>
                    <a:gd name="connsiteX2" fmla="*/ 793750 w 1530350"/>
                    <a:gd name="connsiteY2" fmla="*/ 95406 h 457592"/>
                    <a:gd name="connsiteX3" fmla="*/ 971550 w 1530350"/>
                    <a:gd name="connsiteY3" fmla="*/ 317656 h 457592"/>
                    <a:gd name="connsiteX4" fmla="*/ 1371600 w 1530350"/>
                    <a:gd name="connsiteY4" fmla="*/ 457356 h 457592"/>
                    <a:gd name="connsiteX5" fmla="*/ 1530350 w 1530350"/>
                    <a:gd name="connsiteY5" fmla="*/ 285906 h 457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50" h="457592">
                      <a:moveTo>
                        <a:pt x="0" y="114456"/>
                      </a:moveTo>
                      <a:cubicBezTo>
                        <a:pt x="102129" y="58893"/>
                        <a:pt x="204258" y="3331"/>
                        <a:pt x="336550" y="156"/>
                      </a:cubicBezTo>
                      <a:cubicBezTo>
                        <a:pt x="468842" y="-3019"/>
                        <a:pt x="687917" y="42489"/>
                        <a:pt x="793750" y="95406"/>
                      </a:cubicBezTo>
                      <a:cubicBezTo>
                        <a:pt x="899583" y="148323"/>
                        <a:pt x="875242" y="257331"/>
                        <a:pt x="971550" y="317656"/>
                      </a:cubicBezTo>
                      <a:cubicBezTo>
                        <a:pt x="1067858" y="377981"/>
                        <a:pt x="1278467" y="462648"/>
                        <a:pt x="1371600" y="457356"/>
                      </a:cubicBezTo>
                      <a:cubicBezTo>
                        <a:pt x="1464733" y="452064"/>
                        <a:pt x="1497541" y="368985"/>
                        <a:pt x="1530350" y="285906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6D5E401C-0E7A-4196-9925-EC67F136BB76}"/>
                    </a:ext>
                  </a:extLst>
                </p:cNvPr>
                <p:cNvSpPr/>
                <p:nvPr/>
              </p:nvSpPr>
              <p:spPr>
                <a:xfrm rot="498974">
                  <a:off x="7020253" y="4775446"/>
                  <a:ext cx="1056287" cy="457200"/>
                </a:xfrm>
                <a:custGeom>
                  <a:avLst/>
                  <a:gdLst>
                    <a:gd name="connsiteX0" fmla="*/ 0 w 1168400"/>
                    <a:gd name="connsiteY0" fmla="*/ 457200 h 457200"/>
                    <a:gd name="connsiteX1" fmla="*/ 234950 w 1168400"/>
                    <a:gd name="connsiteY1" fmla="*/ 266700 h 457200"/>
                    <a:gd name="connsiteX2" fmla="*/ 463550 w 1168400"/>
                    <a:gd name="connsiteY2" fmla="*/ 311150 h 457200"/>
                    <a:gd name="connsiteX3" fmla="*/ 793750 w 1168400"/>
                    <a:gd name="connsiteY3" fmla="*/ 400050 h 457200"/>
                    <a:gd name="connsiteX4" fmla="*/ 1028700 w 1168400"/>
                    <a:gd name="connsiteY4" fmla="*/ 336550 h 457200"/>
                    <a:gd name="connsiteX5" fmla="*/ 1168400 w 1168400"/>
                    <a:gd name="connsiteY5" fmla="*/ 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8400" h="457200">
                      <a:moveTo>
                        <a:pt x="0" y="457200"/>
                      </a:moveTo>
                      <a:cubicBezTo>
                        <a:pt x="78846" y="374121"/>
                        <a:pt x="157692" y="291042"/>
                        <a:pt x="234950" y="266700"/>
                      </a:cubicBezTo>
                      <a:cubicBezTo>
                        <a:pt x="312208" y="242358"/>
                        <a:pt x="370417" y="288925"/>
                        <a:pt x="463550" y="311150"/>
                      </a:cubicBezTo>
                      <a:cubicBezTo>
                        <a:pt x="556683" y="333375"/>
                        <a:pt x="699558" y="395817"/>
                        <a:pt x="793750" y="400050"/>
                      </a:cubicBezTo>
                      <a:cubicBezTo>
                        <a:pt x="887942" y="404283"/>
                        <a:pt x="966258" y="403225"/>
                        <a:pt x="1028700" y="336550"/>
                      </a:cubicBezTo>
                      <a:cubicBezTo>
                        <a:pt x="1091142" y="269875"/>
                        <a:pt x="1129771" y="134937"/>
                        <a:pt x="1168400" y="0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207D2EF7-FF5A-4542-AA8D-2EF79933E8AF}"/>
                    </a:ext>
                  </a:extLst>
                </p:cNvPr>
                <p:cNvSpPr/>
                <p:nvPr/>
              </p:nvSpPr>
              <p:spPr>
                <a:xfrm>
                  <a:off x="7588250" y="4324350"/>
                  <a:ext cx="1212850" cy="793750"/>
                </a:xfrm>
                <a:custGeom>
                  <a:avLst/>
                  <a:gdLst>
                    <a:gd name="connsiteX0" fmla="*/ 1212850 w 1212850"/>
                    <a:gd name="connsiteY0" fmla="*/ 793750 h 793750"/>
                    <a:gd name="connsiteX1" fmla="*/ 812800 w 1212850"/>
                    <a:gd name="connsiteY1" fmla="*/ 609600 h 793750"/>
                    <a:gd name="connsiteX2" fmla="*/ 882650 w 1212850"/>
                    <a:gd name="connsiteY2" fmla="*/ 203200 h 793750"/>
                    <a:gd name="connsiteX3" fmla="*/ 463550 w 1212850"/>
                    <a:gd name="connsiteY3" fmla="*/ 101600 h 793750"/>
                    <a:gd name="connsiteX4" fmla="*/ 152400 w 1212850"/>
                    <a:gd name="connsiteY4" fmla="*/ 88900 h 793750"/>
                    <a:gd name="connsiteX5" fmla="*/ 0 w 1212850"/>
                    <a:gd name="connsiteY5" fmla="*/ 0 h 79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2850" h="793750">
                      <a:moveTo>
                        <a:pt x="1212850" y="793750"/>
                      </a:moveTo>
                      <a:cubicBezTo>
                        <a:pt x="1040341" y="750887"/>
                        <a:pt x="867833" y="708025"/>
                        <a:pt x="812800" y="609600"/>
                      </a:cubicBezTo>
                      <a:cubicBezTo>
                        <a:pt x="757767" y="511175"/>
                        <a:pt x="940858" y="287867"/>
                        <a:pt x="882650" y="203200"/>
                      </a:cubicBezTo>
                      <a:cubicBezTo>
                        <a:pt x="824442" y="118533"/>
                        <a:pt x="585258" y="120650"/>
                        <a:pt x="463550" y="101600"/>
                      </a:cubicBezTo>
                      <a:cubicBezTo>
                        <a:pt x="341842" y="82550"/>
                        <a:pt x="229658" y="105833"/>
                        <a:pt x="152400" y="88900"/>
                      </a:cubicBezTo>
                      <a:cubicBezTo>
                        <a:pt x="75142" y="71967"/>
                        <a:pt x="37571" y="35983"/>
                        <a:pt x="0" y="0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6FCFDA34-273D-4FDF-A7DC-AD31E36D2139}"/>
                    </a:ext>
                  </a:extLst>
                </p:cNvPr>
                <p:cNvSpPr/>
                <p:nvPr/>
              </p:nvSpPr>
              <p:spPr>
                <a:xfrm>
                  <a:off x="7366000" y="4089449"/>
                  <a:ext cx="1320800" cy="336501"/>
                </a:xfrm>
                <a:custGeom>
                  <a:avLst/>
                  <a:gdLst>
                    <a:gd name="connsiteX0" fmla="*/ 0 w 1320800"/>
                    <a:gd name="connsiteY0" fmla="*/ 247601 h 336501"/>
                    <a:gd name="connsiteX1" fmla="*/ 196850 w 1320800"/>
                    <a:gd name="connsiteY1" fmla="*/ 44401 h 336501"/>
                    <a:gd name="connsiteX2" fmla="*/ 558800 w 1320800"/>
                    <a:gd name="connsiteY2" fmla="*/ 25351 h 336501"/>
                    <a:gd name="connsiteX3" fmla="*/ 927100 w 1320800"/>
                    <a:gd name="connsiteY3" fmla="*/ 82501 h 336501"/>
                    <a:gd name="connsiteX4" fmla="*/ 1200150 w 1320800"/>
                    <a:gd name="connsiteY4" fmla="*/ 6301 h 336501"/>
                    <a:gd name="connsiteX5" fmla="*/ 1320800 w 1320800"/>
                    <a:gd name="connsiteY5" fmla="*/ 279351 h 336501"/>
                    <a:gd name="connsiteX6" fmla="*/ 1200150 w 1320800"/>
                    <a:gd name="connsiteY6" fmla="*/ 336501 h 336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0800" h="336501">
                      <a:moveTo>
                        <a:pt x="0" y="247601"/>
                      </a:moveTo>
                      <a:cubicBezTo>
                        <a:pt x="51858" y="164522"/>
                        <a:pt x="103717" y="81443"/>
                        <a:pt x="196850" y="44401"/>
                      </a:cubicBezTo>
                      <a:cubicBezTo>
                        <a:pt x="289983" y="7359"/>
                        <a:pt x="437092" y="19001"/>
                        <a:pt x="558800" y="25351"/>
                      </a:cubicBezTo>
                      <a:cubicBezTo>
                        <a:pt x="680508" y="31701"/>
                        <a:pt x="820208" y="85676"/>
                        <a:pt x="927100" y="82501"/>
                      </a:cubicBezTo>
                      <a:cubicBezTo>
                        <a:pt x="1033992" y="79326"/>
                        <a:pt x="1134533" y="-26507"/>
                        <a:pt x="1200150" y="6301"/>
                      </a:cubicBezTo>
                      <a:cubicBezTo>
                        <a:pt x="1265767" y="39109"/>
                        <a:pt x="1320800" y="224318"/>
                        <a:pt x="1320800" y="279351"/>
                      </a:cubicBezTo>
                      <a:cubicBezTo>
                        <a:pt x="1320800" y="334384"/>
                        <a:pt x="1260475" y="335442"/>
                        <a:pt x="1200150" y="336501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022DDE83-4B0D-464C-908F-BCC1A1865676}"/>
                    </a:ext>
                  </a:extLst>
                </p:cNvPr>
                <p:cNvSpPr/>
                <p:nvPr/>
              </p:nvSpPr>
              <p:spPr>
                <a:xfrm>
                  <a:off x="7073883" y="3072102"/>
                  <a:ext cx="577251" cy="788698"/>
                </a:xfrm>
                <a:custGeom>
                  <a:avLst/>
                  <a:gdLst>
                    <a:gd name="connsiteX0" fmla="*/ 450867 w 577251"/>
                    <a:gd name="connsiteY0" fmla="*/ 160048 h 788698"/>
                    <a:gd name="connsiteX1" fmla="*/ 247667 w 577251"/>
                    <a:gd name="connsiteY1" fmla="*/ 1298 h 788698"/>
                    <a:gd name="connsiteX2" fmla="*/ 76217 w 577251"/>
                    <a:gd name="connsiteY2" fmla="*/ 96548 h 788698"/>
                    <a:gd name="connsiteX3" fmla="*/ 12717 w 577251"/>
                    <a:gd name="connsiteY3" fmla="*/ 299748 h 788698"/>
                    <a:gd name="connsiteX4" fmla="*/ 317517 w 577251"/>
                    <a:gd name="connsiteY4" fmla="*/ 528348 h 788698"/>
                    <a:gd name="connsiteX5" fmla="*/ 552467 w 577251"/>
                    <a:gd name="connsiteY5" fmla="*/ 591848 h 788698"/>
                    <a:gd name="connsiteX6" fmla="*/ 558817 w 577251"/>
                    <a:gd name="connsiteY6" fmla="*/ 788698 h 78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7251" h="788698">
                      <a:moveTo>
                        <a:pt x="450867" y="160048"/>
                      </a:moveTo>
                      <a:cubicBezTo>
                        <a:pt x="380488" y="85964"/>
                        <a:pt x="310109" y="11881"/>
                        <a:pt x="247667" y="1298"/>
                      </a:cubicBezTo>
                      <a:cubicBezTo>
                        <a:pt x="185225" y="-9285"/>
                        <a:pt x="115375" y="46806"/>
                        <a:pt x="76217" y="96548"/>
                      </a:cubicBezTo>
                      <a:cubicBezTo>
                        <a:pt x="37059" y="146290"/>
                        <a:pt x="-27500" y="227781"/>
                        <a:pt x="12717" y="299748"/>
                      </a:cubicBezTo>
                      <a:cubicBezTo>
                        <a:pt x="52934" y="371715"/>
                        <a:pt x="227559" y="479665"/>
                        <a:pt x="317517" y="528348"/>
                      </a:cubicBezTo>
                      <a:cubicBezTo>
                        <a:pt x="407475" y="577031"/>
                        <a:pt x="512250" y="548456"/>
                        <a:pt x="552467" y="591848"/>
                      </a:cubicBezTo>
                      <a:cubicBezTo>
                        <a:pt x="592684" y="635240"/>
                        <a:pt x="575750" y="711969"/>
                        <a:pt x="558817" y="788698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214AF012-29D3-4C3E-83F7-9CC986C30E23}"/>
                    </a:ext>
                  </a:extLst>
                </p:cNvPr>
                <p:cNvSpPr/>
                <p:nvPr/>
              </p:nvSpPr>
              <p:spPr>
                <a:xfrm>
                  <a:off x="7973348" y="2256438"/>
                  <a:ext cx="268952" cy="1166212"/>
                </a:xfrm>
                <a:custGeom>
                  <a:avLst/>
                  <a:gdLst>
                    <a:gd name="connsiteX0" fmla="*/ 268952 w 268952"/>
                    <a:gd name="connsiteY0" fmla="*/ 0 h 1206500"/>
                    <a:gd name="connsiteX1" fmla="*/ 21302 w 268952"/>
                    <a:gd name="connsiteY1" fmla="*/ 184150 h 1206500"/>
                    <a:gd name="connsiteX2" fmla="*/ 34002 w 268952"/>
                    <a:gd name="connsiteY2" fmla="*/ 419100 h 1206500"/>
                    <a:gd name="connsiteX3" fmla="*/ 205452 w 268952"/>
                    <a:gd name="connsiteY3" fmla="*/ 641350 h 1206500"/>
                    <a:gd name="connsiteX4" fmla="*/ 161002 w 268952"/>
                    <a:gd name="connsiteY4" fmla="*/ 952500 h 1206500"/>
                    <a:gd name="connsiteX5" fmla="*/ 59402 w 268952"/>
                    <a:gd name="connsiteY5" fmla="*/ 1041400 h 1206500"/>
                    <a:gd name="connsiteX6" fmla="*/ 262602 w 268952"/>
                    <a:gd name="connsiteY6" fmla="*/ 1206500 h 120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8952" h="1206500">
                      <a:moveTo>
                        <a:pt x="268952" y="0"/>
                      </a:moveTo>
                      <a:cubicBezTo>
                        <a:pt x="164706" y="57150"/>
                        <a:pt x="60460" y="114300"/>
                        <a:pt x="21302" y="184150"/>
                      </a:cubicBezTo>
                      <a:cubicBezTo>
                        <a:pt x="-17856" y="254000"/>
                        <a:pt x="3310" y="342900"/>
                        <a:pt x="34002" y="419100"/>
                      </a:cubicBezTo>
                      <a:cubicBezTo>
                        <a:pt x="64694" y="495300"/>
                        <a:pt x="184285" y="552450"/>
                        <a:pt x="205452" y="641350"/>
                      </a:cubicBezTo>
                      <a:cubicBezTo>
                        <a:pt x="226619" y="730250"/>
                        <a:pt x="185344" y="885825"/>
                        <a:pt x="161002" y="952500"/>
                      </a:cubicBezTo>
                      <a:cubicBezTo>
                        <a:pt x="136660" y="1019175"/>
                        <a:pt x="42469" y="999067"/>
                        <a:pt x="59402" y="1041400"/>
                      </a:cubicBezTo>
                      <a:cubicBezTo>
                        <a:pt x="76335" y="1083733"/>
                        <a:pt x="169468" y="1145116"/>
                        <a:pt x="262602" y="1206500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9DD8E14D-C40E-4D4A-9E8E-4B9EF99DBB85}"/>
                    </a:ext>
                  </a:extLst>
                </p:cNvPr>
                <p:cNvSpPr/>
                <p:nvPr/>
              </p:nvSpPr>
              <p:spPr>
                <a:xfrm>
                  <a:off x="8307881" y="1899678"/>
                  <a:ext cx="544641" cy="843522"/>
                </a:xfrm>
                <a:custGeom>
                  <a:avLst/>
                  <a:gdLst>
                    <a:gd name="connsiteX0" fmla="*/ 4269 w 544641"/>
                    <a:gd name="connsiteY0" fmla="*/ 227572 h 843522"/>
                    <a:gd name="connsiteX1" fmla="*/ 55069 w 544641"/>
                    <a:gd name="connsiteY1" fmla="*/ 5322 h 843522"/>
                    <a:gd name="connsiteX2" fmla="*/ 391619 w 544641"/>
                    <a:gd name="connsiteY2" fmla="*/ 94222 h 843522"/>
                    <a:gd name="connsiteX3" fmla="*/ 544019 w 544641"/>
                    <a:gd name="connsiteY3" fmla="*/ 367272 h 843522"/>
                    <a:gd name="connsiteX4" fmla="*/ 340819 w 544641"/>
                    <a:gd name="connsiteY4" fmla="*/ 602222 h 843522"/>
                    <a:gd name="connsiteX5" fmla="*/ 270969 w 544641"/>
                    <a:gd name="connsiteY5" fmla="*/ 843522 h 843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4641" h="843522">
                      <a:moveTo>
                        <a:pt x="4269" y="227572"/>
                      </a:moveTo>
                      <a:cubicBezTo>
                        <a:pt x="-2610" y="127559"/>
                        <a:pt x="-9489" y="27547"/>
                        <a:pt x="55069" y="5322"/>
                      </a:cubicBezTo>
                      <a:cubicBezTo>
                        <a:pt x="119627" y="-16903"/>
                        <a:pt x="310127" y="33897"/>
                        <a:pt x="391619" y="94222"/>
                      </a:cubicBezTo>
                      <a:cubicBezTo>
                        <a:pt x="473111" y="154547"/>
                        <a:pt x="552486" y="282605"/>
                        <a:pt x="544019" y="367272"/>
                      </a:cubicBezTo>
                      <a:cubicBezTo>
                        <a:pt x="535552" y="451939"/>
                        <a:pt x="386327" y="522847"/>
                        <a:pt x="340819" y="602222"/>
                      </a:cubicBezTo>
                      <a:cubicBezTo>
                        <a:pt x="295311" y="681597"/>
                        <a:pt x="283140" y="762559"/>
                        <a:pt x="270969" y="843522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71895156-8272-4FEF-86C7-2AD7A67F3724}"/>
                    </a:ext>
                  </a:extLst>
                </p:cNvPr>
                <p:cNvSpPr/>
                <p:nvPr/>
              </p:nvSpPr>
              <p:spPr>
                <a:xfrm>
                  <a:off x="8420100" y="2946400"/>
                  <a:ext cx="676070" cy="744561"/>
                </a:xfrm>
                <a:custGeom>
                  <a:avLst/>
                  <a:gdLst>
                    <a:gd name="connsiteX0" fmla="*/ 279400 w 676070"/>
                    <a:gd name="connsiteY0" fmla="*/ 0 h 744561"/>
                    <a:gd name="connsiteX1" fmla="*/ 641350 w 676070"/>
                    <a:gd name="connsiteY1" fmla="*/ 171450 h 744561"/>
                    <a:gd name="connsiteX2" fmla="*/ 635000 w 676070"/>
                    <a:gd name="connsiteY2" fmla="*/ 374650 h 744561"/>
                    <a:gd name="connsiteX3" fmla="*/ 406400 w 676070"/>
                    <a:gd name="connsiteY3" fmla="*/ 520700 h 744561"/>
                    <a:gd name="connsiteX4" fmla="*/ 215900 w 676070"/>
                    <a:gd name="connsiteY4" fmla="*/ 742950 h 744561"/>
                    <a:gd name="connsiteX5" fmla="*/ 0 w 676070"/>
                    <a:gd name="connsiteY5" fmla="*/ 603250 h 744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76070" h="744561">
                      <a:moveTo>
                        <a:pt x="279400" y="0"/>
                      </a:moveTo>
                      <a:cubicBezTo>
                        <a:pt x="430741" y="54504"/>
                        <a:pt x="582083" y="109008"/>
                        <a:pt x="641350" y="171450"/>
                      </a:cubicBezTo>
                      <a:cubicBezTo>
                        <a:pt x="700617" y="233892"/>
                        <a:pt x="674158" y="316442"/>
                        <a:pt x="635000" y="374650"/>
                      </a:cubicBezTo>
                      <a:cubicBezTo>
                        <a:pt x="595842" y="432858"/>
                        <a:pt x="476250" y="459317"/>
                        <a:pt x="406400" y="520700"/>
                      </a:cubicBezTo>
                      <a:cubicBezTo>
                        <a:pt x="336550" y="582083"/>
                        <a:pt x="283633" y="729192"/>
                        <a:pt x="215900" y="742950"/>
                      </a:cubicBezTo>
                      <a:cubicBezTo>
                        <a:pt x="148167" y="756708"/>
                        <a:pt x="74083" y="679979"/>
                        <a:pt x="0" y="603250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10EFD740-E70A-4C37-967F-A45791DE81C5}"/>
                    </a:ext>
                  </a:extLst>
                </p:cNvPr>
                <p:cNvSpPr/>
                <p:nvPr/>
              </p:nvSpPr>
              <p:spPr>
                <a:xfrm>
                  <a:off x="8436691" y="3776062"/>
                  <a:ext cx="808699" cy="642818"/>
                </a:xfrm>
                <a:custGeom>
                  <a:avLst/>
                  <a:gdLst>
                    <a:gd name="connsiteX0" fmla="*/ 2459 w 808699"/>
                    <a:gd name="connsiteY0" fmla="*/ 167288 h 642818"/>
                    <a:gd name="connsiteX1" fmla="*/ 59609 w 808699"/>
                    <a:gd name="connsiteY1" fmla="*/ 52988 h 642818"/>
                    <a:gd name="connsiteX2" fmla="*/ 402509 w 808699"/>
                    <a:gd name="connsiteY2" fmla="*/ 8538 h 642818"/>
                    <a:gd name="connsiteX3" fmla="*/ 618409 w 808699"/>
                    <a:gd name="connsiteY3" fmla="*/ 218088 h 642818"/>
                    <a:gd name="connsiteX4" fmla="*/ 783509 w 808699"/>
                    <a:gd name="connsiteY4" fmla="*/ 446688 h 642818"/>
                    <a:gd name="connsiteX5" fmla="*/ 783509 w 808699"/>
                    <a:gd name="connsiteY5" fmla="*/ 637188 h 642818"/>
                    <a:gd name="connsiteX6" fmla="*/ 548559 w 808699"/>
                    <a:gd name="connsiteY6" fmla="*/ 573688 h 642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8699" h="642818">
                      <a:moveTo>
                        <a:pt x="2459" y="167288"/>
                      </a:moveTo>
                      <a:cubicBezTo>
                        <a:pt x="-2304" y="123367"/>
                        <a:pt x="-7066" y="79446"/>
                        <a:pt x="59609" y="52988"/>
                      </a:cubicBezTo>
                      <a:cubicBezTo>
                        <a:pt x="126284" y="26530"/>
                        <a:pt x="309376" y="-18979"/>
                        <a:pt x="402509" y="8538"/>
                      </a:cubicBezTo>
                      <a:cubicBezTo>
                        <a:pt x="495642" y="36055"/>
                        <a:pt x="554909" y="145063"/>
                        <a:pt x="618409" y="218088"/>
                      </a:cubicBezTo>
                      <a:cubicBezTo>
                        <a:pt x="681909" y="291113"/>
                        <a:pt x="755992" y="376838"/>
                        <a:pt x="783509" y="446688"/>
                      </a:cubicBezTo>
                      <a:cubicBezTo>
                        <a:pt x="811026" y="516538"/>
                        <a:pt x="822667" y="616021"/>
                        <a:pt x="783509" y="637188"/>
                      </a:cubicBezTo>
                      <a:cubicBezTo>
                        <a:pt x="744351" y="658355"/>
                        <a:pt x="646455" y="616021"/>
                        <a:pt x="548559" y="573688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6D7E9FC8-9FB0-4D11-8C3B-11FC222938D3}"/>
                    </a:ext>
                  </a:extLst>
                </p:cNvPr>
                <p:cNvSpPr/>
                <p:nvPr/>
              </p:nvSpPr>
              <p:spPr>
                <a:xfrm>
                  <a:off x="7521135" y="2096465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EE864DEB-76BC-4F53-8C04-1662C9EB4F89}"/>
                    </a:ext>
                  </a:extLst>
                </p:cNvPr>
                <p:cNvSpPr/>
                <p:nvPr/>
              </p:nvSpPr>
              <p:spPr>
                <a:xfrm>
                  <a:off x="7527485" y="2580462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2FD86378-0EF8-4BB7-8551-682CDF4047DF}"/>
                    </a:ext>
                  </a:extLst>
                </p:cNvPr>
                <p:cNvSpPr/>
                <p:nvPr/>
              </p:nvSpPr>
              <p:spPr>
                <a:xfrm>
                  <a:off x="6904975" y="2744622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757F5E6-7739-4863-B4B8-D176EA35CDCE}"/>
                    </a:ext>
                  </a:extLst>
                </p:cNvPr>
                <p:cNvSpPr/>
                <p:nvPr/>
              </p:nvSpPr>
              <p:spPr>
                <a:xfrm>
                  <a:off x="7202637" y="2648773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EC46D191-6BDE-4EAA-93E2-20A58158F171}"/>
                    </a:ext>
                  </a:extLst>
                </p:cNvPr>
                <p:cNvSpPr/>
                <p:nvPr/>
              </p:nvSpPr>
              <p:spPr>
                <a:xfrm>
                  <a:off x="6268930" y="2527678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2CAEEC0-7671-435D-AC6C-8432A36B7C17}"/>
                    </a:ext>
                  </a:extLst>
                </p:cNvPr>
                <p:cNvSpPr/>
                <p:nvPr/>
              </p:nvSpPr>
              <p:spPr>
                <a:xfrm>
                  <a:off x="6404253" y="2897314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DCBDCA0B-B3CA-4748-9B65-AD4216031E8A}"/>
                    </a:ext>
                  </a:extLst>
                </p:cNvPr>
                <p:cNvSpPr/>
                <p:nvPr/>
              </p:nvSpPr>
              <p:spPr>
                <a:xfrm>
                  <a:off x="6105624" y="3161231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94FF2B23-D823-456B-A926-9D702C2E43A8}"/>
                    </a:ext>
                  </a:extLst>
                </p:cNvPr>
                <p:cNvSpPr/>
                <p:nvPr/>
              </p:nvSpPr>
              <p:spPr>
                <a:xfrm>
                  <a:off x="5997414" y="3492062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73369286-2FB1-4CCE-85CA-A5D4DE16F5A9}"/>
                    </a:ext>
                  </a:extLst>
                </p:cNvPr>
                <p:cNvSpPr/>
                <p:nvPr/>
              </p:nvSpPr>
              <p:spPr>
                <a:xfrm>
                  <a:off x="6670292" y="3454380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EC5A0194-8272-47B3-B562-FC0E93641A26}"/>
                    </a:ext>
                  </a:extLst>
                </p:cNvPr>
                <p:cNvSpPr/>
                <p:nvPr/>
              </p:nvSpPr>
              <p:spPr>
                <a:xfrm>
                  <a:off x="6385175" y="3776554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FCAFD66-B12D-44D6-9930-ECB5FAC39F6E}"/>
                    </a:ext>
                  </a:extLst>
                </p:cNvPr>
                <p:cNvSpPr/>
                <p:nvPr/>
              </p:nvSpPr>
              <p:spPr>
                <a:xfrm>
                  <a:off x="6577970" y="4004557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56455669-D05D-42A9-92B2-2C2A10957BA0}"/>
                    </a:ext>
                  </a:extLst>
                </p:cNvPr>
                <p:cNvSpPr/>
                <p:nvPr/>
              </p:nvSpPr>
              <p:spPr>
                <a:xfrm>
                  <a:off x="6878844" y="4067528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C9C756C3-CA4D-4286-A488-C5D747D4F44A}"/>
                    </a:ext>
                  </a:extLst>
                </p:cNvPr>
                <p:cNvSpPr/>
                <p:nvPr/>
              </p:nvSpPr>
              <p:spPr>
                <a:xfrm>
                  <a:off x="6237508" y="4175348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19FCAE35-130D-4581-8106-B7A3CC13E08B}"/>
                    </a:ext>
                  </a:extLst>
                </p:cNvPr>
                <p:cNvSpPr/>
                <p:nvPr/>
              </p:nvSpPr>
              <p:spPr>
                <a:xfrm>
                  <a:off x="6640079" y="4220005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2B19A955-5512-4A44-98BC-ED69C621F4FD}"/>
                    </a:ext>
                  </a:extLst>
                </p:cNvPr>
                <p:cNvSpPr/>
                <p:nvPr/>
              </p:nvSpPr>
              <p:spPr>
                <a:xfrm>
                  <a:off x="6976881" y="4504570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9C58270C-7C0A-4D56-BF3F-A1545AE42A6D}"/>
                    </a:ext>
                  </a:extLst>
                </p:cNvPr>
                <p:cNvSpPr/>
                <p:nvPr/>
              </p:nvSpPr>
              <p:spPr>
                <a:xfrm>
                  <a:off x="7358948" y="4613206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4F4661D7-2DB1-4D7A-8589-CAB318600347}"/>
                    </a:ext>
                  </a:extLst>
                </p:cNvPr>
                <p:cNvSpPr/>
                <p:nvPr/>
              </p:nvSpPr>
              <p:spPr>
                <a:xfrm>
                  <a:off x="7035043" y="5025006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F0C06DFB-922F-4CC0-8B90-8CC503CE3E6D}"/>
                    </a:ext>
                  </a:extLst>
                </p:cNvPr>
                <p:cNvSpPr/>
                <p:nvPr/>
              </p:nvSpPr>
              <p:spPr>
                <a:xfrm>
                  <a:off x="7329867" y="5011003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8F70FF37-333A-4DC0-96BA-10BED4865B84}"/>
                    </a:ext>
                  </a:extLst>
                </p:cNvPr>
                <p:cNvSpPr/>
                <p:nvPr/>
              </p:nvSpPr>
              <p:spPr>
                <a:xfrm>
                  <a:off x="7705845" y="5163984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C3E63AB6-ECF1-4A4B-9526-57D8200C7B80}"/>
                    </a:ext>
                  </a:extLst>
                </p:cNvPr>
                <p:cNvSpPr/>
                <p:nvPr/>
              </p:nvSpPr>
              <p:spPr>
                <a:xfrm>
                  <a:off x="8010780" y="4939448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4B34D416-CA5D-46A2-949B-AB5602547CD8}"/>
                    </a:ext>
                  </a:extLst>
                </p:cNvPr>
                <p:cNvSpPr/>
                <p:nvPr/>
              </p:nvSpPr>
              <p:spPr>
                <a:xfrm>
                  <a:off x="7495887" y="4107194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88D81BF3-CBE2-4A82-9928-962CC59AFBB2}"/>
                    </a:ext>
                  </a:extLst>
                </p:cNvPr>
                <p:cNvSpPr/>
                <p:nvPr/>
              </p:nvSpPr>
              <p:spPr>
                <a:xfrm>
                  <a:off x="7996707" y="4100875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774938FA-F072-4FDE-B6DE-4AD436799E57}"/>
                    </a:ext>
                  </a:extLst>
                </p:cNvPr>
                <p:cNvSpPr/>
                <p:nvPr/>
              </p:nvSpPr>
              <p:spPr>
                <a:xfrm>
                  <a:off x="8541275" y="4120543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C5E5A838-120D-4406-9DF8-CD2D485E6E31}"/>
                    </a:ext>
                  </a:extLst>
                </p:cNvPr>
                <p:cNvSpPr/>
                <p:nvPr/>
              </p:nvSpPr>
              <p:spPr>
                <a:xfrm>
                  <a:off x="8625003" y="4355296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664233D8-0E98-4B3D-B4A4-26957B79A4C5}"/>
                    </a:ext>
                  </a:extLst>
                </p:cNvPr>
                <p:cNvSpPr/>
                <p:nvPr/>
              </p:nvSpPr>
              <p:spPr>
                <a:xfrm>
                  <a:off x="7780939" y="4386310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5AF723AF-A43A-46BD-AD08-83385CB3AFE0}"/>
                    </a:ext>
                  </a:extLst>
                </p:cNvPr>
                <p:cNvSpPr/>
                <p:nvPr/>
              </p:nvSpPr>
              <p:spPr>
                <a:xfrm>
                  <a:off x="8123706" y="4403750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F09C0327-62DE-42AD-870D-2E6D84A052B6}"/>
                    </a:ext>
                  </a:extLst>
                </p:cNvPr>
                <p:cNvSpPr/>
                <p:nvPr/>
              </p:nvSpPr>
              <p:spPr>
                <a:xfrm>
                  <a:off x="8428787" y="4537183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454DF19D-286D-4C1A-BA67-BB15E6DDE42B}"/>
                    </a:ext>
                  </a:extLst>
                </p:cNvPr>
                <p:cNvSpPr/>
                <p:nvPr/>
              </p:nvSpPr>
              <p:spPr>
                <a:xfrm>
                  <a:off x="8598932" y="5019841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5126FD3B-EB84-416C-AC3D-CDC282730717}"/>
                    </a:ext>
                  </a:extLst>
                </p:cNvPr>
                <p:cNvSpPr/>
                <p:nvPr/>
              </p:nvSpPr>
              <p:spPr>
                <a:xfrm>
                  <a:off x="9082049" y="4368681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B2CCBB0C-BBEF-42A3-B8DA-C1B5B3669C77}"/>
                    </a:ext>
                  </a:extLst>
                </p:cNvPr>
                <p:cNvSpPr/>
                <p:nvPr/>
              </p:nvSpPr>
              <p:spPr>
                <a:xfrm>
                  <a:off x="9125983" y="4116329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D091D1FB-E89E-4D8F-8C0B-8F1BEEB14EF4}"/>
                    </a:ext>
                  </a:extLst>
                </p:cNvPr>
                <p:cNvSpPr/>
                <p:nvPr/>
              </p:nvSpPr>
              <p:spPr>
                <a:xfrm>
                  <a:off x="8822078" y="3753194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C9E343D6-D221-46B3-A9FA-2D229C32238A}"/>
                    </a:ext>
                  </a:extLst>
                </p:cNvPr>
                <p:cNvSpPr/>
                <p:nvPr/>
              </p:nvSpPr>
              <p:spPr>
                <a:xfrm>
                  <a:off x="8464981" y="3790655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D0C200BD-4AD2-4C8A-A872-D78CDE9DFED0}"/>
                    </a:ext>
                  </a:extLst>
                </p:cNvPr>
                <p:cNvSpPr/>
                <p:nvPr/>
              </p:nvSpPr>
              <p:spPr>
                <a:xfrm>
                  <a:off x="8421047" y="3562582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97C1F568-44A3-41EB-A320-ABD4293BF561}"/>
                    </a:ext>
                  </a:extLst>
                </p:cNvPr>
                <p:cNvSpPr/>
                <p:nvPr/>
              </p:nvSpPr>
              <p:spPr>
                <a:xfrm>
                  <a:off x="8700975" y="3562582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AA3636B-D929-4790-B6F2-50B247F73FCD}"/>
                    </a:ext>
                  </a:extLst>
                </p:cNvPr>
                <p:cNvSpPr/>
                <p:nvPr/>
              </p:nvSpPr>
              <p:spPr>
                <a:xfrm>
                  <a:off x="8981154" y="3285332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25026645-FF4F-481C-ABDA-9CF59C26D21C}"/>
                    </a:ext>
                  </a:extLst>
                </p:cNvPr>
                <p:cNvSpPr/>
                <p:nvPr/>
              </p:nvSpPr>
              <p:spPr>
                <a:xfrm>
                  <a:off x="8735953" y="2954517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E415FC6A-C4B3-487B-8E79-4A9DD11590C8}"/>
                    </a:ext>
                  </a:extLst>
                </p:cNvPr>
                <p:cNvSpPr/>
                <p:nvPr/>
              </p:nvSpPr>
              <p:spPr>
                <a:xfrm>
                  <a:off x="8574684" y="2536156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5E1443F-BF69-4361-85CB-32E018D3FF49}"/>
                    </a:ext>
                  </a:extLst>
                </p:cNvPr>
                <p:cNvSpPr/>
                <p:nvPr/>
              </p:nvSpPr>
              <p:spPr>
                <a:xfrm>
                  <a:off x="8789128" y="2256438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F3650B49-82FB-4E5B-BAAE-6439A14A2BB2}"/>
                    </a:ext>
                  </a:extLst>
                </p:cNvPr>
                <p:cNvSpPr/>
                <p:nvPr/>
              </p:nvSpPr>
              <p:spPr>
                <a:xfrm>
                  <a:off x="8647896" y="1957260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AB8A9E72-726C-4948-8500-89C3C53B14FB}"/>
                    </a:ext>
                  </a:extLst>
                </p:cNvPr>
                <p:cNvSpPr/>
                <p:nvPr/>
              </p:nvSpPr>
              <p:spPr>
                <a:xfrm>
                  <a:off x="8284114" y="1894294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F156037D-5E4B-402B-A7ED-E483A21A731A}"/>
                    </a:ext>
                  </a:extLst>
                </p:cNvPr>
                <p:cNvSpPr/>
                <p:nvPr/>
              </p:nvSpPr>
              <p:spPr>
                <a:xfrm>
                  <a:off x="8093954" y="2288258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B4A73739-ABF5-40C1-98C3-B71E3EA6846F}"/>
                    </a:ext>
                  </a:extLst>
                </p:cNvPr>
                <p:cNvSpPr/>
                <p:nvPr/>
              </p:nvSpPr>
              <p:spPr>
                <a:xfrm>
                  <a:off x="7982466" y="2606710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A9FE9D01-169A-43BB-923D-B0362947E7EE}"/>
                    </a:ext>
                  </a:extLst>
                </p:cNvPr>
                <p:cNvSpPr/>
                <p:nvPr/>
              </p:nvSpPr>
              <p:spPr>
                <a:xfrm>
                  <a:off x="8131199" y="2957347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985EFDFA-8BBB-4BF6-B6C1-0F1473E5F693}"/>
                    </a:ext>
                  </a:extLst>
                </p:cNvPr>
                <p:cNvSpPr/>
                <p:nvPr/>
              </p:nvSpPr>
              <p:spPr>
                <a:xfrm>
                  <a:off x="8087265" y="3306008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2626C098-EDC4-45A1-8865-5E63C85BCE10}"/>
                    </a:ext>
                  </a:extLst>
                </p:cNvPr>
                <p:cNvSpPr/>
                <p:nvPr/>
              </p:nvSpPr>
              <p:spPr>
                <a:xfrm>
                  <a:off x="7420191" y="3120842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311AC7B0-6FC0-409B-96DC-0018A6A4113D}"/>
                    </a:ext>
                  </a:extLst>
                </p:cNvPr>
                <p:cNvSpPr/>
                <p:nvPr/>
              </p:nvSpPr>
              <p:spPr>
                <a:xfrm>
                  <a:off x="7147644" y="3111353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7DCAC81B-ECC2-4F1C-9C16-8B97BAEA81DA}"/>
                    </a:ext>
                  </a:extLst>
                </p:cNvPr>
                <p:cNvSpPr/>
                <p:nvPr/>
              </p:nvSpPr>
              <p:spPr>
                <a:xfrm>
                  <a:off x="7191578" y="3483269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B7449D0E-8706-413E-86F9-F73BE6316A9A}"/>
                    </a:ext>
                  </a:extLst>
                </p:cNvPr>
                <p:cNvSpPr/>
                <p:nvPr/>
              </p:nvSpPr>
              <p:spPr>
                <a:xfrm>
                  <a:off x="7566520" y="3630025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</p:grp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F6A2DEE-E825-4F2D-B67C-2C45EFB6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253" y="2504663"/>
              <a:ext cx="962117" cy="383972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9361386-4DB4-449A-8822-ED167CFE0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007" y="3323965"/>
              <a:ext cx="598719" cy="36962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9A7797F4-03CB-4F6C-B17C-E01EA2B9D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1387" y="3793940"/>
              <a:ext cx="659091" cy="321634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E8BF809-0F68-42D4-9EC0-4444F6E435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0545" y="2476477"/>
              <a:ext cx="446114" cy="274673"/>
            </a:xfrm>
            <a:prstGeom prst="line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9D84FFF-2E1D-4C6C-9198-9310787615EF}"/>
                </a:ext>
              </a:extLst>
            </p:cNvPr>
            <p:cNvCxnSpPr>
              <a:cxnSpLocks/>
            </p:cNvCxnSpPr>
            <p:nvPr/>
          </p:nvCxnSpPr>
          <p:spPr>
            <a:xfrm>
              <a:off x="6746481" y="3308240"/>
              <a:ext cx="360742" cy="365708"/>
            </a:xfrm>
            <a:prstGeom prst="line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4CAB340-397C-4DF2-A236-9167177D8757}"/>
                </a:ext>
              </a:extLst>
            </p:cNvPr>
            <p:cNvSpPr/>
            <p:nvPr/>
          </p:nvSpPr>
          <p:spPr>
            <a:xfrm>
              <a:off x="7196909" y="2117178"/>
              <a:ext cx="70571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 err="1"/>
                <a:t>RuBP</a:t>
              </a:r>
              <a:endParaRPr lang="en-GB" sz="1400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CFA8EC0-7B50-4845-BB18-76E7E76258F9}"/>
                </a:ext>
              </a:extLst>
            </p:cNvPr>
            <p:cNvSpPr/>
            <p:nvPr/>
          </p:nvSpPr>
          <p:spPr>
            <a:xfrm>
              <a:off x="7633929" y="3746242"/>
              <a:ext cx="70955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/>
                <a:t>2PGA</a:t>
              </a:r>
              <a:endParaRPr lang="en-GB" sz="1400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8ED4CB5-7CAD-4863-8FA5-19665A193276}"/>
                </a:ext>
              </a:extLst>
            </p:cNvPr>
            <p:cNvSpPr/>
            <p:nvPr/>
          </p:nvSpPr>
          <p:spPr>
            <a:xfrm>
              <a:off x="7621825" y="3302609"/>
              <a:ext cx="7099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/>
                <a:t>3PGA</a:t>
              </a:r>
              <a:endParaRPr lang="en-GB" sz="1400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6322624-F321-44B4-B29F-5F25C7BC5607}"/>
                </a:ext>
              </a:extLst>
            </p:cNvPr>
            <p:cNvGrpSpPr/>
            <p:nvPr/>
          </p:nvGrpSpPr>
          <p:grpSpPr>
            <a:xfrm>
              <a:off x="2557671" y="1336167"/>
              <a:ext cx="946093" cy="845722"/>
              <a:chOff x="832117" y="4626625"/>
              <a:chExt cx="1226339" cy="1092428"/>
            </a:xfrm>
          </p:grpSpPr>
          <p:sp>
            <p:nvSpPr>
              <p:cNvPr id="89" name="Pentagon 88">
                <a:extLst>
                  <a:ext uri="{FF2B5EF4-FFF2-40B4-BE49-F238E27FC236}">
                    <a16:creationId xmlns:a16="http://schemas.microsoft.com/office/drawing/2014/main" id="{7AE9463F-C556-42C7-8DCE-0880C7F7741B}"/>
                  </a:ext>
                </a:extLst>
              </p:cNvPr>
              <p:cNvSpPr/>
              <p:nvPr/>
            </p:nvSpPr>
            <p:spPr>
              <a:xfrm>
                <a:off x="1179610" y="5347250"/>
                <a:ext cx="433435" cy="371803"/>
              </a:xfrm>
              <a:prstGeom prst="pentagon">
                <a:avLst/>
              </a:prstGeom>
              <a:solidFill>
                <a:srgbClr val="C5D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BC1E536F-5341-4A05-8BCC-F5CA31814662}"/>
                  </a:ext>
                </a:extLst>
              </p:cNvPr>
              <p:cNvSpPr txBox="1"/>
              <p:nvPr/>
            </p:nvSpPr>
            <p:spPr>
              <a:xfrm>
                <a:off x="832117" y="4626625"/>
                <a:ext cx="1226339" cy="675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 err="1"/>
                  <a:t>carbonic</a:t>
                </a:r>
                <a:endParaRPr lang="fr-FR" sz="1400" dirty="0"/>
              </a:p>
              <a:p>
                <a:pPr algn="ctr"/>
                <a:r>
                  <a:rPr lang="fr-FR" sz="1400" dirty="0"/>
                  <a:t>anhydrase</a:t>
                </a:r>
                <a:endParaRPr lang="en-GB" sz="1400" dirty="0"/>
              </a:p>
            </p:txBody>
          </p:sp>
        </p:grp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61F8B66-9458-47A9-AC6C-6CF79B37258B}"/>
                </a:ext>
              </a:extLst>
            </p:cNvPr>
            <p:cNvSpPr/>
            <p:nvPr/>
          </p:nvSpPr>
          <p:spPr>
            <a:xfrm flipV="1">
              <a:off x="4097200" y="2351516"/>
              <a:ext cx="591805" cy="243547"/>
            </a:xfrm>
            <a:custGeom>
              <a:avLst/>
              <a:gdLst>
                <a:gd name="connsiteX0" fmla="*/ 0 w 1946787"/>
                <a:gd name="connsiteY0" fmla="*/ 1524000 h 1524000"/>
                <a:gd name="connsiteX1" fmla="*/ 953729 w 1946787"/>
                <a:gd name="connsiteY1" fmla="*/ 973393 h 1524000"/>
                <a:gd name="connsiteX2" fmla="*/ 1946787 w 1946787"/>
                <a:gd name="connsiteY2" fmla="*/ 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6787" h="1524000">
                  <a:moveTo>
                    <a:pt x="0" y="1524000"/>
                  </a:moveTo>
                  <a:cubicBezTo>
                    <a:pt x="314632" y="1375696"/>
                    <a:pt x="629265" y="1227393"/>
                    <a:pt x="953729" y="973393"/>
                  </a:cubicBezTo>
                  <a:cubicBezTo>
                    <a:pt x="1278193" y="719393"/>
                    <a:pt x="1612490" y="359696"/>
                    <a:pt x="1946787" y="0"/>
                  </a:cubicBezTo>
                </a:path>
              </a:pathLst>
            </a:custGeom>
            <a:noFill/>
            <a:ln w="57150">
              <a:gradFill>
                <a:gsLst>
                  <a:gs pos="96000">
                    <a:schemeClr val="accent1">
                      <a:lumMod val="20000"/>
                      <a:lumOff val="8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D770A3A9-FFC7-40C0-9C34-8759D9ABF066}"/>
                    </a:ext>
                  </a:extLst>
                </p:cNvPr>
                <p:cNvSpPr txBox="1"/>
                <p:nvPr/>
              </p:nvSpPr>
              <p:spPr>
                <a:xfrm>
                  <a:off x="1746301" y="2151487"/>
                  <a:ext cx="1880066" cy="3266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/>
                    <a:t>H</a:t>
                  </a:r>
                  <a:r>
                    <a:rPr lang="en-GB" sz="1400" baseline="30000" dirty="0"/>
                    <a:t>+</a:t>
                  </a:r>
                  <a:r>
                    <a:rPr lang="en-GB" sz="1400" dirty="0"/>
                    <a:t> +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GB" sz="1400"/>
                            <m:t>HCO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1400"/>
                            <m:t>3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GB" sz="1400"/>
                            <m:t>−</m:t>
                          </m:r>
                        </m:sup>
                      </m:sSubSup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1400" dirty="0"/>
                    <a:t>⇌ H</a:t>
                  </a:r>
                  <a:r>
                    <a:rPr lang="en-GB" sz="1400" baseline="-25000" dirty="0"/>
                    <a:t>2</a:t>
                  </a:r>
                  <a:r>
                    <a:rPr lang="en-GB" sz="1400" dirty="0"/>
                    <a:t>O+ CO</a:t>
                  </a:r>
                  <a:r>
                    <a:rPr lang="en-GB" sz="1400" baseline="-25000" dirty="0"/>
                    <a:t>2</a:t>
                  </a: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D770A3A9-FFC7-40C0-9C34-8759D9ABF0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6301" y="2151487"/>
                  <a:ext cx="1880066" cy="326693"/>
                </a:xfrm>
                <a:prstGeom prst="rect">
                  <a:avLst/>
                </a:prstGeom>
                <a:blipFill>
                  <a:blip r:embed="rId7"/>
                  <a:stretch>
                    <a:fillRect l="-1186" t="-7143" r="-19368" b="-4523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1918F91-C323-4D91-A485-833E0EFCD6BF}"/>
              </a:ext>
            </a:extLst>
          </p:cNvPr>
          <p:cNvGrpSpPr/>
          <p:nvPr/>
        </p:nvGrpSpPr>
        <p:grpSpPr>
          <a:xfrm>
            <a:off x="9569606" y="1882760"/>
            <a:ext cx="2440150" cy="3465237"/>
            <a:chOff x="8574594" y="1582497"/>
            <a:chExt cx="3722437" cy="4832282"/>
          </a:xfrm>
        </p:grpSpPr>
        <p:pic>
          <p:nvPicPr>
            <p:cNvPr id="95" name="Image 2">
              <a:extLst>
                <a:ext uri="{FF2B5EF4-FFF2-40B4-BE49-F238E27FC236}">
                  <a16:creationId xmlns:a16="http://schemas.microsoft.com/office/drawing/2014/main" id="{2D62B79E-E8D2-4024-A4F4-4642FFAFD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1287" t="1708" r="-363" b="56272"/>
            <a:stretch/>
          </p:blipFill>
          <p:spPr>
            <a:xfrm>
              <a:off x="8625546" y="2000529"/>
              <a:ext cx="3306250" cy="1078432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DE7654A3-3EEA-49F7-BDF1-A32D5CCC6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4899" b="18597"/>
            <a:stretch/>
          </p:blipFill>
          <p:spPr>
            <a:xfrm>
              <a:off x="10537118" y="3747195"/>
              <a:ext cx="1562062" cy="1028003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85ED9CF-21B8-4D3B-B204-9EF4FF65E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1227" b="15432"/>
            <a:stretch/>
          </p:blipFill>
          <p:spPr>
            <a:xfrm>
              <a:off x="9127780" y="5386777"/>
              <a:ext cx="3169251" cy="1028002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73E3095B-E433-477F-A92A-BDB272605E3C}"/>
                </a:ext>
              </a:extLst>
            </p:cNvPr>
            <p:cNvSpPr/>
            <p:nvPr/>
          </p:nvSpPr>
          <p:spPr>
            <a:xfrm>
              <a:off x="9445147" y="1582497"/>
              <a:ext cx="2536341" cy="4291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fr-FR" sz="1400" i="1" dirty="0" err="1"/>
                <a:t>Anabaena</a:t>
              </a:r>
              <a:r>
                <a:rPr lang="fr-FR" sz="1400" i="1" dirty="0"/>
                <a:t> </a:t>
              </a:r>
              <a:r>
                <a:rPr lang="fr-FR" sz="1400" dirty="0"/>
                <a:t>PCC 7120</a:t>
              </a:r>
              <a:endParaRPr lang="en-GB" sz="1400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E5465DB5-228C-4CA1-A1F3-4B1847A86EC1}"/>
                </a:ext>
              </a:extLst>
            </p:cNvPr>
            <p:cNvSpPr/>
            <p:nvPr/>
          </p:nvSpPr>
          <p:spPr>
            <a:xfrm>
              <a:off x="8611275" y="3278735"/>
              <a:ext cx="3370213" cy="4291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fr-FR" sz="1400" i="1" dirty="0"/>
                <a:t>Chlamydomonas </a:t>
              </a:r>
              <a:r>
                <a:rPr lang="fr-FR" sz="1400" i="1" dirty="0" err="1"/>
                <a:t>reinhardtii</a:t>
              </a:r>
              <a:endParaRPr lang="fr-FR" sz="1400" i="1" dirty="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7BE82F1-58D9-45C9-8765-A793D070A99D}"/>
                </a:ext>
              </a:extLst>
            </p:cNvPr>
            <p:cNvSpPr/>
            <p:nvPr/>
          </p:nvSpPr>
          <p:spPr>
            <a:xfrm>
              <a:off x="8574594" y="4924409"/>
              <a:ext cx="3406896" cy="4291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fr-FR" sz="1400" i="1" dirty="0" err="1"/>
                <a:t>Phaeodactylum</a:t>
              </a:r>
              <a:r>
                <a:rPr lang="fr-FR" sz="1400" i="1" dirty="0"/>
                <a:t> </a:t>
              </a:r>
              <a:r>
                <a:rPr lang="fr-FR" sz="1400" i="1" dirty="0" err="1"/>
                <a:t>tricornutum</a:t>
              </a:r>
              <a:endParaRPr lang="fr-FR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09214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Consortium and CO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 err="1"/>
              <a:t>emission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685799" y="1825625"/>
            <a:ext cx="11134725" cy="394597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GB" dirty="0"/>
              <a:t>Biochemists, microbiologists, spectroscopists in “</a:t>
            </a:r>
            <a:r>
              <a:rPr lang="en-GB" dirty="0" err="1"/>
              <a:t>Région</a:t>
            </a:r>
            <a:r>
              <a:rPr lang="en-GB" dirty="0"/>
              <a:t> Sud”</a:t>
            </a:r>
          </a:p>
          <a:p>
            <a:pPr marL="0" indent="0" algn="ctr">
              <a:buNone/>
              <a:defRPr/>
            </a:pPr>
            <a:endParaRPr lang="fr-FR" dirty="0"/>
          </a:p>
          <a:p>
            <a:pPr marL="0" indent="0" algn="ctr">
              <a:buNone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Local proximity of the consortium</a:t>
            </a:r>
            <a:endParaRPr lang="en-GB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Shared use of </a:t>
            </a:r>
            <a:r>
              <a:rPr lang="en-GB" sz="2400" dirty="0" err="1">
                <a:solidFill>
                  <a:schemeClr val="tx1"/>
                </a:solidFill>
              </a:rPr>
              <a:t>equipments</a:t>
            </a:r>
            <a:endParaRPr lang="en-GB" sz="2400" dirty="0">
              <a:solidFill>
                <a:schemeClr val="tx1"/>
              </a:solidFill>
            </a:endParaRPr>
          </a:p>
          <a:p>
            <a:pPr>
              <a:defRPr/>
            </a:pP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491DF1-ED67-464F-B862-19CAF98682C0}"/>
              </a:ext>
            </a:extLst>
          </p:cNvPr>
          <p:cNvGrpSpPr/>
          <p:nvPr/>
        </p:nvGrpSpPr>
        <p:grpSpPr>
          <a:xfrm>
            <a:off x="1283884" y="2478045"/>
            <a:ext cx="2904962" cy="1695871"/>
            <a:chOff x="701080" y="2289552"/>
            <a:chExt cx="2904962" cy="169587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21DD5D-365C-4358-8C05-E81CB395D13A}"/>
                </a:ext>
              </a:extLst>
            </p:cNvPr>
            <p:cNvSpPr txBox="1"/>
            <p:nvPr/>
          </p:nvSpPr>
          <p:spPr>
            <a:xfrm>
              <a:off x="1555004" y="2289552"/>
              <a:ext cx="131157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tx2"/>
                  </a:solidFill>
                </a:rPr>
                <a:t>Bioénergétique</a:t>
              </a:r>
            </a:p>
            <a:p>
              <a:r>
                <a:rPr lang="fr-FR" sz="1400" dirty="0">
                  <a:solidFill>
                    <a:schemeClr val="tx2"/>
                  </a:solidFill>
                </a:rPr>
                <a:t>et Ingénierie</a:t>
              </a:r>
            </a:p>
            <a:p>
              <a:r>
                <a:rPr lang="fr-FR" sz="1400" dirty="0">
                  <a:solidFill>
                    <a:schemeClr val="tx2"/>
                  </a:solidFill>
                </a:rPr>
                <a:t>des Protéines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DC08BD-01CC-4B2E-B12D-F55DCFADD25F}"/>
                </a:ext>
              </a:extLst>
            </p:cNvPr>
            <p:cNvSpPr txBox="1"/>
            <p:nvPr/>
          </p:nvSpPr>
          <p:spPr bwMode="auto">
            <a:xfrm>
              <a:off x="701080" y="3062093"/>
              <a:ext cx="290496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2B7758"/>
                  </a:solidFill>
                </a:rPr>
                <a:t>Hélène Launay</a:t>
              </a:r>
            </a:p>
            <a:p>
              <a:r>
                <a:rPr lang="fr-FR" dirty="0">
                  <a:solidFill>
                    <a:srgbClr val="2B7758"/>
                  </a:solidFill>
                </a:rPr>
                <a:t>Frédéric Carrière</a:t>
              </a:r>
            </a:p>
            <a:p>
              <a:r>
                <a:rPr lang="fr-FR" dirty="0">
                  <a:solidFill>
                    <a:srgbClr val="2B7758"/>
                  </a:solidFill>
                </a:rPr>
                <a:t>Véronique Receveur-</a:t>
              </a:r>
              <a:r>
                <a:rPr lang="fr-FR" dirty="0" err="1">
                  <a:solidFill>
                    <a:srgbClr val="2B7758"/>
                  </a:solidFill>
                </a:rPr>
                <a:t>Bréchot</a:t>
              </a:r>
              <a:endParaRPr lang="en-GB" dirty="0">
                <a:solidFill>
                  <a:srgbClr val="2B7758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B8DD57-1A17-4FCD-9F40-6BC2DC480649}"/>
              </a:ext>
            </a:extLst>
          </p:cNvPr>
          <p:cNvGrpSpPr/>
          <p:nvPr/>
        </p:nvGrpSpPr>
        <p:grpSpPr>
          <a:xfrm>
            <a:off x="4706491" y="2362130"/>
            <a:ext cx="2025019" cy="1534787"/>
            <a:chOff x="4030215" y="2173637"/>
            <a:chExt cx="2025019" cy="153478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ADD53C-463C-460F-A7D1-70D60751E6BA}"/>
                </a:ext>
              </a:extLst>
            </p:cNvPr>
            <p:cNvSpPr txBox="1"/>
            <p:nvPr/>
          </p:nvSpPr>
          <p:spPr bwMode="auto">
            <a:xfrm>
              <a:off x="4501073" y="2173637"/>
              <a:ext cx="15541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tx2"/>
                  </a:solidFill>
                </a:rPr>
                <a:t>Institut de Biosciences et Biotechnologies d'Aix-Marseille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DB9500-85FE-41D9-9ABD-5BCB0308E0D1}"/>
                </a:ext>
              </a:extLst>
            </p:cNvPr>
            <p:cNvSpPr txBox="1"/>
            <p:nvPr/>
          </p:nvSpPr>
          <p:spPr bwMode="auto">
            <a:xfrm>
              <a:off x="4030215" y="3062093"/>
              <a:ext cx="19944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2B7758"/>
                  </a:solidFill>
                </a:rPr>
                <a:t>Gilles Peltier</a:t>
              </a:r>
            </a:p>
            <a:p>
              <a:r>
                <a:rPr lang="fr-FR" dirty="0" err="1">
                  <a:solidFill>
                    <a:srgbClr val="2B7758"/>
                  </a:solidFill>
                </a:rPr>
                <a:t>Yonghua</a:t>
              </a:r>
              <a:r>
                <a:rPr lang="fr-FR" dirty="0">
                  <a:solidFill>
                    <a:srgbClr val="2B7758"/>
                  </a:solidFill>
                </a:rPr>
                <a:t> Li-</a:t>
              </a:r>
              <a:r>
                <a:rPr lang="fr-FR" dirty="0" err="1">
                  <a:solidFill>
                    <a:srgbClr val="2B7758"/>
                  </a:solidFill>
                </a:rPr>
                <a:t>Beisson</a:t>
              </a:r>
              <a:endParaRPr lang="en-GB" dirty="0">
                <a:solidFill>
                  <a:srgbClr val="2B7758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B64AD8C-5DE6-45E8-9E48-E62E81AC4487}"/>
              </a:ext>
            </a:extLst>
          </p:cNvPr>
          <p:cNvGrpSpPr/>
          <p:nvPr/>
        </p:nvGrpSpPr>
        <p:grpSpPr>
          <a:xfrm>
            <a:off x="7249155" y="2444455"/>
            <a:ext cx="1656223" cy="1452462"/>
            <a:chOff x="6666351" y="2255962"/>
            <a:chExt cx="1656223" cy="145246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A3C7BB-AA6F-49EE-9CA1-90C159D3F5B7}"/>
                </a:ext>
              </a:extLst>
            </p:cNvPr>
            <p:cNvSpPr txBox="1"/>
            <p:nvPr/>
          </p:nvSpPr>
          <p:spPr bwMode="auto">
            <a:xfrm>
              <a:off x="6998135" y="2255962"/>
              <a:ext cx="106792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tx2"/>
                  </a:solidFill>
                </a:rPr>
                <a:t>Laboratoire</a:t>
              </a:r>
            </a:p>
            <a:p>
              <a:r>
                <a:rPr lang="fr-FR" sz="1400" dirty="0">
                  <a:solidFill>
                    <a:schemeClr val="tx2"/>
                  </a:solidFill>
                </a:rPr>
                <a:t>Chimie</a:t>
              </a:r>
            </a:p>
            <a:p>
              <a:r>
                <a:rPr lang="fr-FR" sz="1400" dirty="0">
                  <a:solidFill>
                    <a:schemeClr val="tx2"/>
                  </a:solidFill>
                </a:rPr>
                <a:t>Bactérienne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EA0D4E-73A4-4D9A-9E56-485291EB4A31}"/>
                </a:ext>
              </a:extLst>
            </p:cNvPr>
            <p:cNvSpPr txBox="1"/>
            <p:nvPr/>
          </p:nvSpPr>
          <p:spPr bwMode="auto">
            <a:xfrm>
              <a:off x="6666351" y="3062093"/>
              <a:ext cx="16562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2B7758"/>
                  </a:solidFill>
                </a:rPr>
                <a:t>Matthieu Bergé</a:t>
              </a:r>
            </a:p>
            <a:p>
              <a:r>
                <a:rPr lang="fr-FR" dirty="0">
                  <a:solidFill>
                    <a:srgbClr val="2B7758"/>
                  </a:solidFill>
                </a:rPr>
                <a:t>Amel </a:t>
              </a:r>
              <a:r>
                <a:rPr lang="fr-FR" dirty="0" err="1">
                  <a:solidFill>
                    <a:srgbClr val="2B7758"/>
                  </a:solidFill>
                </a:rPr>
                <a:t>Latifi</a:t>
              </a:r>
              <a:endParaRPr lang="en-GB" dirty="0">
                <a:solidFill>
                  <a:srgbClr val="2B7758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4F1B42-D376-4FA1-B515-D3DDEB1B33B4}"/>
              </a:ext>
            </a:extLst>
          </p:cNvPr>
          <p:cNvGrpSpPr/>
          <p:nvPr/>
        </p:nvGrpSpPr>
        <p:grpSpPr>
          <a:xfrm>
            <a:off x="9423023" y="2444455"/>
            <a:ext cx="1778377" cy="1175464"/>
            <a:chOff x="8840219" y="2255962"/>
            <a:chExt cx="1778377" cy="117546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64F6A4-629C-4767-B5B4-35D69F842DD3}"/>
                </a:ext>
              </a:extLst>
            </p:cNvPr>
            <p:cNvSpPr txBox="1"/>
            <p:nvPr/>
          </p:nvSpPr>
          <p:spPr bwMode="auto">
            <a:xfrm>
              <a:off x="9193206" y="2255962"/>
              <a:ext cx="142539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tx2"/>
                  </a:solidFill>
                </a:rPr>
                <a:t>Institut </a:t>
              </a:r>
            </a:p>
            <a:p>
              <a:r>
                <a:rPr lang="fr-FR" sz="1400" dirty="0">
                  <a:solidFill>
                    <a:schemeClr val="tx2"/>
                  </a:solidFill>
                </a:rPr>
                <a:t>de Microbiologie</a:t>
              </a:r>
            </a:p>
            <a:p>
              <a:r>
                <a:rPr lang="fr-FR" sz="1400" dirty="0">
                  <a:solidFill>
                    <a:schemeClr val="tx2"/>
                  </a:solidFill>
                </a:rPr>
                <a:t>de Méditerranée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429317-F9DC-4F94-B86F-3E2C2046BB74}"/>
                </a:ext>
              </a:extLst>
            </p:cNvPr>
            <p:cNvSpPr txBox="1"/>
            <p:nvPr/>
          </p:nvSpPr>
          <p:spPr bwMode="auto">
            <a:xfrm>
              <a:off x="8840219" y="3062094"/>
              <a:ext cx="1489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2B7758"/>
                  </a:solidFill>
                </a:rPr>
                <a:t>Olivier </a:t>
              </a:r>
              <a:r>
                <a:rPr lang="fr-FR" dirty="0" err="1">
                  <a:solidFill>
                    <a:srgbClr val="2B7758"/>
                  </a:solidFill>
                </a:rPr>
                <a:t>Bornet</a:t>
              </a:r>
              <a:endParaRPr lang="en-GB" dirty="0">
                <a:solidFill>
                  <a:srgbClr val="2B7758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F3B9240-420A-4050-84CB-E204C1A19A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39"/>
          <a:stretch/>
        </p:blipFill>
        <p:spPr>
          <a:xfrm>
            <a:off x="1462290" y="2574282"/>
            <a:ext cx="673752" cy="6175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7B7E67-46CF-4946-ADF5-C049F309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8212" y="2559903"/>
            <a:ext cx="646331" cy="6463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F1D1A9-DA6B-44EF-9FCA-ECD8AB4D12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44" y="2635087"/>
            <a:ext cx="425595" cy="4245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85D5BC-3385-4FC7-A2AD-8001D3B2B5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882" y="2637874"/>
            <a:ext cx="425595" cy="4240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F545263-561D-B7ED-ECD4-BAD33C08465E}"/>
              </a:ext>
            </a:extLst>
          </p:cNvPr>
          <p:cNvSpPr txBox="1"/>
          <p:nvPr/>
        </p:nvSpPr>
        <p:spPr>
          <a:xfrm>
            <a:off x="5858264" y="4614221"/>
            <a:ext cx="6360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ym typeface="Wingdings" panose="05000000000000000000" pitchFamily="2" charset="2"/>
              </a:rPr>
              <a:t> limited travelling and CO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 emission</a:t>
            </a:r>
            <a:endParaRPr lang="fr-FR" sz="2400" dirty="0"/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913C9571-2F11-C037-D7F9-3226A30E6183}"/>
              </a:ext>
            </a:extLst>
          </p:cNvPr>
          <p:cNvSpPr/>
          <p:nvPr/>
        </p:nvSpPr>
        <p:spPr>
          <a:xfrm>
            <a:off x="5444951" y="4460147"/>
            <a:ext cx="258768" cy="769814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961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71B6CF-D0A2-3147-F6C2-0433D2D5EF45}"/>
              </a:ext>
            </a:extLst>
          </p:cNvPr>
          <p:cNvSpPr/>
          <p:nvPr/>
        </p:nvSpPr>
        <p:spPr>
          <a:xfrm>
            <a:off x="0" y="5371785"/>
            <a:ext cx="12192000" cy="7915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Objectives of the CO</a:t>
            </a:r>
            <a:r>
              <a:rPr lang="fr-FR" baseline="-25000" dirty="0"/>
              <a:t>2</a:t>
            </a:r>
            <a:r>
              <a:rPr lang="fr-FR" dirty="0"/>
              <a:t>_CM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φ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dirty="0" err="1"/>
              <a:t>project</a:t>
            </a:r>
            <a:endParaRPr lang="fr-FR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CCBBE24-AB21-4F9C-8A12-FD0A801C7CD8}"/>
              </a:ext>
            </a:extLst>
          </p:cNvPr>
          <p:cNvSpPr txBox="1"/>
          <p:nvPr/>
        </p:nvSpPr>
        <p:spPr>
          <a:xfrm>
            <a:off x="134743" y="3734097"/>
            <a:ext cx="106682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2B7758"/>
                </a:solidFill>
              </a:rPr>
              <a:t>What</a:t>
            </a:r>
            <a:r>
              <a:rPr lang="fr-FR" dirty="0">
                <a:solidFill>
                  <a:srgbClr val="2B7758"/>
                </a:solidFill>
              </a:rPr>
              <a:t> are the </a:t>
            </a:r>
            <a:r>
              <a:rPr lang="fr-FR" dirty="0" err="1">
                <a:solidFill>
                  <a:srgbClr val="2B7758"/>
                </a:solidFill>
              </a:rPr>
              <a:t>molecular</a:t>
            </a:r>
            <a:r>
              <a:rPr lang="fr-FR" dirty="0">
                <a:solidFill>
                  <a:srgbClr val="2B7758"/>
                </a:solidFill>
              </a:rPr>
              <a:t> key </a:t>
            </a:r>
            <a:r>
              <a:rPr lang="fr-FR" dirty="0" err="1">
                <a:solidFill>
                  <a:srgbClr val="2B7758"/>
                </a:solidFill>
              </a:rPr>
              <a:t>features</a:t>
            </a:r>
            <a:r>
              <a:rPr lang="fr-FR" dirty="0">
                <a:solidFill>
                  <a:srgbClr val="2B7758"/>
                </a:solidFill>
              </a:rPr>
              <a:t> </a:t>
            </a:r>
            <a:r>
              <a:rPr lang="fr-FR" dirty="0" err="1">
                <a:solidFill>
                  <a:srgbClr val="2B7758"/>
                </a:solidFill>
              </a:rPr>
              <a:t>that</a:t>
            </a:r>
            <a:r>
              <a:rPr lang="fr-FR" dirty="0">
                <a:solidFill>
                  <a:srgbClr val="2B7758"/>
                </a:solidFill>
              </a:rPr>
              <a:t> drive </a:t>
            </a:r>
            <a:r>
              <a:rPr lang="fr-FR" dirty="0" err="1">
                <a:solidFill>
                  <a:srgbClr val="2B7758"/>
                </a:solidFill>
              </a:rPr>
              <a:t>RuBisCO</a:t>
            </a:r>
            <a:r>
              <a:rPr lang="fr-FR" dirty="0">
                <a:solidFill>
                  <a:srgbClr val="2B7758"/>
                </a:solidFill>
              </a:rPr>
              <a:t> condensation?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2B7758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2B7758"/>
                </a:solidFill>
              </a:rPr>
              <a:t>What</a:t>
            </a:r>
            <a:r>
              <a:rPr lang="fr-FR" dirty="0">
                <a:solidFill>
                  <a:srgbClr val="2B7758"/>
                </a:solidFill>
              </a:rPr>
              <a:t> are the physico-</a:t>
            </a:r>
            <a:r>
              <a:rPr lang="fr-FR" dirty="0" err="1">
                <a:solidFill>
                  <a:srgbClr val="2B7758"/>
                </a:solidFill>
              </a:rPr>
              <a:t>chemical</a:t>
            </a:r>
            <a:r>
              <a:rPr lang="fr-FR" dirty="0">
                <a:solidFill>
                  <a:srgbClr val="2B7758"/>
                </a:solidFill>
              </a:rPr>
              <a:t> </a:t>
            </a:r>
            <a:r>
              <a:rPr lang="fr-FR" dirty="0" err="1">
                <a:solidFill>
                  <a:srgbClr val="2B7758"/>
                </a:solidFill>
              </a:rPr>
              <a:t>properties</a:t>
            </a:r>
            <a:r>
              <a:rPr lang="fr-FR" dirty="0">
                <a:solidFill>
                  <a:srgbClr val="2B7758"/>
                </a:solidFill>
              </a:rPr>
              <a:t> of the </a:t>
            </a:r>
            <a:r>
              <a:rPr lang="fr-FR" dirty="0" err="1">
                <a:solidFill>
                  <a:srgbClr val="2B7758"/>
                </a:solidFill>
              </a:rPr>
              <a:t>RuBisCO</a:t>
            </a:r>
            <a:r>
              <a:rPr lang="fr-FR" dirty="0">
                <a:solidFill>
                  <a:srgbClr val="2B7758"/>
                </a:solidFill>
              </a:rPr>
              <a:t> </a:t>
            </a:r>
            <a:r>
              <a:rPr lang="fr-FR" dirty="0" err="1">
                <a:solidFill>
                  <a:srgbClr val="2B7758"/>
                </a:solidFill>
              </a:rPr>
              <a:t>condensates</a:t>
            </a:r>
            <a:r>
              <a:rPr lang="fr-FR" dirty="0">
                <a:solidFill>
                  <a:srgbClr val="2B7758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2B7758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2B7758"/>
                </a:solidFill>
              </a:rPr>
              <a:t>What</a:t>
            </a:r>
            <a:r>
              <a:rPr lang="fr-FR" dirty="0">
                <a:solidFill>
                  <a:srgbClr val="2B7758"/>
                </a:solidFill>
              </a:rPr>
              <a:t> are the </a:t>
            </a:r>
            <a:r>
              <a:rPr lang="fr-FR" dirty="0" err="1">
                <a:solidFill>
                  <a:srgbClr val="2B7758"/>
                </a:solidFill>
              </a:rPr>
              <a:t>consequences</a:t>
            </a:r>
            <a:r>
              <a:rPr lang="fr-FR" dirty="0">
                <a:solidFill>
                  <a:srgbClr val="2B7758"/>
                </a:solidFill>
              </a:rPr>
              <a:t> of the </a:t>
            </a:r>
            <a:r>
              <a:rPr lang="fr-FR" dirty="0" err="1">
                <a:solidFill>
                  <a:srgbClr val="2B7758"/>
                </a:solidFill>
              </a:rPr>
              <a:t>liquid-liquid</a:t>
            </a:r>
            <a:r>
              <a:rPr lang="fr-FR" dirty="0">
                <a:solidFill>
                  <a:srgbClr val="2B7758"/>
                </a:solidFill>
              </a:rPr>
              <a:t> interface on the </a:t>
            </a:r>
            <a:r>
              <a:rPr lang="fr-FR" dirty="0" err="1">
                <a:solidFill>
                  <a:srgbClr val="2B7758"/>
                </a:solidFill>
              </a:rPr>
              <a:t>metabolic</a:t>
            </a:r>
            <a:r>
              <a:rPr lang="fr-FR" dirty="0">
                <a:solidFill>
                  <a:srgbClr val="2B7758"/>
                </a:solidFill>
              </a:rPr>
              <a:t> flux?</a:t>
            </a:r>
          </a:p>
          <a:p>
            <a:endParaRPr lang="fr-FR" dirty="0">
              <a:solidFill>
                <a:srgbClr val="2B7758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2B7758"/>
                </a:solidFill>
              </a:rPr>
              <a:t>What</a:t>
            </a:r>
            <a:r>
              <a:rPr lang="fr-FR" dirty="0">
                <a:solidFill>
                  <a:srgbClr val="2B7758"/>
                </a:solidFill>
              </a:rPr>
              <a:t> are the </a:t>
            </a:r>
            <a:r>
              <a:rPr lang="fr-FR" dirty="0" err="1">
                <a:solidFill>
                  <a:srgbClr val="2B7758"/>
                </a:solidFill>
              </a:rPr>
              <a:t>consequences</a:t>
            </a:r>
            <a:r>
              <a:rPr lang="fr-FR" dirty="0">
                <a:solidFill>
                  <a:srgbClr val="2B7758"/>
                </a:solidFill>
              </a:rPr>
              <a:t> of </a:t>
            </a:r>
            <a:r>
              <a:rPr lang="fr-FR" dirty="0" err="1">
                <a:solidFill>
                  <a:srgbClr val="2B7758"/>
                </a:solidFill>
              </a:rPr>
              <a:t>RuBisCO</a:t>
            </a:r>
            <a:r>
              <a:rPr lang="fr-FR" dirty="0">
                <a:solidFill>
                  <a:srgbClr val="2B7758"/>
                </a:solidFill>
              </a:rPr>
              <a:t> location and organisation on carboxylation and </a:t>
            </a:r>
            <a:r>
              <a:rPr lang="fr-FR" dirty="0" err="1">
                <a:solidFill>
                  <a:srgbClr val="2B7758"/>
                </a:solidFill>
              </a:rPr>
              <a:t>oxygenation</a:t>
            </a:r>
            <a:r>
              <a:rPr lang="fr-FR" dirty="0">
                <a:solidFill>
                  <a:srgbClr val="2B7758"/>
                </a:solidFill>
              </a:rPr>
              <a:t> </a:t>
            </a:r>
            <a:r>
              <a:rPr lang="fr-FR" dirty="0" err="1">
                <a:solidFill>
                  <a:srgbClr val="2B7758"/>
                </a:solidFill>
              </a:rPr>
              <a:t>activities</a:t>
            </a:r>
            <a:r>
              <a:rPr lang="fr-FR" dirty="0">
                <a:solidFill>
                  <a:srgbClr val="2B7758"/>
                </a:solidFill>
              </a:rPr>
              <a:t>; </a:t>
            </a:r>
            <a:r>
              <a:rPr lang="fr-FR" dirty="0" err="1">
                <a:solidFill>
                  <a:srgbClr val="2B7758"/>
                </a:solidFill>
              </a:rPr>
              <a:t>metabolic</a:t>
            </a:r>
            <a:r>
              <a:rPr lang="fr-FR" dirty="0">
                <a:solidFill>
                  <a:srgbClr val="2B7758"/>
                </a:solidFill>
              </a:rPr>
              <a:t> and </a:t>
            </a:r>
            <a:r>
              <a:rPr lang="fr-FR" dirty="0" err="1">
                <a:solidFill>
                  <a:srgbClr val="2B7758"/>
                </a:solidFill>
              </a:rPr>
              <a:t>carbon</a:t>
            </a:r>
            <a:r>
              <a:rPr lang="fr-FR" dirty="0">
                <a:solidFill>
                  <a:srgbClr val="2B7758"/>
                </a:solidFill>
              </a:rPr>
              <a:t> fluxes?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2B7758"/>
              </a:solidFill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rgbClr val="2B7758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224FFDA-62DB-4890-A769-E2DC631B0C99}"/>
              </a:ext>
            </a:extLst>
          </p:cNvPr>
          <p:cNvGrpSpPr/>
          <p:nvPr/>
        </p:nvGrpSpPr>
        <p:grpSpPr>
          <a:xfrm>
            <a:off x="1555801" y="1297397"/>
            <a:ext cx="5416499" cy="2254758"/>
            <a:chOff x="1746301" y="1336167"/>
            <a:chExt cx="6597186" cy="2899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F30749-51C8-4242-9EF6-6DB407F52C42}"/>
                </a:ext>
              </a:extLst>
            </p:cNvPr>
            <p:cNvGrpSpPr/>
            <p:nvPr/>
          </p:nvGrpSpPr>
          <p:grpSpPr>
            <a:xfrm>
              <a:off x="4475439" y="1810259"/>
              <a:ext cx="2479121" cy="2425308"/>
              <a:chOff x="5509179" y="1523735"/>
              <a:chExt cx="4365802" cy="4063873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A6104D8-069D-49EB-99C4-52A0C622FE4E}"/>
                  </a:ext>
                </a:extLst>
              </p:cNvPr>
              <p:cNvSpPr/>
              <p:nvPr/>
            </p:nvSpPr>
            <p:spPr>
              <a:xfrm>
                <a:off x="5509179" y="1523735"/>
                <a:ext cx="4365802" cy="40638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CB18719-4A82-4587-8722-7A587298A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3640" y="2521533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DA4A4CD-8533-47FE-875E-3309823A6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4936" y="2261395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23806BF-E2A7-4336-B7FD-DDE6C7171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3424" y="2715468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F4D2F74-52AC-4065-A3DB-C2477D586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6303" y="3372703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E184DE9-E3D5-4BA5-9C59-1EF09BD67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02687" y="3242144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4FDDDB1-9040-4615-960D-3AAB74BB5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6682" y="4445989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638B759-D636-41CB-9BC5-C7E257CD1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2127" y="4317638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BC16EEB-C8C1-4EAD-996A-B863712C2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0816" y="1915761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890DD3D-9996-4E40-A43C-2E2012D58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0194" y="3515175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54F035F-27D0-437B-9343-680603D3BB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0441" y="1620078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24F455F-C797-48B4-8454-3E5890A25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8957" y="3531992"/>
                <a:ext cx="1028700" cy="77152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BED3F55-F287-4547-B6A9-A8BF1DDFC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9749" y="4395758"/>
                <a:ext cx="1028700" cy="771525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EB728C5-785E-4C66-8CDC-C44ACD2D3195}"/>
                  </a:ext>
                </a:extLst>
              </p:cNvPr>
              <p:cNvGrpSpPr/>
              <p:nvPr/>
            </p:nvGrpSpPr>
            <p:grpSpPr>
              <a:xfrm>
                <a:off x="5892320" y="1894294"/>
                <a:ext cx="3353070" cy="3338352"/>
                <a:chOff x="5892320" y="1894294"/>
                <a:chExt cx="3353070" cy="3338352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818663B-954E-4808-AE50-158C72EB760D}"/>
                    </a:ext>
                  </a:extLst>
                </p:cNvPr>
                <p:cNvSpPr/>
                <p:nvPr/>
              </p:nvSpPr>
              <p:spPr>
                <a:xfrm>
                  <a:off x="6686550" y="2095500"/>
                  <a:ext cx="946908" cy="693318"/>
                </a:xfrm>
                <a:custGeom>
                  <a:avLst/>
                  <a:gdLst>
                    <a:gd name="connsiteX0" fmla="*/ 857250 w 946908"/>
                    <a:gd name="connsiteY0" fmla="*/ 0 h 693318"/>
                    <a:gd name="connsiteX1" fmla="*/ 946150 w 946908"/>
                    <a:gd name="connsiteY1" fmla="*/ 330200 h 693318"/>
                    <a:gd name="connsiteX2" fmla="*/ 812800 w 946908"/>
                    <a:gd name="connsiteY2" fmla="*/ 584200 h 693318"/>
                    <a:gd name="connsiteX3" fmla="*/ 508000 w 946908"/>
                    <a:gd name="connsiteY3" fmla="*/ 596900 h 693318"/>
                    <a:gd name="connsiteX4" fmla="*/ 323850 w 946908"/>
                    <a:gd name="connsiteY4" fmla="*/ 692150 h 693318"/>
                    <a:gd name="connsiteX5" fmla="*/ 0 w 946908"/>
                    <a:gd name="connsiteY5" fmla="*/ 641350 h 693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6908" h="693318">
                      <a:moveTo>
                        <a:pt x="857250" y="0"/>
                      </a:moveTo>
                      <a:cubicBezTo>
                        <a:pt x="905404" y="116416"/>
                        <a:pt x="953558" y="232833"/>
                        <a:pt x="946150" y="330200"/>
                      </a:cubicBezTo>
                      <a:cubicBezTo>
                        <a:pt x="938742" y="427567"/>
                        <a:pt x="885825" y="539750"/>
                        <a:pt x="812800" y="584200"/>
                      </a:cubicBezTo>
                      <a:cubicBezTo>
                        <a:pt x="739775" y="628650"/>
                        <a:pt x="589492" y="578908"/>
                        <a:pt x="508000" y="596900"/>
                      </a:cubicBezTo>
                      <a:cubicBezTo>
                        <a:pt x="426508" y="614892"/>
                        <a:pt x="408517" y="684742"/>
                        <a:pt x="323850" y="692150"/>
                      </a:cubicBezTo>
                      <a:cubicBezTo>
                        <a:pt x="239183" y="699558"/>
                        <a:pt x="119591" y="670454"/>
                        <a:pt x="0" y="641350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8EBEE666-DF4C-44A4-A613-640AFEB2BED5}"/>
                    </a:ext>
                  </a:extLst>
                </p:cNvPr>
                <p:cNvSpPr/>
                <p:nvPr/>
              </p:nvSpPr>
              <p:spPr>
                <a:xfrm>
                  <a:off x="5892320" y="2470150"/>
                  <a:ext cx="567010" cy="1085850"/>
                </a:xfrm>
                <a:custGeom>
                  <a:avLst/>
                  <a:gdLst>
                    <a:gd name="connsiteX0" fmla="*/ 368780 w 567010"/>
                    <a:gd name="connsiteY0" fmla="*/ 0 h 1085850"/>
                    <a:gd name="connsiteX1" fmla="*/ 565630 w 567010"/>
                    <a:gd name="connsiteY1" fmla="*/ 412750 h 1085850"/>
                    <a:gd name="connsiteX2" fmla="*/ 432280 w 567010"/>
                    <a:gd name="connsiteY2" fmla="*/ 635000 h 1085850"/>
                    <a:gd name="connsiteX3" fmla="*/ 6830 w 567010"/>
                    <a:gd name="connsiteY3" fmla="*/ 850900 h 1085850"/>
                    <a:gd name="connsiteX4" fmla="*/ 210030 w 567010"/>
                    <a:gd name="connsiteY4" fmla="*/ 1085850 h 108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7010" h="1085850">
                      <a:moveTo>
                        <a:pt x="368780" y="0"/>
                      </a:moveTo>
                      <a:cubicBezTo>
                        <a:pt x="461913" y="153458"/>
                        <a:pt x="555047" y="306917"/>
                        <a:pt x="565630" y="412750"/>
                      </a:cubicBezTo>
                      <a:cubicBezTo>
                        <a:pt x="576213" y="518583"/>
                        <a:pt x="525413" y="561975"/>
                        <a:pt x="432280" y="635000"/>
                      </a:cubicBezTo>
                      <a:cubicBezTo>
                        <a:pt x="339147" y="708025"/>
                        <a:pt x="43872" y="775758"/>
                        <a:pt x="6830" y="850900"/>
                      </a:cubicBezTo>
                      <a:cubicBezTo>
                        <a:pt x="-30212" y="926042"/>
                        <a:pt x="89909" y="1005946"/>
                        <a:pt x="210030" y="1085850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491A8801-7B66-4A93-A864-5F76BFFBC99E}"/>
                    </a:ext>
                  </a:extLst>
                </p:cNvPr>
                <p:cNvSpPr/>
                <p:nvPr/>
              </p:nvSpPr>
              <p:spPr>
                <a:xfrm>
                  <a:off x="6422435" y="3474116"/>
                  <a:ext cx="594315" cy="818484"/>
                </a:xfrm>
                <a:custGeom>
                  <a:avLst/>
                  <a:gdLst>
                    <a:gd name="connsiteX0" fmla="*/ 467315 w 594315"/>
                    <a:gd name="connsiteY0" fmla="*/ 5684 h 818484"/>
                    <a:gd name="connsiteX1" fmla="*/ 105365 w 594315"/>
                    <a:gd name="connsiteY1" fmla="*/ 43784 h 818484"/>
                    <a:gd name="connsiteX2" fmla="*/ 3765 w 594315"/>
                    <a:gd name="connsiteY2" fmla="*/ 329534 h 818484"/>
                    <a:gd name="connsiteX3" fmla="*/ 206965 w 594315"/>
                    <a:gd name="connsiteY3" fmla="*/ 570834 h 818484"/>
                    <a:gd name="connsiteX4" fmla="*/ 505415 w 594315"/>
                    <a:gd name="connsiteY4" fmla="*/ 615284 h 818484"/>
                    <a:gd name="connsiteX5" fmla="*/ 594315 w 594315"/>
                    <a:gd name="connsiteY5" fmla="*/ 818484 h 818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4315" h="818484">
                      <a:moveTo>
                        <a:pt x="467315" y="5684"/>
                      </a:moveTo>
                      <a:cubicBezTo>
                        <a:pt x="324969" y="-2254"/>
                        <a:pt x="182623" y="-10191"/>
                        <a:pt x="105365" y="43784"/>
                      </a:cubicBezTo>
                      <a:cubicBezTo>
                        <a:pt x="28107" y="97759"/>
                        <a:pt x="-13168" y="241692"/>
                        <a:pt x="3765" y="329534"/>
                      </a:cubicBezTo>
                      <a:cubicBezTo>
                        <a:pt x="20698" y="417376"/>
                        <a:pt x="123357" y="523209"/>
                        <a:pt x="206965" y="570834"/>
                      </a:cubicBezTo>
                      <a:cubicBezTo>
                        <a:pt x="290573" y="618459"/>
                        <a:pt x="440857" y="574009"/>
                        <a:pt x="505415" y="615284"/>
                      </a:cubicBezTo>
                      <a:cubicBezTo>
                        <a:pt x="569973" y="656559"/>
                        <a:pt x="582144" y="737521"/>
                        <a:pt x="594315" y="818484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80D66D2D-E917-4F29-B45E-6174F3E1E63C}"/>
                    </a:ext>
                  </a:extLst>
                </p:cNvPr>
                <p:cNvSpPr/>
                <p:nvPr/>
              </p:nvSpPr>
              <p:spPr>
                <a:xfrm>
                  <a:off x="6026150" y="4197194"/>
                  <a:ext cx="1530350" cy="457592"/>
                </a:xfrm>
                <a:custGeom>
                  <a:avLst/>
                  <a:gdLst>
                    <a:gd name="connsiteX0" fmla="*/ 0 w 1530350"/>
                    <a:gd name="connsiteY0" fmla="*/ 114456 h 457592"/>
                    <a:gd name="connsiteX1" fmla="*/ 336550 w 1530350"/>
                    <a:gd name="connsiteY1" fmla="*/ 156 h 457592"/>
                    <a:gd name="connsiteX2" fmla="*/ 793750 w 1530350"/>
                    <a:gd name="connsiteY2" fmla="*/ 95406 h 457592"/>
                    <a:gd name="connsiteX3" fmla="*/ 971550 w 1530350"/>
                    <a:gd name="connsiteY3" fmla="*/ 317656 h 457592"/>
                    <a:gd name="connsiteX4" fmla="*/ 1371600 w 1530350"/>
                    <a:gd name="connsiteY4" fmla="*/ 457356 h 457592"/>
                    <a:gd name="connsiteX5" fmla="*/ 1530350 w 1530350"/>
                    <a:gd name="connsiteY5" fmla="*/ 285906 h 457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50" h="457592">
                      <a:moveTo>
                        <a:pt x="0" y="114456"/>
                      </a:moveTo>
                      <a:cubicBezTo>
                        <a:pt x="102129" y="58893"/>
                        <a:pt x="204258" y="3331"/>
                        <a:pt x="336550" y="156"/>
                      </a:cubicBezTo>
                      <a:cubicBezTo>
                        <a:pt x="468842" y="-3019"/>
                        <a:pt x="687917" y="42489"/>
                        <a:pt x="793750" y="95406"/>
                      </a:cubicBezTo>
                      <a:cubicBezTo>
                        <a:pt x="899583" y="148323"/>
                        <a:pt x="875242" y="257331"/>
                        <a:pt x="971550" y="317656"/>
                      </a:cubicBezTo>
                      <a:cubicBezTo>
                        <a:pt x="1067858" y="377981"/>
                        <a:pt x="1278467" y="462648"/>
                        <a:pt x="1371600" y="457356"/>
                      </a:cubicBezTo>
                      <a:cubicBezTo>
                        <a:pt x="1464733" y="452064"/>
                        <a:pt x="1497541" y="368985"/>
                        <a:pt x="1530350" y="285906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6D5E401C-0E7A-4196-9925-EC67F136BB76}"/>
                    </a:ext>
                  </a:extLst>
                </p:cNvPr>
                <p:cNvSpPr/>
                <p:nvPr/>
              </p:nvSpPr>
              <p:spPr>
                <a:xfrm rot="498974">
                  <a:off x="7020253" y="4775446"/>
                  <a:ext cx="1056287" cy="457200"/>
                </a:xfrm>
                <a:custGeom>
                  <a:avLst/>
                  <a:gdLst>
                    <a:gd name="connsiteX0" fmla="*/ 0 w 1168400"/>
                    <a:gd name="connsiteY0" fmla="*/ 457200 h 457200"/>
                    <a:gd name="connsiteX1" fmla="*/ 234950 w 1168400"/>
                    <a:gd name="connsiteY1" fmla="*/ 266700 h 457200"/>
                    <a:gd name="connsiteX2" fmla="*/ 463550 w 1168400"/>
                    <a:gd name="connsiteY2" fmla="*/ 311150 h 457200"/>
                    <a:gd name="connsiteX3" fmla="*/ 793750 w 1168400"/>
                    <a:gd name="connsiteY3" fmla="*/ 400050 h 457200"/>
                    <a:gd name="connsiteX4" fmla="*/ 1028700 w 1168400"/>
                    <a:gd name="connsiteY4" fmla="*/ 336550 h 457200"/>
                    <a:gd name="connsiteX5" fmla="*/ 1168400 w 1168400"/>
                    <a:gd name="connsiteY5" fmla="*/ 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8400" h="457200">
                      <a:moveTo>
                        <a:pt x="0" y="457200"/>
                      </a:moveTo>
                      <a:cubicBezTo>
                        <a:pt x="78846" y="374121"/>
                        <a:pt x="157692" y="291042"/>
                        <a:pt x="234950" y="266700"/>
                      </a:cubicBezTo>
                      <a:cubicBezTo>
                        <a:pt x="312208" y="242358"/>
                        <a:pt x="370417" y="288925"/>
                        <a:pt x="463550" y="311150"/>
                      </a:cubicBezTo>
                      <a:cubicBezTo>
                        <a:pt x="556683" y="333375"/>
                        <a:pt x="699558" y="395817"/>
                        <a:pt x="793750" y="400050"/>
                      </a:cubicBezTo>
                      <a:cubicBezTo>
                        <a:pt x="887942" y="404283"/>
                        <a:pt x="966258" y="403225"/>
                        <a:pt x="1028700" y="336550"/>
                      </a:cubicBezTo>
                      <a:cubicBezTo>
                        <a:pt x="1091142" y="269875"/>
                        <a:pt x="1129771" y="134937"/>
                        <a:pt x="1168400" y="0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207D2EF7-FF5A-4542-AA8D-2EF79933E8AF}"/>
                    </a:ext>
                  </a:extLst>
                </p:cNvPr>
                <p:cNvSpPr/>
                <p:nvPr/>
              </p:nvSpPr>
              <p:spPr>
                <a:xfrm>
                  <a:off x="7588250" y="4324350"/>
                  <a:ext cx="1212850" cy="793750"/>
                </a:xfrm>
                <a:custGeom>
                  <a:avLst/>
                  <a:gdLst>
                    <a:gd name="connsiteX0" fmla="*/ 1212850 w 1212850"/>
                    <a:gd name="connsiteY0" fmla="*/ 793750 h 793750"/>
                    <a:gd name="connsiteX1" fmla="*/ 812800 w 1212850"/>
                    <a:gd name="connsiteY1" fmla="*/ 609600 h 793750"/>
                    <a:gd name="connsiteX2" fmla="*/ 882650 w 1212850"/>
                    <a:gd name="connsiteY2" fmla="*/ 203200 h 793750"/>
                    <a:gd name="connsiteX3" fmla="*/ 463550 w 1212850"/>
                    <a:gd name="connsiteY3" fmla="*/ 101600 h 793750"/>
                    <a:gd name="connsiteX4" fmla="*/ 152400 w 1212850"/>
                    <a:gd name="connsiteY4" fmla="*/ 88900 h 793750"/>
                    <a:gd name="connsiteX5" fmla="*/ 0 w 1212850"/>
                    <a:gd name="connsiteY5" fmla="*/ 0 h 79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2850" h="793750">
                      <a:moveTo>
                        <a:pt x="1212850" y="793750"/>
                      </a:moveTo>
                      <a:cubicBezTo>
                        <a:pt x="1040341" y="750887"/>
                        <a:pt x="867833" y="708025"/>
                        <a:pt x="812800" y="609600"/>
                      </a:cubicBezTo>
                      <a:cubicBezTo>
                        <a:pt x="757767" y="511175"/>
                        <a:pt x="940858" y="287867"/>
                        <a:pt x="882650" y="203200"/>
                      </a:cubicBezTo>
                      <a:cubicBezTo>
                        <a:pt x="824442" y="118533"/>
                        <a:pt x="585258" y="120650"/>
                        <a:pt x="463550" y="101600"/>
                      </a:cubicBezTo>
                      <a:cubicBezTo>
                        <a:pt x="341842" y="82550"/>
                        <a:pt x="229658" y="105833"/>
                        <a:pt x="152400" y="88900"/>
                      </a:cubicBezTo>
                      <a:cubicBezTo>
                        <a:pt x="75142" y="71967"/>
                        <a:pt x="37571" y="35983"/>
                        <a:pt x="0" y="0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6FCFDA34-273D-4FDF-A7DC-AD31E36D2139}"/>
                    </a:ext>
                  </a:extLst>
                </p:cNvPr>
                <p:cNvSpPr/>
                <p:nvPr/>
              </p:nvSpPr>
              <p:spPr>
                <a:xfrm>
                  <a:off x="7366000" y="4089449"/>
                  <a:ext cx="1320800" cy="336501"/>
                </a:xfrm>
                <a:custGeom>
                  <a:avLst/>
                  <a:gdLst>
                    <a:gd name="connsiteX0" fmla="*/ 0 w 1320800"/>
                    <a:gd name="connsiteY0" fmla="*/ 247601 h 336501"/>
                    <a:gd name="connsiteX1" fmla="*/ 196850 w 1320800"/>
                    <a:gd name="connsiteY1" fmla="*/ 44401 h 336501"/>
                    <a:gd name="connsiteX2" fmla="*/ 558800 w 1320800"/>
                    <a:gd name="connsiteY2" fmla="*/ 25351 h 336501"/>
                    <a:gd name="connsiteX3" fmla="*/ 927100 w 1320800"/>
                    <a:gd name="connsiteY3" fmla="*/ 82501 h 336501"/>
                    <a:gd name="connsiteX4" fmla="*/ 1200150 w 1320800"/>
                    <a:gd name="connsiteY4" fmla="*/ 6301 h 336501"/>
                    <a:gd name="connsiteX5" fmla="*/ 1320800 w 1320800"/>
                    <a:gd name="connsiteY5" fmla="*/ 279351 h 336501"/>
                    <a:gd name="connsiteX6" fmla="*/ 1200150 w 1320800"/>
                    <a:gd name="connsiteY6" fmla="*/ 336501 h 336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0800" h="336501">
                      <a:moveTo>
                        <a:pt x="0" y="247601"/>
                      </a:moveTo>
                      <a:cubicBezTo>
                        <a:pt x="51858" y="164522"/>
                        <a:pt x="103717" y="81443"/>
                        <a:pt x="196850" y="44401"/>
                      </a:cubicBezTo>
                      <a:cubicBezTo>
                        <a:pt x="289983" y="7359"/>
                        <a:pt x="437092" y="19001"/>
                        <a:pt x="558800" y="25351"/>
                      </a:cubicBezTo>
                      <a:cubicBezTo>
                        <a:pt x="680508" y="31701"/>
                        <a:pt x="820208" y="85676"/>
                        <a:pt x="927100" y="82501"/>
                      </a:cubicBezTo>
                      <a:cubicBezTo>
                        <a:pt x="1033992" y="79326"/>
                        <a:pt x="1134533" y="-26507"/>
                        <a:pt x="1200150" y="6301"/>
                      </a:cubicBezTo>
                      <a:cubicBezTo>
                        <a:pt x="1265767" y="39109"/>
                        <a:pt x="1320800" y="224318"/>
                        <a:pt x="1320800" y="279351"/>
                      </a:cubicBezTo>
                      <a:cubicBezTo>
                        <a:pt x="1320800" y="334384"/>
                        <a:pt x="1260475" y="335442"/>
                        <a:pt x="1200150" y="336501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022DDE83-4B0D-464C-908F-BCC1A1865676}"/>
                    </a:ext>
                  </a:extLst>
                </p:cNvPr>
                <p:cNvSpPr/>
                <p:nvPr/>
              </p:nvSpPr>
              <p:spPr>
                <a:xfrm>
                  <a:off x="7073883" y="3072102"/>
                  <a:ext cx="577251" cy="788698"/>
                </a:xfrm>
                <a:custGeom>
                  <a:avLst/>
                  <a:gdLst>
                    <a:gd name="connsiteX0" fmla="*/ 450867 w 577251"/>
                    <a:gd name="connsiteY0" fmla="*/ 160048 h 788698"/>
                    <a:gd name="connsiteX1" fmla="*/ 247667 w 577251"/>
                    <a:gd name="connsiteY1" fmla="*/ 1298 h 788698"/>
                    <a:gd name="connsiteX2" fmla="*/ 76217 w 577251"/>
                    <a:gd name="connsiteY2" fmla="*/ 96548 h 788698"/>
                    <a:gd name="connsiteX3" fmla="*/ 12717 w 577251"/>
                    <a:gd name="connsiteY3" fmla="*/ 299748 h 788698"/>
                    <a:gd name="connsiteX4" fmla="*/ 317517 w 577251"/>
                    <a:gd name="connsiteY4" fmla="*/ 528348 h 788698"/>
                    <a:gd name="connsiteX5" fmla="*/ 552467 w 577251"/>
                    <a:gd name="connsiteY5" fmla="*/ 591848 h 788698"/>
                    <a:gd name="connsiteX6" fmla="*/ 558817 w 577251"/>
                    <a:gd name="connsiteY6" fmla="*/ 788698 h 78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7251" h="788698">
                      <a:moveTo>
                        <a:pt x="450867" y="160048"/>
                      </a:moveTo>
                      <a:cubicBezTo>
                        <a:pt x="380488" y="85964"/>
                        <a:pt x="310109" y="11881"/>
                        <a:pt x="247667" y="1298"/>
                      </a:cubicBezTo>
                      <a:cubicBezTo>
                        <a:pt x="185225" y="-9285"/>
                        <a:pt x="115375" y="46806"/>
                        <a:pt x="76217" y="96548"/>
                      </a:cubicBezTo>
                      <a:cubicBezTo>
                        <a:pt x="37059" y="146290"/>
                        <a:pt x="-27500" y="227781"/>
                        <a:pt x="12717" y="299748"/>
                      </a:cubicBezTo>
                      <a:cubicBezTo>
                        <a:pt x="52934" y="371715"/>
                        <a:pt x="227559" y="479665"/>
                        <a:pt x="317517" y="528348"/>
                      </a:cubicBezTo>
                      <a:cubicBezTo>
                        <a:pt x="407475" y="577031"/>
                        <a:pt x="512250" y="548456"/>
                        <a:pt x="552467" y="591848"/>
                      </a:cubicBezTo>
                      <a:cubicBezTo>
                        <a:pt x="592684" y="635240"/>
                        <a:pt x="575750" y="711969"/>
                        <a:pt x="558817" y="788698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214AF012-29D3-4C3E-83F7-9CC986C30E23}"/>
                    </a:ext>
                  </a:extLst>
                </p:cNvPr>
                <p:cNvSpPr/>
                <p:nvPr/>
              </p:nvSpPr>
              <p:spPr>
                <a:xfrm>
                  <a:off x="7973348" y="2256438"/>
                  <a:ext cx="268952" cy="1166212"/>
                </a:xfrm>
                <a:custGeom>
                  <a:avLst/>
                  <a:gdLst>
                    <a:gd name="connsiteX0" fmla="*/ 268952 w 268952"/>
                    <a:gd name="connsiteY0" fmla="*/ 0 h 1206500"/>
                    <a:gd name="connsiteX1" fmla="*/ 21302 w 268952"/>
                    <a:gd name="connsiteY1" fmla="*/ 184150 h 1206500"/>
                    <a:gd name="connsiteX2" fmla="*/ 34002 w 268952"/>
                    <a:gd name="connsiteY2" fmla="*/ 419100 h 1206500"/>
                    <a:gd name="connsiteX3" fmla="*/ 205452 w 268952"/>
                    <a:gd name="connsiteY3" fmla="*/ 641350 h 1206500"/>
                    <a:gd name="connsiteX4" fmla="*/ 161002 w 268952"/>
                    <a:gd name="connsiteY4" fmla="*/ 952500 h 1206500"/>
                    <a:gd name="connsiteX5" fmla="*/ 59402 w 268952"/>
                    <a:gd name="connsiteY5" fmla="*/ 1041400 h 1206500"/>
                    <a:gd name="connsiteX6" fmla="*/ 262602 w 268952"/>
                    <a:gd name="connsiteY6" fmla="*/ 1206500 h 120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8952" h="1206500">
                      <a:moveTo>
                        <a:pt x="268952" y="0"/>
                      </a:moveTo>
                      <a:cubicBezTo>
                        <a:pt x="164706" y="57150"/>
                        <a:pt x="60460" y="114300"/>
                        <a:pt x="21302" y="184150"/>
                      </a:cubicBezTo>
                      <a:cubicBezTo>
                        <a:pt x="-17856" y="254000"/>
                        <a:pt x="3310" y="342900"/>
                        <a:pt x="34002" y="419100"/>
                      </a:cubicBezTo>
                      <a:cubicBezTo>
                        <a:pt x="64694" y="495300"/>
                        <a:pt x="184285" y="552450"/>
                        <a:pt x="205452" y="641350"/>
                      </a:cubicBezTo>
                      <a:cubicBezTo>
                        <a:pt x="226619" y="730250"/>
                        <a:pt x="185344" y="885825"/>
                        <a:pt x="161002" y="952500"/>
                      </a:cubicBezTo>
                      <a:cubicBezTo>
                        <a:pt x="136660" y="1019175"/>
                        <a:pt x="42469" y="999067"/>
                        <a:pt x="59402" y="1041400"/>
                      </a:cubicBezTo>
                      <a:cubicBezTo>
                        <a:pt x="76335" y="1083733"/>
                        <a:pt x="169468" y="1145116"/>
                        <a:pt x="262602" y="1206500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9DD8E14D-C40E-4D4A-9E8E-4B9EF99DBB85}"/>
                    </a:ext>
                  </a:extLst>
                </p:cNvPr>
                <p:cNvSpPr/>
                <p:nvPr/>
              </p:nvSpPr>
              <p:spPr>
                <a:xfrm>
                  <a:off x="8307881" y="1899678"/>
                  <a:ext cx="544641" cy="843522"/>
                </a:xfrm>
                <a:custGeom>
                  <a:avLst/>
                  <a:gdLst>
                    <a:gd name="connsiteX0" fmla="*/ 4269 w 544641"/>
                    <a:gd name="connsiteY0" fmla="*/ 227572 h 843522"/>
                    <a:gd name="connsiteX1" fmla="*/ 55069 w 544641"/>
                    <a:gd name="connsiteY1" fmla="*/ 5322 h 843522"/>
                    <a:gd name="connsiteX2" fmla="*/ 391619 w 544641"/>
                    <a:gd name="connsiteY2" fmla="*/ 94222 h 843522"/>
                    <a:gd name="connsiteX3" fmla="*/ 544019 w 544641"/>
                    <a:gd name="connsiteY3" fmla="*/ 367272 h 843522"/>
                    <a:gd name="connsiteX4" fmla="*/ 340819 w 544641"/>
                    <a:gd name="connsiteY4" fmla="*/ 602222 h 843522"/>
                    <a:gd name="connsiteX5" fmla="*/ 270969 w 544641"/>
                    <a:gd name="connsiteY5" fmla="*/ 843522 h 843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4641" h="843522">
                      <a:moveTo>
                        <a:pt x="4269" y="227572"/>
                      </a:moveTo>
                      <a:cubicBezTo>
                        <a:pt x="-2610" y="127559"/>
                        <a:pt x="-9489" y="27547"/>
                        <a:pt x="55069" y="5322"/>
                      </a:cubicBezTo>
                      <a:cubicBezTo>
                        <a:pt x="119627" y="-16903"/>
                        <a:pt x="310127" y="33897"/>
                        <a:pt x="391619" y="94222"/>
                      </a:cubicBezTo>
                      <a:cubicBezTo>
                        <a:pt x="473111" y="154547"/>
                        <a:pt x="552486" y="282605"/>
                        <a:pt x="544019" y="367272"/>
                      </a:cubicBezTo>
                      <a:cubicBezTo>
                        <a:pt x="535552" y="451939"/>
                        <a:pt x="386327" y="522847"/>
                        <a:pt x="340819" y="602222"/>
                      </a:cubicBezTo>
                      <a:cubicBezTo>
                        <a:pt x="295311" y="681597"/>
                        <a:pt x="283140" y="762559"/>
                        <a:pt x="270969" y="843522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71895156-8272-4FEF-86C7-2AD7A67F3724}"/>
                    </a:ext>
                  </a:extLst>
                </p:cNvPr>
                <p:cNvSpPr/>
                <p:nvPr/>
              </p:nvSpPr>
              <p:spPr>
                <a:xfrm>
                  <a:off x="8420100" y="2946400"/>
                  <a:ext cx="676070" cy="744561"/>
                </a:xfrm>
                <a:custGeom>
                  <a:avLst/>
                  <a:gdLst>
                    <a:gd name="connsiteX0" fmla="*/ 279400 w 676070"/>
                    <a:gd name="connsiteY0" fmla="*/ 0 h 744561"/>
                    <a:gd name="connsiteX1" fmla="*/ 641350 w 676070"/>
                    <a:gd name="connsiteY1" fmla="*/ 171450 h 744561"/>
                    <a:gd name="connsiteX2" fmla="*/ 635000 w 676070"/>
                    <a:gd name="connsiteY2" fmla="*/ 374650 h 744561"/>
                    <a:gd name="connsiteX3" fmla="*/ 406400 w 676070"/>
                    <a:gd name="connsiteY3" fmla="*/ 520700 h 744561"/>
                    <a:gd name="connsiteX4" fmla="*/ 215900 w 676070"/>
                    <a:gd name="connsiteY4" fmla="*/ 742950 h 744561"/>
                    <a:gd name="connsiteX5" fmla="*/ 0 w 676070"/>
                    <a:gd name="connsiteY5" fmla="*/ 603250 h 744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76070" h="744561">
                      <a:moveTo>
                        <a:pt x="279400" y="0"/>
                      </a:moveTo>
                      <a:cubicBezTo>
                        <a:pt x="430741" y="54504"/>
                        <a:pt x="582083" y="109008"/>
                        <a:pt x="641350" y="171450"/>
                      </a:cubicBezTo>
                      <a:cubicBezTo>
                        <a:pt x="700617" y="233892"/>
                        <a:pt x="674158" y="316442"/>
                        <a:pt x="635000" y="374650"/>
                      </a:cubicBezTo>
                      <a:cubicBezTo>
                        <a:pt x="595842" y="432858"/>
                        <a:pt x="476250" y="459317"/>
                        <a:pt x="406400" y="520700"/>
                      </a:cubicBezTo>
                      <a:cubicBezTo>
                        <a:pt x="336550" y="582083"/>
                        <a:pt x="283633" y="729192"/>
                        <a:pt x="215900" y="742950"/>
                      </a:cubicBezTo>
                      <a:cubicBezTo>
                        <a:pt x="148167" y="756708"/>
                        <a:pt x="74083" y="679979"/>
                        <a:pt x="0" y="603250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10EFD740-E70A-4C37-967F-A45791DE81C5}"/>
                    </a:ext>
                  </a:extLst>
                </p:cNvPr>
                <p:cNvSpPr/>
                <p:nvPr/>
              </p:nvSpPr>
              <p:spPr>
                <a:xfrm>
                  <a:off x="8436691" y="3776062"/>
                  <a:ext cx="808699" cy="642818"/>
                </a:xfrm>
                <a:custGeom>
                  <a:avLst/>
                  <a:gdLst>
                    <a:gd name="connsiteX0" fmla="*/ 2459 w 808699"/>
                    <a:gd name="connsiteY0" fmla="*/ 167288 h 642818"/>
                    <a:gd name="connsiteX1" fmla="*/ 59609 w 808699"/>
                    <a:gd name="connsiteY1" fmla="*/ 52988 h 642818"/>
                    <a:gd name="connsiteX2" fmla="*/ 402509 w 808699"/>
                    <a:gd name="connsiteY2" fmla="*/ 8538 h 642818"/>
                    <a:gd name="connsiteX3" fmla="*/ 618409 w 808699"/>
                    <a:gd name="connsiteY3" fmla="*/ 218088 h 642818"/>
                    <a:gd name="connsiteX4" fmla="*/ 783509 w 808699"/>
                    <a:gd name="connsiteY4" fmla="*/ 446688 h 642818"/>
                    <a:gd name="connsiteX5" fmla="*/ 783509 w 808699"/>
                    <a:gd name="connsiteY5" fmla="*/ 637188 h 642818"/>
                    <a:gd name="connsiteX6" fmla="*/ 548559 w 808699"/>
                    <a:gd name="connsiteY6" fmla="*/ 573688 h 642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8699" h="642818">
                      <a:moveTo>
                        <a:pt x="2459" y="167288"/>
                      </a:moveTo>
                      <a:cubicBezTo>
                        <a:pt x="-2304" y="123367"/>
                        <a:pt x="-7066" y="79446"/>
                        <a:pt x="59609" y="52988"/>
                      </a:cubicBezTo>
                      <a:cubicBezTo>
                        <a:pt x="126284" y="26530"/>
                        <a:pt x="309376" y="-18979"/>
                        <a:pt x="402509" y="8538"/>
                      </a:cubicBezTo>
                      <a:cubicBezTo>
                        <a:pt x="495642" y="36055"/>
                        <a:pt x="554909" y="145063"/>
                        <a:pt x="618409" y="218088"/>
                      </a:cubicBezTo>
                      <a:cubicBezTo>
                        <a:pt x="681909" y="291113"/>
                        <a:pt x="755992" y="376838"/>
                        <a:pt x="783509" y="446688"/>
                      </a:cubicBezTo>
                      <a:cubicBezTo>
                        <a:pt x="811026" y="516538"/>
                        <a:pt x="822667" y="616021"/>
                        <a:pt x="783509" y="637188"/>
                      </a:cubicBezTo>
                      <a:cubicBezTo>
                        <a:pt x="744351" y="658355"/>
                        <a:pt x="646455" y="616021"/>
                        <a:pt x="548559" y="573688"/>
                      </a:cubicBezTo>
                    </a:path>
                  </a:pathLst>
                </a:custGeom>
                <a:no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6D7E9FC8-9FB0-4D11-8C3B-11FC222938D3}"/>
                    </a:ext>
                  </a:extLst>
                </p:cNvPr>
                <p:cNvSpPr/>
                <p:nvPr/>
              </p:nvSpPr>
              <p:spPr>
                <a:xfrm>
                  <a:off x="7521135" y="2096465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EE864DEB-76BC-4F53-8C04-1662C9EB4F89}"/>
                    </a:ext>
                  </a:extLst>
                </p:cNvPr>
                <p:cNvSpPr/>
                <p:nvPr/>
              </p:nvSpPr>
              <p:spPr>
                <a:xfrm>
                  <a:off x="7527485" y="2580462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2FD86378-0EF8-4BB7-8551-682CDF4047DF}"/>
                    </a:ext>
                  </a:extLst>
                </p:cNvPr>
                <p:cNvSpPr/>
                <p:nvPr/>
              </p:nvSpPr>
              <p:spPr>
                <a:xfrm>
                  <a:off x="6904975" y="2744622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757F5E6-7739-4863-B4B8-D176EA35CDCE}"/>
                    </a:ext>
                  </a:extLst>
                </p:cNvPr>
                <p:cNvSpPr/>
                <p:nvPr/>
              </p:nvSpPr>
              <p:spPr>
                <a:xfrm>
                  <a:off x="7202637" y="2648773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EC46D191-6BDE-4EAA-93E2-20A58158F171}"/>
                    </a:ext>
                  </a:extLst>
                </p:cNvPr>
                <p:cNvSpPr/>
                <p:nvPr/>
              </p:nvSpPr>
              <p:spPr>
                <a:xfrm>
                  <a:off x="6268930" y="2527678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2CAEEC0-7671-435D-AC6C-8432A36B7C17}"/>
                    </a:ext>
                  </a:extLst>
                </p:cNvPr>
                <p:cNvSpPr/>
                <p:nvPr/>
              </p:nvSpPr>
              <p:spPr>
                <a:xfrm>
                  <a:off x="6404253" y="2897314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DCBDCA0B-B3CA-4748-9B65-AD4216031E8A}"/>
                    </a:ext>
                  </a:extLst>
                </p:cNvPr>
                <p:cNvSpPr/>
                <p:nvPr/>
              </p:nvSpPr>
              <p:spPr>
                <a:xfrm>
                  <a:off x="6105624" y="3161231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94FF2B23-D823-456B-A926-9D702C2E43A8}"/>
                    </a:ext>
                  </a:extLst>
                </p:cNvPr>
                <p:cNvSpPr/>
                <p:nvPr/>
              </p:nvSpPr>
              <p:spPr>
                <a:xfrm>
                  <a:off x="5997414" y="3492062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73369286-2FB1-4CCE-85CA-A5D4DE16F5A9}"/>
                    </a:ext>
                  </a:extLst>
                </p:cNvPr>
                <p:cNvSpPr/>
                <p:nvPr/>
              </p:nvSpPr>
              <p:spPr>
                <a:xfrm>
                  <a:off x="6670292" y="3454380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EC5A0194-8272-47B3-B562-FC0E93641A26}"/>
                    </a:ext>
                  </a:extLst>
                </p:cNvPr>
                <p:cNvSpPr/>
                <p:nvPr/>
              </p:nvSpPr>
              <p:spPr>
                <a:xfrm>
                  <a:off x="6385175" y="3776554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FCAFD66-B12D-44D6-9930-ECB5FAC39F6E}"/>
                    </a:ext>
                  </a:extLst>
                </p:cNvPr>
                <p:cNvSpPr/>
                <p:nvPr/>
              </p:nvSpPr>
              <p:spPr>
                <a:xfrm>
                  <a:off x="6577970" y="4004557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56455669-D05D-42A9-92B2-2C2A10957BA0}"/>
                    </a:ext>
                  </a:extLst>
                </p:cNvPr>
                <p:cNvSpPr/>
                <p:nvPr/>
              </p:nvSpPr>
              <p:spPr>
                <a:xfrm>
                  <a:off x="6878844" y="4067528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C9C756C3-CA4D-4286-A488-C5D747D4F44A}"/>
                    </a:ext>
                  </a:extLst>
                </p:cNvPr>
                <p:cNvSpPr/>
                <p:nvPr/>
              </p:nvSpPr>
              <p:spPr>
                <a:xfrm>
                  <a:off x="6237508" y="4175348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19FCAE35-130D-4581-8106-B7A3CC13E08B}"/>
                    </a:ext>
                  </a:extLst>
                </p:cNvPr>
                <p:cNvSpPr/>
                <p:nvPr/>
              </p:nvSpPr>
              <p:spPr>
                <a:xfrm>
                  <a:off x="6640079" y="4220005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2B19A955-5512-4A44-98BC-ED69C621F4FD}"/>
                    </a:ext>
                  </a:extLst>
                </p:cNvPr>
                <p:cNvSpPr/>
                <p:nvPr/>
              </p:nvSpPr>
              <p:spPr>
                <a:xfrm>
                  <a:off x="6976881" y="4504570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9C58270C-7C0A-4D56-BF3F-A1545AE42A6D}"/>
                    </a:ext>
                  </a:extLst>
                </p:cNvPr>
                <p:cNvSpPr/>
                <p:nvPr/>
              </p:nvSpPr>
              <p:spPr>
                <a:xfrm>
                  <a:off x="7358948" y="4613206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4F4661D7-2DB1-4D7A-8589-CAB318600347}"/>
                    </a:ext>
                  </a:extLst>
                </p:cNvPr>
                <p:cNvSpPr/>
                <p:nvPr/>
              </p:nvSpPr>
              <p:spPr>
                <a:xfrm>
                  <a:off x="7035043" y="5025006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F0C06DFB-922F-4CC0-8B90-8CC503CE3E6D}"/>
                    </a:ext>
                  </a:extLst>
                </p:cNvPr>
                <p:cNvSpPr/>
                <p:nvPr/>
              </p:nvSpPr>
              <p:spPr>
                <a:xfrm>
                  <a:off x="7329867" y="5011003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8F70FF37-333A-4DC0-96BA-10BED4865B84}"/>
                    </a:ext>
                  </a:extLst>
                </p:cNvPr>
                <p:cNvSpPr/>
                <p:nvPr/>
              </p:nvSpPr>
              <p:spPr>
                <a:xfrm>
                  <a:off x="7705845" y="5163984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C3E63AB6-ECF1-4A4B-9526-57D8200C7B80}"/>
                    </a:ext>
                  </a:extLst>
                </p:cNvPr>
                <p:cNvSpPr/>
                <p:nvPr/>
              </p:nvSpPr>
              <p:spPr>
                <a:xfrm>
                  <a:off x="8010780" y="4939448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4B34D416-CA5D-46A2-949B-AB5602547CD8}"/>
                    </a:ext>
                  </a:extLst>
                </p:cNvPr>
                <p:cNvSpPr/>
                <p:nvPr/>
              </p:nvSpPr>
              <p:spPr>
                <a:xfrm>
                  <a:off x="7495887" y="4107194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88D81BF3-CBE2-4A82-9928-962CC59AFBB2}"/>
                    </a:ext>
                  </a:extLst>
                </p:cNvPr>
                <p:cNvSpPr/>
                <p:nvPr/>
              </p:nvSpPr>
              <p:spPr>
                <a:xfrm>
                  <a:off x="7996707" y="4100875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774938FA-F072-4FDE-B6DE-4AD436799E57}"/>
                    </a:ext>
                  </a:extLst>
                </p:cNvPr>
                <p:cNvSpPr/>
                <p:nvPr/>
              </p:nvSpPr>
              <p:spPr>
                <a:xfrm>
                  <a:off x="8541275" y="4120543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C5E5A838-120D-4406-9DF8-CD2D485E6E31}"/>
                    </a:ext>
                  </a:extLst>
                </p:cNvPr>
                <p:cNvSpPr/>
                <p:nvPr/>
              </p:nvSpPr>
              <p:spPr>
                <a:xfrm>
                  <a:off x="8625003" y="4355296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664233D8-0E98-4B3D-B4A4-26957B79A4C5}"/>
                    </a:ext>
                  </a:extLst>
                </p:cNvPr>
                <p:cNvSpPr/>
                <p:nvPr/>
              </p:nvSpPr>
              <p:spPr>
                <a:xfrm>
                  <a:off x="7780939" y="4386310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5AF723AF-A43A-46BD-AD08-83385CB3AFE0}"/>
                    </a:ext>
                  </a:extLst>
                </p:cNvPr>
                <p:cNvSpPr/>
                <p:nvPr/>
              </p:nvSpPr>
              <p:spPr>
                <a:xfrm>
                  <a:off x="8123706" y="4403750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F09C0327-62DE-42AD-870D-2E6D84A052B6}"/>
                    </a:ext>
                  </a:extLst>
                </p:cNvPr>
                <p:cNvSpPr/>
                <p:nvPr/>
              </p:nvSpPr>
              <p:spPr>
                <a:xfrm>
                  <a:off x="8428787" y="4537183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454DF19D-286D-4C1A-BA67-BB15E6DDE42B}"/>
                    </a:ext>
                  </a:extLst>
                </p:cNvPr>
                <p:cNvSpPr/>
                <p:nvPr/>
              </p:nvSpPr>
              <p:spPr>
                <a:xfrm>
                  <a:off x="8598932" y="5019841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5126FD3B-EB84-416C-AC3D-CDC282730717}"/>
                    </a:ext>
                  </a:extLst>
                </p:cNvPr>
                <p:cNvSpPr/>
                <p:nvPr/>
              </p:nvSpPr>
              <p:spPr>
                <a:xfrm>
                  <a:off x="9082049" y="4368681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B2CCBB0C-BBEF-42A3-B8DA-C1B5B3669C77}"/>
                    </a:ext>
                  </a:extLst>
                </p:cNvPr>
                <p:cNvSpPr/>
                <p:nvPr/>
              </p:nvSpPr>
              <p:spPr>
                <a:xfrm>
                  <a:off x="9125983" y="4116329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D091D1FB-E89E-4D8F-8C0B-8F1BEEB14EF4}"/>
                    </a:ext>
                  </a:extLst>
                </p:cNvPr>
                <p:cNvSpPr/>
                <p:nvPr/>
              </p:nvSpPr>
              <p:spPr>
                <a:xfrm>
                  <a:off x="8822078" y="3753194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C9E343D6-D221-46B3-A9FA-2D229C32238A}"/>
                    </a:ext>
                  </a:extLst>
                </p:cNvPr>
                <p:cNvSpPr/>
                <p:nvPr/>
              </p:nvSpPr>
              <p:spPr>
                <a:xfrm>
                  <a:off x="8464981" y="3790655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D0C200BD-4AD2-4C8A-A872-D78CDE9DFED0}"/>
                    </a:ext>
                  </a:extLst>
                </p:cNvPr>
                <p:cNvSpPr/>
                <p:nvPr/>
              </p:nvSpPr>
              <p:spPr>
                <a:xfrm>
                  <a:off x="8421047" y="3562582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97C1F568-44A3-41EB-A320-ABD4293BF561}"/>
                    </a:ext>
                  </a:extLst>
                </p:cNvPr>
                <p:cNvSpPr/>
                <p:nvPr/>
              </p:nvSpPr>
              <p:spPr>
                <a:xfrm>
                  <a:off x="8700975" y="3562582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AA3636B-D929-4790-B6F2-50B247F73FCD}"/>
                    </a:ext>
                  </a:extLst>
                </p:cNvPr>
                <p:cNvSpPr/>
                <p:nvPr/>
              </p:nvSpPr>
              <p:spPr>
                <a:xfrm>
                  <a:off x="8981154" y="3285332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25026645-FF4F-481C-ABDA-9CF59C26D21C}"/>
                    </a:ext>
                  </a:extLst>
                </p:cNvPr>
                <p:cNvSpPr/>
                <p:nvPr/>
              </p:nvSpPr>
              <p:spPr>
                <a:xfrm>
                  <a:off x="8735953" y="2954517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E415FC6A-C4B3-487B-8E79-4A9DD11590C8}"/>
                    </a:ext>
                  </a:extLst>
                </p:cNvPr>
                <p:cNvSpPr/>
                <p:nvPr/>
              </p:nvSpPr>
              <p:spPr>
                <a:xfrm>
                  <a:off x="8574684" y="2536156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5E1443F-BF69-4361-85CB-32E018D3FF49}"/>
                    </a:ext>
                  </a:extLst>
                </p:cNvPr>
                <p:cNvSpPr/>
                <p:nvPr/>
              </p:nvSpPr>
              <p:spPr>
                <a:xfrm>
                  <a:off x="8789128" y="2256438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F3650B49-82FB-4E5B-BAAE-6439A14A2BB2}"/>
                    </a:ext>
                  </a:extLst>
                </p:cNvPr>
                <p:cNvSpPr/>
                <p:nvPr/>
              </p:nvSpPr>
              <p:spPr>
                <a:xfrm>
                  <a:off x="8647896" y="1957260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AB8A9E72-726C-4948-8500-89C3C53B14FB}"/>
                    </a:ext>
                  </a:extLst>
                </p:cNvPr>
                <p:cNvSpPr/>
                <p:nvPr/>
              </p:nvSpPr>
              <p:spPr>
                <a:xfrm>
                  <a:off x="8284114" y="1894294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F156037D-5E4B-402B-A7ED-E483A21A731A}"/>
                    </a:ext>
                  </a:extLst>
                </p:cNvPr>
                <p:cNvSpPr/>
                <p:nvPr/>
              </p:nvSpPr>
              <p:spPr>
                <a:xfrm>
                  <a:off x="8093954" y="2288258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B4A73739-ABF5-40C1-98C3-B71E3EA6846F}"/>
                    </a:ext>
                  </a:extLst>
                </p:cNvPr>
                <p:cNvSpPr/>
                <p:nvPr/>
              </p:nvSpPr>
              <p:spPr>
                <a:xfrm>
                  <a:off x="7982466" y="2606710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A9FE9D01-169A-43BB-923D-B0362947E7EE}"/>
                    </a:ext>
                  </a:extLst>
                </p:cNvPr>
                <p:cNvSpPr/>
                <p:nvPr/>
              </p:nvSpPr>
              <p:spPr>
                <a:xfrm>
                  <a:off x="8131199" y="2957347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985EFDFA-8BBB-4BF6-B6C1-0F1473E5F693}"/>
                    </a:ext>
                  </a:extLst>
                </p:cNvPr>
                <p:cNvSpPr/>
                <p:nvPr/>
              </p:nvSpPr>
              <p:spPr>
                <a:xfrm>
                  <a:off x="8087265" y="3306008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2626C098-EDC4-45A1-8865-5E63C85BCE10}"/>
                    </a:ext>
                  </a:extLst>
                </p:cNvPr>
                <p:cNvSpPr/>
                <p:nvPr/>
              </p:nvSpPr>
              <p:spPr>
                <a:xfrm>
                  <a:off x="7420191" y="3120842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311AC7B0-6FC0-409B-96DC-0018A6A4113D}"/>
                    </a:ext>
                  </a:extLst>
                </p:cNvPr>
                <p:cNvSpPr/>
                <p:nvPr/>
              </p:nvSpPr>
              <p:spPr>
                <a:xfrm>
                  <a:off x="7147644" y="3111353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7DCAC81B-ECC2-4F1C-9C16-8B97BAEA81DA}"/>
                    </a:ext>
                  </a:extLst>
                </p:cNvPr>
                <p:cNvSpPr/>
                <p:nvPr/>
              </p:nvSpPr>
              <p:spPr>
                <a:xfrm>
                  <a:off x="7191578" y="3483269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B7449D0E-8706-413E-86F9-F73BE6316A9A}"/>
                    </a:ext>
                  </a:extLst>
                </p:cNvPr>
                <p:cNvSpPr/>
                <p:nvPr/>
              </p:nvSpPr>
              <p:spPr>
                <a:xfrm>
                  <a:off x="7566520" y="3630025"/>
                  <a:ext cx="87868" cy="6669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</p:grp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F6A2DEE-E825-4F2D-B67C-2C45EFB6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253" y="2504663"/>
              <a:ext cx="962117" cy="383972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9361386-4DB4-449A-8822-ED167CFE0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007" y="3323965"/>
              <a:ext cx="598719" cy="36962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9A7797F4-03CB-4F6C-B17C-E01EA2B9D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1387" y="3793940"/>
              <a:ext cx="659091" cy="321634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E8BF809-0F68-42D4-9EC0-4444F6E435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0545" y="2476477"/>
              <a:ext cx="446114" cy="274673"/>
            </a:xfrm>
            <a:prstGeom prst="line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9D84FFF-2E1D-4C6C-9198-9310787615EF}"/>
                </a:ext>
              </a:extLst>
            </p:cNvPr>
            <p:cNvCxnSpPr>
              <a:cxnSpLocks/>
            </p:cNvCxnSpPr>
            <p:nvPr/>
          </p:nvCxnSpPr>
          <p:spPr>
            <a:xfrm>
              <a:off x="6746481" y="3308240"/>
              <a:ext cx="360742" cy="365708"/>
            </a:xfrm>
            <a:prstGeom prst="line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4CAB340-397C-4DF2-A236-9167177D8757}"/>
                </a:ext>
              </a:extLst>
            </p:cNvPr>
            <p:cNvSpPr/>
            <p:nvPr/>
          </p:nvSpPr>
          <p:spPr>
            <a:xfrm>
              <a:off x="7196909" y="2117178"/>
              <a:ext cx="70571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 err="1"/>
                <a:t>RuBP</a:t>
              </a:r>
              <a:endParaRPr lang="en-GB" sz="1400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CFA8EC0-7B50-4845-BB18-76E7E76258F9}"/>
                </a:ext>
              </a:extLst>
            </p:cNvPr>
            <p:cNvSpPr/>
            <p:nvPr/>
          </p:nvSpPr>
          <p:spPr>
            <a:xfrm>
              <a:off x="7633929" y="3746242"/>
              <a:ext cx="70955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/>
                <a:t>2PGA</a:t>
              </a:r>
              <a:endParaRPr lang="en-GB" sz="1400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8ED4CB5-7CAD-4863-8FA5-19665A193276}"/>
                </a:ext>
              </a:extLst>
            </p:cNvPr>
            <p:cNvSpPr/>
            <p:nvPr/>
          </p:nvSpPr>
          <p:spPr>
            <a:xfrm>
              <a:off x="7621825" y="3302609"/>
              <a:ext cx="7099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/>
                <a:t>3PGA</a:t>
              </a:r>
              <a:endParaRPr lang="en-GB" sz="1400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6322624-F321-44B4-B29F-5F25C7BC5607}"/>
                </a:ext>
              </a:extLst>
            </p:cNvPr>
            <p:cNvGrpSpPr/>
            <p:nvPr/>
          </p:nvGrpSpPr>
          <p:grpSpPr>
            <a:xfrm>
              <a:off x="2557671" y="1336167"/>
              <a:ext cx="946093" cy="845722"/>
              <a:chOff x="832117" y="4626625"/>
              <a:chExt cx="1226339" cy="1092428"/>
            </a:xfrm>
          </p:grpSpPr>
          <p:sp>
            <p:nvSpPr>
              <p:cNvPr id="89" name="Pentagon 88">
                <a:extLst>
                  <a:ext uri="{FF2B5EF4-FFF2-40B4-BE49-F238E27FC236}">
                    <a16:creationId xmlns:a16="http://schemas.microsoft.com/office/drawing/2014/main" id="{7AE9463F-C556-42C7-8DCE-0880C7F7741B}"/>
                  </a:ext>
                </a:extLst>
              </p:cNvPr>
              <p:cNvSpPr/>
              <p:nvPr/>
            </p:nvSpPr>
            <p:spPr>
              <a:xfrm>
                <a:off x="1179610" y="5347250"/>
                <a:ext cx="433435" cy="371803"/>
              </a:xfrm>
              <a:prstGeom prst="pentagon">
                <a:avLst/>
              </a:prstGeom>
              <a:solidFill>
                <a:srgbClr val="C5D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BC1E536F-5341-4A05-8BCC-F5CA31814662}"/>
                  </a:ext>
                </a:extLst>
              </p:cNvPr>
              <p:cNvSpPr txBox="1"/>
              <p:nvPr/>
            </p:nvSpPr>
            <p:spPr>
              <a:xfrm>
                <a:off x="832117" y="4626625"/>
                <a:ext cx="1226339" cy="675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 err="1"/>
                  <a:t>carbonic</a:t>
                </a:r>
                <a:endParaRPr lang="fr-FR" sz="1400" dirty="0"/>
              </a:p>
              <a:p>
                <a:pPr algn="ctr"/>
                <a:r>
                  <a:rPr lang="fr-FR" sz="1400" dirty="0"/>
                  <a:t>anhydrase</a:t>
                </a:r>
                <a:endParaRPr lang="en-GB" sz="1400" dirty="0"/>
              </a:p>
            </p:txBody>
          </p:sp>
        </p:grp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61F8B66-9458-47A9-AC6C-6CF79B37258B}"/>
                </a:ext>
              </a:extLst>
            </p:cNvPr>
            <p:cNvSpPr/>
            <p:nvPr/>
          </p:nvSpPr>
          <p:spPr>
            <a:xfrm flipV="1">
              <a:off x="4097200" y="2351516"/>
              <a:ext cx="591805" cy="243547"/>
            </a:xfrm>
            <a:custGeom>
              <a:avLst/>
              <a:gdLst>
                <a:gd name="connsiteX0" fmla="*/ 0 w 1946787"/>
                <a:gd name="connsiteY0" fmla="*/ 1524000 h 1524000"/>
                <a:gd name="connsiteX1" fmla="*/ 953729 w 1946787"/>
                <a:gd name="connsiteY1" fmla="*/ 973393 h 1524000"/>
                <a:gd name="connsiteX2" fmla="*/ 1946787 w 1946787"/>
                <a:gd name="connsiteY2" fmla="*/ 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6787" h="1524000">
                  <a:moveTo>
                    <a:pt x="0" y="1524000"/>
                  </a:moveTo>
                  <a:cubicBezTo>
                    <a:pt x="314632" y="1375696"/>
                    <a:pt x="629265" y="1227393"/>
                    <a:pt x="953729" y="973393"/>
                  </a:cubicBezTo>
                  <a:cubicBezTo>
                    <a:pt x="1278193" y="719393"/>
                    <a:pt x="1612490" y="359696"/>
                    <a:pt x="1946787" y="0"/>
                  </a:cubicBezTo>
                </a:path>
              </a:pathLst>
            </a:custGeom>
            <a:noFill/>
            <a:ln w="57150">
              <a:gradFill>
                <a:gsLst>
                  <a:gs pos="96000">
                    <a:schemeClr val="accent1">
                      <a:lumMod val="20000"/>
                      <a:lumOff val="8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D770A3A9-FFC7-40C0-9C34-8759D9ABF066}"/>
                    </a:ext>
                  </a:extLst>
                </p:cNvPr>
                <p:cNvSpPr txBox="1"/>
                <p:nvPr/>
              </p:nvSpPr>
              <p:spPr>
                <a:xfrm>
                  <a:off x="1746301" y="2151487"/>
                  <a:ext cx="1880066" cy="3266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/>
                    <a:t>H</a:t>
                  </a:r>
                  <a:r>
                    <a:rPr lang="en-GB" sz="1400" baseline="30000" dirty="0"/>
                    <a:t>+</a:t>
                  </a:r>
                  <a:r>
                    <a:rPr lang="en-GB" sz="1400" dirty="0"/>
                    <a:t> +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GB" sz="1400"/>
                            <m:t>HCO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1400"/>
                            <m:t>3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GB" sz="1400"/>
                            <m:t>−</m:t>
                          </m:r>
                        </m:sup>
                      </m:sSubSup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1400" dirty="0"/>
                    <a:t>⇌ H</a:t>
                  </a:r>
                  <a:r>
                    <a:rPr lang="en-GB" sz="1400" baseline="-25000" dirty="0"/>
                    <a:t>2</a:t>
                  </a:r>
                  <a:r>
                    <a:rPr lang="en-GB" sz="1400" dirty="0"/>
                    <a:t>O+ CO</a:t>
                  </a:r>
                  <a:r>
                    <a:rPr lang="en-GB" sz="1400" baseline="-25000" dirty="0"/>
                    <a:t>2</a:t>
                  </a: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D770A3A9-FFC7-40C0-9C34-8759D9ABF0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6301" y="2151487"/>
                  <a:ext cx="1880066" cy="326693"/>
                </a:xfrm>
                <a:prstGeom prst="rect">
                  <a:avLst/>
                </a:prstGeom>
                <a:blipFill>
                  <a:blip r:embed="rId7"/>
                  <a:stretch>
                    <a:fillRect l="-1186" t="-7143" r="-19368" b="-4523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1918F91-C323-4D91-A485-833E0EFCD6BF}"/>
              </a:ext>
            </a:extLst>
          </p:cNvPr>
          <p:cNvGrpSpPr/>
          <p:nvPr/>
        </p:nvGrpSpPr>
        <p:grpSpPr>
          <a:xfrm>
            <a:off x="9569606" y="1882760"/>
            <a:ext cx="2440150" cy="3465237"/>
            <a:chOff x="8574594" y="1582497"/>
            <a:chExt cx="3722437" cy="4832282"/>
          </a:xfrm>
        </p:grpSpPr>
        <p:pic>
          <p:nvPicPr>
            <p:cNvPr id="95" name="Image 2">
              <a:extLst>
                <a:ext uri="{FF2B5EF4-FFF2-40B4-BE49-F238E27FC236}">
                  <a16:creationId xmlns:a16="http://schemas.microsoft.com/office/drawing/2014/main" id="{2D62B79E-E8D2-4024-A4F4-4642FFAFD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1287" t="1708" r="-363" b="56272"/>
            <a:stretch/>
          </p:blipFill>
          <p:spPr>
            <a:xfrm>
              <a:off x="8625546" y="2000529"/>
              <a:ext cx="3306250" cy="1078432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DE7654A3-3EEA-49F7-BDF1-A32D5CCC6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4899" b="18597"/>
            <a:stretch/>
          </p:blipFill>
          <p:spPr>
            <a:xfrm>
              <a:off x="10537118" y="3747195"/>
              <a:ext cx="1562062" cy="1028003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85ED9CF-21B8-4D3B-B204-9EF4FF65E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1227" b="15432"/>
            <a:stretch/>
          </p:blipFill>
          <p:spPr>
            <a:xfrm>
              <a:off x="9127780" y="5386777"/>
              <a:ext cx="3169251" cy="1028002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73E3095B-E433-477F-A92A-BDB272605E3C}"/>
                </a:ext>
              </a:extLst>
            </p:cNvPr>
            <p:cNvSpPr/>
            <p:nvPr/>
          </p:nvSpPr>
          <p:spPr>
            <a:xfrm>
              <a:off x="9445147" y="1582497"/>
              <a:ext cx="2536341" cy="4291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fr-FR" sz="1400" i="1" dirty="0" err="1"/>
                <a:t>Anabaena</a:t>
              </a:r>
              <a:r>
                <a:rPr lang="fr-FR" sz="1400" i="1" dirty="0"/>
                <a:t> </a:t>
              </a:r>
              <a:r>
                <a:rPr lang="fr-FR" sz="1400" dirty="0"/>
                <a:t>PCC 7120</a:t>
              </a:r>
              <a:endParaRPr lang="en-GB" sz="1400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E5465DB5-228C-4CA1-A1F3-4B1847A86EC1}"/>
                </a:ext>
              </a:extLst>
            </p:cNvPr>
            <p:cNvSpPr/>
            <p:nvPr/>
          </p:nvSpPr>
          <p:spPr>
            <a:xfrm>
              <a:off x="8611275" y="3278735"/>
              <a:ext cx="3370213" cy="4291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fr-FR" sz="1400" i="1" dirty="0"/>
                <a:t>Chlamydomonas </a:t>
              </a:r>
              <a:r>
                <a:rPr lang="fr-FR" sz="1400" i="1" dirty="0" err="1"/>
                <a:t>reinhardtii</a:t>
              </a:r>
              <a:endParaRPr lang="fr-FR" sz="1400" i="1" dirty="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7BE82F1-58D9-45C9-8765-A793D070A99D}"/>
                </a:ext>
              </a:extLst>
            </p:cNvPr>
            <p:cNvSpPr/>
            <p:nvPr/>
          </p:nvSpPr>
          <p:spPr>
            <a:xfrm>
              <a:off x="8574594" y="4924409"/>
              <a:ext cx="3406896" cy="4291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fr-FR" sz="1400" i="1" dirty="0" err="1"/>
                <a:t>Phaeodactylum</a:t>
              </a:r>
              <a:r>
                <a:rPr lang="fr-FR" sz="1400" i="1" dirty="0"/>
                <a:t> </a:t>
              </a:r>
              <a:r>
                <a:rPr lang="fr-FR" sz="1400" i="1" dirty="0" err="1"/>
                <a:t>tricornutum</a:t>
              </a:r>
              <a:endParaRPr lang="fr-FR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2570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>
            <a:extLst>
              <a:ext uri="{FF2B5EF4-FFF2-40B4-BE49-F238E27FC236}">
                <a16:creationId xmlns:a16="http://schemas.microsoft.com/office/drawing/2014/main" id="{A36F6962-54A3-80A4-6CD0-281277D9524C}"/>
              </a:ext>
            </a:extLst>
          </p:cNvPr>
          <p:cNvSpPr/>
          <p:nvPr/>
        </p:nvSpPr>
        <p:spPr>
          <a:xfrm>
            <a:off x="5216777" y="2880694"/>
            <a:ext cx="6182315" cy="3791551"/>
          </a:xfrm>
          <a:custGeom>
            <a:avLst/>
            <a:gdLst>
              <a:gd name="connsiteX0" fmla="*/ 0 w 6182315"/>
              <a:gd name="connsiteY0" fmla="*/ 3778981 h 3778981"/>
              <a:gd name="connsiteX1" fmla="*/ 72828 w 6182315"/>
              <a:gd name="connsiteY1" fmla="*/ 2662280 h 3778981"/>
              <a:gd name="connsiteX2" fmla="*/ 169933 w 6182315"/>
              <a:gd name="connsiteY2" fmla="*/ 1933997 h 3778981"/>
              <a:gd name="connsiteX3" fmla="*/ 307497 w 6182315"/>
              <a:gd name="connsiteY3" fmla="*/ 1335186 h 3778981"/>
              <a:gd name="connsiteX4" fmla="*/ 477430 w 6182315"/>
              <a:gd name="connsiteY4" fmla="*/ 971045 h 3778981"/>
              <a:gd name="connsiteX5" fmla="*/ 720191 w 6182315"/>
              <a:gd name="connsiteY5" fmla="*/ 695916 h 3778981"/>
              <a:gd name="connsiteX6" fmla="*/ 938676 w 6182315"/>
              <a:gd name="connsiteY6" fmla="*/ 542167 h 3778981"/>
              <a:gd name="connsiteX7" fmla="*/ 1497026 w 6182315"/>
              <a:gd name="connsiteY7" fmla="*/ 331774 h 3778981"/>
              <a:gd name="connsiteX8" fmla="*/ 2160573 w 6182315"/>
              <a:gd name="connsiteY8" fmla="*/ 178025 h 3778981"/>
              <a:gd name="connsiteX9" fmla="*/ 2654187 w 6182315"/>
              <a:gd name="connsiteY9" fmla="*/ 121381 h 3778981"/>
              <a:gd name="connsiteX10" fmla="*/ 3358194 w 6182315"/>
              <a:gd name="connsiteY10" fmla="*/ 72829 h 3778981"/>
              <a:gd name="connsiteX11" fmla="*/ 4329239 w 6182315"/>
              <a:gd name="connsiteY11" fmla="*/ 40461 h 3778981"/>
              <a:gd name="connsiteX12" fmla="*/ 6182315 w 6182315"/>
              <a:gd name="connsiteY12" fmla="*/ 0 h 3778981"/>
              <a:gd name="connsiteX13" fmla="*/ 6174223 w 6182315"/>
              <a:gd name="connsiteY13" fmla="*/ 3714245 h 3778981"/>
              <a:gd name="connsiteX14" fmla="*/ 2112021 w 6182315"/>
              <a:gd name="connsiteY14" fmla="*/ 3770889 h 3778981"/>
              <a:gd name="connsiteX15" fmla="*/ 1990641 w 6182315"/>
              <a:gd name="connsiteY15" fmla="*/ 3770889 h 3778981"/>
              <a:gd name="connsiteX16" fmla="*/ 2120113 w 6182315"/>
              <a:gd name="connsiteY16" fmla="*/ 2824121 h 3778981"/>
              <a:gd name="connsiteX17" fmla="*/ 2346690 w 6182315"/>
              <a:gd name="connsiteY17" fmla="*/ 2816029 h 3778981"/>
              <a:gd name="connsiteX18" fmla="*/ 3358194 w 6182315"/>
              <a:gd name="connsiteY18" fmla="*/ 3026422 h 3778981"/>
              <a:gd name="connsiteX19" fmla="*/ 3609048 w 6182315"/>
              <a:gd name="connsiteY19" fmla="*/ 2994054 h 3778981"/>
              <a:gd name="connsiteX20" fmla="*/ 3649508 w 6182315"/>
              <a:gd name="connsiteY20" fmla="*/ 2864581 h 3778981"/>
              <a:gd name="connsiteX21" fmla="*/ 3471483 w 6182315"/>
              <a:gd name="connsiteY21" fmla="*/ 2710832 h 3778981"/>
              <a:gd name="connsiteX22" fmla="*/ 2654187 w 6182315"/>
              <a:gd name="connsiteY22" fmla="*/ 2516623 h 3778981"/>
              <a:gd name="connsiteX23" fmla="*/ 2370966 w 6182315"/>
              <a:gd name="connsiteY23" fmla="*/ 2395243 h 3778981"/>
              <a:gd name="connsiteX24" fmla="*/ 2330506 w 6182315"/>
              <a:gd name="connsiteY24" fmla="*/ 2249586 h 3778981"/>
              <a:gd name="connsiteX25" fmla="*/ 2638003 w 6182315"/>
              <a:gd name="connsiteY25" fmla="*/ 1958273 h 3778981"/>
              <a:gd name="connsiteX26" fmla="*/ 3034513 w 6182315"/>
              <a:gd name="connsiteY26" fmla="*/ 1812616 h 3778981"/>
              <a:gd name="connsiteX27" fmla="*/ 3762796 w 6182315"/>
              <a:gd name="connsiteY27" fmla="*/ 1788340 h 3778981"/>
              <a:gd name="connsiteX28" fmla="*/ 4046017 w 6182315"/>
              <a:gd name="connsiteY28" fmla="*/ 1788340 h 3778981"/>
              <a:gd name="connsiteX29" fmla="*/ 4062202 w 6182315"/>
              <a:gd name="connsiteY29" fmla="*/ 1286634 h 3778981"/>
              <a:gd name="connsiteX30" fmla="*/ 3018329 w 6182315"/>
              <a:gd name="connsiteY30" fmla="*/ 1327094 h 3778981"/>
              <a:gd name="connsiteX31" fmla="*/ 2427610 w 6182315"/>
              <a:gd name="connsiteY31" fmla="*/ 1440383 h 3778981"/>
              <a:gd name="connsiteX32" fmla="*/ 1925904 w 6182315"/>
              <a:gd name="connsiteY32" fmla="*/ 1739788 h 3778981"/>
              <a:gd name="connsiteX33" fmla="*/ 1618407 w 6182315"/>
              <a:gd name="connsiteY33" fmla="*/ 2039193 h 3778981"/>
              <a:gd name="connsiteX34" fmla="*/ 1472750 w 6182315"/>
              <a:gd name="connsiteY34" fmla="*/ 2411427 h 3778981"/>
              <a:gd name="connsiteX35" fmla="*/ 1383738 w 6182315"/>
              <a:gd name="connsiteY35" fmla="*/ 3139710 h 3778981"/>
              <a:gd name="connsiteX36" fmla="*/ 1359462 w 6182315"/>
              <a:gd name="connsiteY36" fmla="*/ 3657600 h 3778981"/>
              <a:gd name="connsiteX37" fmla="*/ 1367554 w 6182315"/>
              <a:gd name="connsiteY37" fmla="*/ 3778981 h 3778981"/>
              <a:gd name="connsiteX38" fmla="*/ 0 w 6182315"/>
              <a:gd name="connsiteY38" fmla="*/ 3778981 h 3778981"/>
              <a:gd name="connsiteX0" fmla="*/ 0 w 6183093"/>
              <a:gd name="connsiteY0" fmla="*/ 3778981 h 3778981"/>
              <a:gd name="connsiteX1" fmla="*/ 72828 w 6183093"/>
              <a:gd name="connsiteY1" fmla="*/ 2662280 h 3778981"/>
              <a:gd name="connsiteX2" fmla="*/ 169933 w 6183093"/>
              <a:gd name="connsiteY2" fmla="*/ 1933997 h 3778981"/>
              <a:gd name="connsiteX3" fmla="*/ 307497 w 6183093"/>
              <a:gd name="connsiteY3" fmla="*/ 1335186 h 3778981"/>
              <a:gd name="connsiteX4" fmla="*/ 477430 w 6183093"/>
              <a:gd name="connsiteY4" fmla="*/ 971045 h 3778981"/>
              <a:gd name="connsiteX5" fmla="*/ 720191 w 6183093"/>
              <a:gd name="connsiteY5" fmla="*/ 695916 h 3778981"/>
              <a:gd name="connsiteX6" fmla="*/ 938676 w 6183093"/>
              <a:gd name="connsiteY6" fmla="*/ 542167 h 3778981"/>
              <a:gd name="connsiteX7" fmla="*/ 1497026 w 6183093"/>
              <a:gd name="connsiteY7" fmla="*/ 331774 h 3778981"/>
              <a:gd name="connsiteX8" fmla="*/ 2160573 w 6183093"/>
              <a:gd name="connsiteY8" fmla="*/ 178025 h 3778981"/>
              <a:gd name="connsiteX9" fmla="*/ 2654187 w 6183093"/>
              <a:gd name="connsiteY9" fmla="*/ 121381 h 3778981"/>
              <a:gd name="connsiteX10" fmla="*/ 3358194 w 6183093"/>
              <a:gd name="connsiteY10" fmla="*/ 72829 h 3778981"/>
              <a:gd name="connsiteX11" fmla="*/ 4329239 w 6183093"/>
              <a:gd name="connsiteY11" fmla="*/ 40461 h 3778981"/>
              <a:gd name="connsiteX12" fmla="*/ 6182315 w 6183093"/>
              <a:gd name="connsiteY12" fmla="*/ 0 h 3778981"/>
              <a:gd name="connsiteX13" fmla="*/ 6182315 w 6183093"/>
              <a:gd name="connsiteY13" fmla="*/ 3762797 h 3778981"/>
              <a:gd name="connsiteX14" fmla="*/ 2112021 w 6183093"/>
              <a:gd name="connsiteY14" fmla="*/ 3770889 h 3778981"/>
              <a:gd name="connsiteX15" fmla="*/ 1990641 w 6183093"/>
              <a:gd name="connsiteY15" fmla="*/ 3770889 h 3778981"/>
              <a:gd name="connsiteX16" fmla="*/ 2120113 w 6183093"/>
              <a:gd name="connsiteY16" fmla="*/ 2824121 h 3778981"/>
              <a:gd name="connsiteX17" fmla="*/ 2346690 w 6183093"/>
              <a:gd name="connsiteY17" fmla="*/ 2816029 h 3778981"/>
              <a:gd name="connsiteX18" fmla="*/ 3358194 w 6183093"/>
              <a:gd name="connsiteY18" fmla="*/ 3026422 h 3778981"/>
              <a:gd name="connsiteX19" fmla="*/ 3609048 w 6183093"/>
              <a:gd name="connsiteY19" fmla="*/ 2994054 h 3778981"/>
              <a:gd name="connsiteX20" fmla="*/ 3649508 w 6183093"/>
              <a:gd name="connsiteY20" fmla="*/ 2864581 h 3778981"/>
              <a:gd name="connsiteX21" fmla="*/ 3471483 w 6183093"/>
              <a:gd name="connsiteY21" fmla="*/ 2710832 h 3778981"/>
              <a:gd name="connsiteX22" fmla="*/ 2654187 w 6183093"/>
              <a:gd name="connsiteY22" fmla="*/ 2516623 h 3778981"/>
              <a:gd name="connsiteX23" fmla="*/ 2370966 w 6183093"/>
              <a:gd name="connsiteY23" fmla="*/ 2395243 h 3778981"/>
              <a:gd name="connsiteX24" fmla="*/ 2330506 w 6183093"/>
              <a:gd name="connsiteY24" fmla="*/ 2249586 h 3778981"/>
              <a:gd name="connsiteX25" fmla="*/ 2638003 w 6183093"/>
              <a:gd name="connsiteY25" fmla="*/ 1958273 h 3778981"/>
              <a:gd name="connsiteX26" fmla="*/ 3034513 w 6183093"/>
              <a:gd name="connsiteY26" fmla="*/ 1812616 h 3778981"/>
              <a:gd name="connsiteX27" fmla="*/ 3762796 w 6183093"/>
              <a:gd name="connsiteY27" fmla="*/ 1788340 h 3778981"/>
              <a:gd name="connsiteX28" fmla="*/ 4046017 w 6183093"/>
              <a:gd name="connsiteY28" fmla="*/ 1788340 h 3778981"/>
              <a:gd name="connsiteX29" fmla="*/ 4062202 w 6183093"/>
              <a:gd name="connsiteY29" fmla="*/ 1286634 h 3778981"/>
              <a:gd name="connsiteX30" fmla="*/ 3018329 w 6183093"/>
              <a:gd name="connsiteY30" fmla="*/ 1327094 h 3778981"/>
              <a:gd name="connsiteX31" fmla="*/ 2427610 w 6183093"/>
              <a:gd name="connsiteY31" fmla="*/ 1440383 h 3778981"/>
              <a:gd name="connsiteX32" fmla="*/ 1925904 w 6183093"/>
              <a:gd name="connsiteY32" fmla="*/ 1739788 h 3778981"/>
              <a:gd name="connsiteX33" fmla="*/ 1618407 w 6183093"/>
              <a:gd name="connsiteY33" fmla="*/ 2039193 h 3778981"/>
              <a:gd name="connsiteX34" fmla="*/ 1472750 w 6183093"/>
              <a:gd name="connsiteY34" fmla="*/ 2411427 h 3778981"/>
              <a:gd name="connsiteX35" fmla="*/ 1383738 w 6183093"/>
              <a:gd name="connsiteY35" fmla="*/ 3139710 h 3778981"/>
              <a:gd name="connsiteX36" fmla="*/ 1359462 w 6183093"/>
              <a:gd name="connsiteY36" fmla="*/ 3657600 h 3778981"/>
              <a:gd name="connsiteX37" fmla="*/ 1367554 w 6183093"/>
              <a:gd name="connsiteY37" fmla="*/ 3778981 h 3778981"/>
              <a:gd name="connsiteX38" fmla="*/ 0 w 6183093"/>
              <a:gd name="connsiteY38" fmla="*/ 3778981 h 3778981"/>
              <a:gd name="connsiteX0" fmla="*/ 0 w 6183093"/>
              <a:gd name="connsiteY0" fmla="*/ 3778981 h 3778981"/>
              <a:gd name="connsiteX1" fmla="*/ 72828 w 6183093"/>
              <a:gd name="connsiteY1" fmla="*/ 2662280 h 3778981"/>
              <a:gd name="connsiteX2" fmla="*/ 169933 w 6183093"/>
              <a:gd name="connsiteY2" fmla="*/ 1933997 h 3778981"/>
              <a:gd name="connsiteX3" fmla="*/ 307497 w 6183093"/>
              <a:gd name="connsiteY3" fmla="*/ 1335186 h 3778981"/>
              <a:gd name="connsiteX4" fmla="*/ 477430 w 6183093"/>
              <a:gd name="connsiteY4" fmla="*/ 971045 h 3778981"/>
              <a:gd name="connsiteX5" fmla="*/ 720191 w 6183093"/>
              <a:gd name="connsiteY5" fmla="*/ 695916 h 3778981"/>
              <a:gd name="connsiteX6" fmla="*/ 938676 w 6183093"/>
              <a:gd name="connsiteY6" fmla="*/ 542167 h 3778981"/>
              <a:gd name="connsiteX7" fmla="*/ 1497026 w 6183093"/>
              <a:gd name="connsiteY7" fmla="*/ 331774 h 3778981"/>
              <a:gd name="connsiteX8" fmla="*/ 2160573 w 6183093"/>
              <a:gd name="connsiteY8" fmla="*/ 178025 h 3778981"/>
              <a:gd name="connsiteX9" fmla="*/ 2654187 w 6183093"/>
              <a:gd name="connsiteY9" fmla="*/ 121381 h 3778981"/>
              <a:gd name="connsiteX10" fmla="*/ 3358194 w 6183093"/>
              <a:gd name="connsiteY10" fmla="*/ 72829 h 3778981"/>
              <a:gd name="connsiteX11" fmla="*/ 4329239 w 6183093"/>
              <a:gd name="connsiteY11" fmla="*/ 40461 h 3778981"/>
              <a:gd name="connsiteX12" fmla="*/ 6182315 w 6183093"/>
              <a:gd name="connsiteY12" fmla="*/ 0 h 3778981"/>
              <a:gd name="connsiteX13" fmla="*/ 6182315 w 6183093"/>
              <a:gd name="connsiteY13" fmla="*/ 3762797 h 3778981"/>
              <a:gd name="connsiteX14" fmla="*/ 2112021 w 6183093"/>
              <a:gd name="connsiteY14" fmla="*/ 3770889 h 3778981"/>
              <a:gd name="connsiteX15" fmla="*/ 1990641 w 6183093"/>
              <a:gd name="connsiteY15" fmla="*/ 3770889 h 3778981"/>
              <a:gd name="connsiteX16" fmla="*/ 2120113 w 6183093"/>
              <a:gd name="connsiteY16" fmla="*/ 2824121 h 3778981"/>
              <a:gd name="connsiteX17" fmla="*/ 2346690 w 6183093"/>
              <a:gd name="connsiteY17" fmla="*/ 2816029 h 3778981"/>
              <a:gd name="connsiteX18" fmla="*/ 3358194 w 6183093"/>
              <a:gd name="connsiteY18" fmla="*/ 3026422 h 3778981"/>
              <a:gd name="connsiteX19" fmla="*/ 3609048 w 6183093"/>
              <a:gd name="connsiteY19" fmla="*/ 2994054 h 3778981"/>
              <a:gd name="connsiteX20" fmla="*/ 3649508 w 6183093"/>
              <a:gd name="connsiteY20" fmla="*/ 2864581 h 3778981"/>
              <a:gd name="connsiteX21" fmla="*/ 3471483 w 6183093"/>
              <a:gd name="connsiteY21" fmla="*/ 2710832 h 3778981"/>
              <a:gd name="connsiteX22" fmla="*/ 2654187 w 6183093"/>
              <a:gd name="connsiteY22" fmla="*/ 2516623 h 3778981"/>
              <a:gd name="connsiteX23" fmla="*/ 2370966 w 6183093"/>
              <a:gd name="connsiteY23" fmla="*/ 2395243 h 3778981"/>
              <a:gd name="connsiteX24" fmla="*/ 2330506 w 6183093"/>
              <a:gd name="connsiteY24" fmla="*/ 2249586 h 3778981"/>
              <a:gd name="connsiteX25" fmla="*/ 2638003 w 6183093"/>
              <a:gd name="connsiteY25" fmla="*/ 1958273 h 3778981"/>
              <a:gd name="connsiteX26" fmla="*/ 3034513 w 6183093"/>
              <a:gd name="connsiteY26" fmla="*/ 1812616 h 3778981"/>
              <a:gd name="connsiteX27" fmla="*/ 3762796 w 6183093"/>
              <a:gd name="connsiteY27" fmla="*/ 1788340 h 3778981"/>
              <a:gd name="connsiteX28" fmla="*/ 4087292 w 6183093"/>
              <a:gd name="connsiteY28" fmla="*/ 1791515 h 3778981"/>
              <a:gd name="connsiteX29" fmla="*/ 4062202 w 6183093"/>
              <a:gd name="connsiteY29" fmla="*/ 1286634 h 3778981"/>
              <a:gd name="connsiteX30" fmla="*/ 3018329 w 6183093"/>
              <a:gd name="connsiteY30" fmla="*/ 1327094 h 3778981"/>
              <a:gd name="connsiteX31" fmla="*/ 2427610 w 6183093"/>
              <a:gd name="connsiteY31" fmla="*/ 1440383 h 3778981"/>
              <a:gd name="connsiteX32" fmla="*/ 1925904 w 6183093"/>
              <a:gd name="connsiteY32" fmla="*/ 1739788 h 3778981"/>
              <a:gd name="connsiteX33" fmla="*/ 1618407 w 6183093"/>
              <a:gd name="connsiteY33" fmla="*/ 2039193 h 3778981"/>
              <a:gd name="connsiteX34" fmla="*/ 1472750 w 6183093"/>
              <a:gd name="connsiteY34" fmla="*/ 2411427 h 3778981"/>
              <a:gd name="connsiteX35" fmla="*/ 1383738 w 6183093"/>
              <a:gd name="connsiteY35" fmla="*/ 3139710 h 3778981"/>
              <a:gd name="connsiteX36" fmla="*/ 1359462 w 6183093"/>
              <a:gd name="connsiteY36" fmla="*/ 3657600 h 3778981"/>
              <a:gd name="connsiteX37" fmla="*/ 1367554 w 6183093"/>
              <a:gd name="connsiteY37" fmla="*/ 3778981 h 3778981"/>
              <a:gd name="connsiteX38" fmla="*/ 0 w 6183093"/>
              <a:gd name="connsiteY38" fmla="*/ 3778981 h 3778981"/>
              <a:gd name="connsiteX0" fmla="*/ 0 w 6183093"/>
              <a:gd name="connsiteY0" fmla="*/ 3778981 h 3778981"/>
              <a:gd name="connsiteX1" fmla="*/ 72828 w 6183093"/>
              <a:gd name="connsiteY1" fmla="*/ 2662280 h 3778981"/>
              <a:gd name="connsiteX2" fmla="*/ 169933 w 6183093"/>
              <a:gd name="connsiteY2" fmla="*/ 1933997 h 3778981"/>
              <a:gd name="connsiteX3" fmla="*/ 307497 w 6183093"/>
              <a:gd name="connsiteY3" fmla="*/ 1335186 h 3778981"/>
              <a:gd name="connsiteX4" fmla="*/ 477430 w 6183093"/>
              <a:gd name="connsiteY4" fmla="*/ 971045 h 3778981"/>
              <a:gd name="connsiteX5" fmla="*/ 720191 w 6183093"/>
              <a:gd name="connsiteY5" fmla="*/ 695916 h 3778981"/>
              <a:gd name="connsiteX6" fmla="*/ 938676 w 6183093"/>
              <a:gd name="connsiteY6" fmla="*/ 542167 h 3778981"/>
              <a:gd name="connsiteX7" fmla="*/ 1497026 w 6183093"/>
              <a:gd name="connsiteY7" fmla="*/ 331774 h 3778981"/>
              <a:gd name="connsiteX8" fmla="*/ 2160573 w 6183093"/>
              <a:gd name="connsiteY8" fmla="*/ 178025 h 3778981"/>
              <a:gd name="connsiteX9" fmla="*/ 2654187 w 6183093"/>
              <a:gd name="connsiteY9" fmla="*/ 121381 h 3778981"/>
              <a:gd name="connsiteX10" fmla="*/ 3358194 w 6183093"/>
              <a:gd name="connsiteY10" fmla="*/ 72829 h 3778981"/>
              <a:gd name="connsiteX11" fmla="*/ 4329239 w 6183093"/>
              <a:gd name="connsiteY11" fmla="*/ 40461 h 3778981"/>
              <a:gd name="connsiteX12" fmla="*/ 6182315 w 6183093"/>
              <a:gd name="connsiteY12" fmla="*/ 0 h 3778981"/>
              <a:gd name="connsiteX13" fmla="*/ 6182315 w 6183093"/>
              <a:gd name="connsiteY13" fmla="*/ 3762797 h 3778981"/>
              <a:gd name="connsiteX14" fmla="*/ 2112021 w 6183093"/>
              <a:gd name="connsiteY14" fmla="*/ 3770889 h 3778981"/>
              <a:gd name="connsiteX15" fmla="*/ 1990641 w 6183093"/>
              <a:gd name="connsiteY15" fmla="*/ 3770889 h 3778981"/>
              <a:gd name="connsiteX16" fmla="*/ 2120113 w 6183093"/>
              <a:gd name="connsiteY16" fmla="*/ 2824121 h 3778981"/>
              <a:gd name="connsiteX17" fmla="*/ 2346690 w 6183093"/>
              <a:gd name="connsiteY17" fmla="*/ 2816029 h 3778981"/>
              <a:gd name="connsiteX18" fmla="*/ 3358194 w 6183093"/>
              <a:gd name="connsiteY18" fmla="*/ 3026422 h 3778981"/>
              <a:gd name="connsiteX19" fmla="*/ 3609048 w 6183093"/>
              <a:gd name="connsiteY19" fmla="*/ 2994054 h 3778981"/>
              <a:gd name="connsiteX20" fmla="*/ 3649508 w 6183093"/>
              <a:gd name="connsiteY20" fmla="*/ 2864581 h 3778981"/>
              <a:gd name="connsiteX21" fmla="*/ 3471483 w 6183093"/>
              <a:gd name="connsiteY21" fmla="*/ 2710832 h 3778981"/>
              <a:gd name="connsiteX22" fmla="*/ 2654187 w 6183093"/>
              <a:gd name="connsiteY22" fmla="*/ 2516623 h 3778981"/>
              <a:gd name="connsiteX23" fmla="*/ 2370966 w 6183093"/>
              <a:gd name="connsiteY23" fmla="*/ 2395243 h 3778981"/>
              <a:gd name="connsiteX24" fmla="*/ 2330506 w 6183093"/>
              <a:gd name="connsiteY24" fmla="*/ 2249586 h 3778981"/>
              <a:gd name="connsiteX25" fmla="*/ 2638003 w 6183093"/>
              <a:gd name="connsiteY25" fmla="*/ 1958273 h 3778981"/>
              <a:gd name="connsiteX26" fmla="*/ 3034513 w 6183093"/>
              <a:gd name="connsiteY26" fmla="*/ 1812616 h 3778981"/>
              <a:gd name="connsiteX27" fmla="*/ 3762796 w 6183093"/>
              <a:gd name="connsiteY27" fmla="*/ 1788340 h 3778981"/>
              <a:gd name="connsiteX28" fmla="*/ 4087292 w 6183093"/>
              <a:gd name="connsiteY28" fmla="*/ 1791515 h 3778981"/>
              <a:gd name="connsiteX29" fmla="*/ 4090777 w 6183093"/>
              <a:gd name="connsiteY29" fmla="*/ 1289809 h 3778981"/>
              <a:gd name="connsiteX30" fmla="*/ 3018329 w 6183093"/>
              <a:gd name="connsiteY30" fmla="*/ 1327094 h 3778981"/>
              <a:gd name="connsiteX31" fmla="*/ 2427610 w 6183093"/>
              <a:gd name="connsiteY31" fmla="*/ 1440383 h 3778981"/>
              <a:gd name="connsiteX32" fmla="*/ 1925904 w 6183093"/>
              <a:gd name="connsiteY32" fmla="*/ 1739788 h 3778981"/>
              <a:gd name="connsiteX33" fmla="*/ 1618407 w 6183093"/>
              <a:gd name="connsiteY33" fmla="*/ 2039193 h 3778981"/>
              <a:gd name="connsiteX34" fmla="*/ 1472750 w 6183093"/>
              <a:gd name="connsiteY34" fmla="*/ 2411427 h 3778981"/>
              <a:gd name="connsiteX35" fmla="*/ 1383738 w 6183093"/>
              <a:gd name="connsiteY35" fmla="*/ 3139710 h 3778981"/>
              <a:gd name="connsiteX36" fmla="*/ 1359462 w 6183093"/>
              <a:gd name="connsiteY36" fmla="*/ 3657600 h 3778981"/>
              <a:gd name="connsiteX37" fmla="*/ 1367554 w 6183093"/>
              <a:gd name="connsiteY37" fmla="*/ 3778981 h 3778981"/>
              <a:gd name="connsiteX38" fmla="*/ 0 w 6183093"/>
              <a:gd name="connsiteY38" fmla="*/ 3778981 h 3778981"/>
              <a:gd name="connsiteX0" fmla="*/ 0 w 6228323"/>
              <a:gd name="connsiteY0" fmla="*/ 3773230 h 3773230"/>
              <a:gd name="connsiteX1" fmla="*/ 72828 w 6228323"/>
              <a:gd name="connsiteY1" fmla="*/ 2656529 h 3773230"/>
              <a:gd name="connsiteX2" fmla="*/ 169933 w 6228323"/>
              <a:gd name="connsiteY2" fmla="*/ 1928246 h 3773230"/>
              <a:gd name="connsiteX3" fmla="*/ 307497 w 6228323"/>
              <a:gd name="connsiteY3" fmla="*/ 1329435 h 3773230"/>
              <a:gd name="connsiteX4" fmla="*/ 477430 w 6228323"/>
              <a:gd name="connsiteY4" fmla="*/ 965294 h 3773230"/>
              <a:gd name="connsiteX5" fmla="*/ 720191 w 6228323"/>
              <a:gd name="connsiteY5" fmla="*/ 690165 h 3773230"/>
              <a:gd name="connsiteX6" fmla="*/ 938676 w 6228323"/>
              <a:gd name="connsiteY6" fmla="*/ 536416 h 3773230"/>
              <a:gd name="connsiteX7" fmla="*/ 1497026 w 6228323"/>
              <a:gd name="connsiteY7" fmla="*/ 326023 h 3773230"/>
              <a:gd name="connsiteX8" fmla="*/ 2160573 w 6228323"/>
              <a:gd name="connsiteY8" fmla="*/ 172274 h 3773230"/>
              <a:gd name="connsiteX9" fmla="*/ 2654187 w 6228323"/>
              <a:gd name="connsiteY9" fmla="*/ 115630 h 3773230"/>
              <a:gd name="connsiteX10" fmla="*/ 3358194 w 6228323"/>
              <a:gd name="connsiteY10" fmla="*/ 67078 h 3773230"/>
              <a:gd name="connsiteX11" fmla="*/ 4329239 w 6228323"/>
              <a:gd name="connsiteY11" fmla="*/ 34710 h 3773230"/>
              <a:gd name="connsiteX12" fmla="*/ 6228323 w 6228323"/>
              <a:gd name="connsiteY12" fmla="*/ 0 h 3773230"/>
              <a:gd name="connsiteX13" fmla="*/ 6182315 w 6228323"/>
              <a:gd name="connsiteY13" fmla="*/ 3757046 h 3773230"/>
              <a:gd name="connsiteX14" fmla="*/ 2112021 w 6228323"/>
              <a:gd name="connsiteY14" fmla="*/ 3765138 h 3773230"/>
              <a:gd name="connsiteX15" fmla="*/ 1990641 w 6228323"/>
              <a:gd name="connsiteY15" fmla="*/ 3765138 h 3773230"/>
              <a:gd name="connsiteX16" fmla="*/ 2120113 w 6228323"/>
              <a:gd name="connsiteY16" fmla="*/ 2818370 h 3773230"/>
              <a:gd name="connsiteX17" fmla="*/ 2346690 w 6228323"/>
              <a:gd name="connsiteY17" fmla="*/ 2810278 h 3773230"/>
              <a:gd name="connsiteX18" fmla="*/ 3358194 w 6228323"/>
              <a:gd name="connsiteY18" fmla="*/ 3020671 h 3773230"/>
              <a:gd name="connsiteX19" fmla="*/ 3609048 w 6228323"/>
              <a:gd name="connsiteY19" fmla="*/ 2988303 h 3773230"/>
              <a:gd name="connsiteX20" fmla="*/ 3649508 w 6228323"/>
              <a:gd name="connsiteY20" fmla="*/ 2858830 h 3773230"/>
              <a:gd name="connsiteX21" fmla="*/ 3471483 w 6228323"/>
              <a:gd name="connsiteY21" fmla="*/ 2705081 h 3773230"/>
              <a:gd name="connsiteX22" fmla="*/ 2654187 w 6228323"/>
              <a:gd name="connsiteY22" fmla="*/ 2510872 h 3773230"/>
              <a:gd name="connsiteX23" fmla="*/ 2370966 w 6228323"/>
              <a:gd name="connsiteY23" fmla="*/ 2389492 h 3773230"/>
              <a:gd name="connsiteX24" fmla="*/ 2330506 w 6228323"/>
              <a:gd name="connsiteY24" fmla="*/ 2243835 h 3773230"/>
              <a:gd name="connsiteX25" fmla="*/ 2638003 w 6228323"/>
              <a:gd name="connsiteY25" fmla="*/ 1952522 h 3773230"/>
              <a:gd name="connsiteX26" fmla="*/ 3034513 w 6228323"/>
              <a:gd name="connsiteY26" fmla="*/ 1806865 h 3773230"/>
              <a:gd name="connsiteX27" fmla="*/ 3762796 w 6228323"/>
              <a:gd name="connsiteY27" fmla="*/ 1782589 h 3773230"/>
              <a:gd name="connsiteX28" fmla="*/ 4087292 w 6228323"/>
              <a:gd name="connsiteY28" fmla="*/ 1785764 h 3773230"/>
              <a:gd name="connsiteX29" fmla="*/ 4090777 w 6228323"/>
              <a:gd name="connsiteY29" fmla="*/ 1284058 h 3773230"/>
              <a:gd name="connsiteX30" fmla="*/ 3018329 w 6228323"/>
              <a:gd name="connsiteY30" fmla="*/ 1321343 h 3773230"/>
              <a:gd name="connsiteX31" fmla="*/ 2427610 w 6228323"/>
              <a:gd name="connsiteY31" fmla="*/ 1434632 h 3773230"/>
              <a:gd name="connsiteX32" fmla="*/ 1925904 w 6228323"/>
              <a:gd name="connsiteY32" fmla="*/ 1734037 h 3773230"/>
              <a:gd name="connsiteX33" fmla="*/ 1618407 w 6228323"/>
              <a:gd name="connsiteY33" fmla="*/ 2033442 h 3773230"/>
              <a:gd name="connsiteX34" fmla="*/ 1472750 w 6228323"/>
              <a:gd name="connsiteY34" fmla="*/ 2405676 h 3773230"/>
              <a:gd name="connsiteX35" fmla="*/ 1383738 w 6228323"/>
              <a:gd name="connsiteY35" fmla="*/ 3133959 h 3773230"/>
              <a:gd name="connsiteX36" fmla="*/ 1359462 w 6228323"/>
              <a:gd name="connsiteY36" fmla="*/ 3651849 h 3773230"/>
              <a:gd name="connsiteX37" fmla="*/ 1367554 w 6228323"/>
              <a:gd name="connsiteY37" fmla="*/ 3773230 h 3773230"/>
              <a:gd name="connsiteX38" fmla="*/ 0 w 6228323"/>
              <a:gd name="connsiteY38" fmla="*/ 3773230 h 3773230"/>
              <a:gd name="connsiteX0" fmla="*/ 0 w 6228323"/>
              <a:gd name="connsiteY0" fmla="*/ 3773230 h 3774299"/>
              <a:gd name="connsiteX1" fmla="*/ 72828 w 6228323"/>
              <a:gd name="connsiteY1" fmla="*/ 2656529 h 3774299"/>
              <a:gd name="connsiteX2" fmla="*/ 169933 w 6228323"/>
              <a:gd name="connsiteY2" fmla="*/ 1928246 h 3774299"/>
              <a:gd name="connsiteX3" fmla="*/ 307497 w 6228323"/>
              <a:gd name="connsiteY3" fmla="*/ 1329435 h 3774299"/>
              <a:gd name="connsiteX4" fmla="*/ 477430 w 6228323"/>
              <a:gd name="connsiteY4" fmla="*/ 965294 h 3774299"/>
              <a:gd name="connsiteX5" fmla="*/ 720191 w 6228323"/>
              <a:gd name="connsiteY5" fmla="*/ 690165 h 3774299"/>
              <a:gd name="connsiteX6" fmla="*/ 938676 w 6228323"/>
              <a:gd name="connsiteY6" fmla="*/ 536416 h 3774299"/>
              <a:gd name="connsiteX7" fmla="*/ 1497026 w 6228323"/>
              <a:gd name="connsiteY7" fmla="*/ 326023 h 3774299"/>
              <a:gd name="connsiteX8" fmla="*/ 2160573 w 6228323"/>
              <a:gd name="connsiteY8" fmla="*/ 172274 h 3774299"/>
              <a:gd name="connsiteX9" fmla="*/ 2654187 w 6228323"/>
              <a:gd name="connsiteY9" fmla="*/ 115630 h 3774299"/>
              <a:gd name="connsiteX10" fmla="*/ 3358194 w 6228323"/>
              <a:gd name="connsiteY10" fmla="*/ 67078 h 3774299"/>
              <a:gd name="connsiteX11" fmla="*/ 4329239 w 6228323"/>
              <a:gd name="connsiteY11" fmla="*/ 34710 h 3774299"/>
              <a:gd name="connsiteX12" fmla="*/ 6228323 w 6228323"/>
              <a:gd name="connsiteY12" fmla="*/ 0 h 3774299"/>
              <a:gd name="connsiteX13" fmla="*/ 6211070 w 6228323"/>
              <a:gd name="connsiteY13" fmla="*/ 3774299 h 3774299"/>
              <a:gd name="connsiteX14" fmla="*/ 2112021 w 6228323"/>
              <a:gd name="connsiteY14" fmla="*/ 3765138 h 3774299"/>
              <a:gd name="connsiteX15" fmla="*/ 1990641 w 6228323"/>
              <a:gd name="connsiteY15" fmla="*/ 3765138 h 3774299"/>
              <a:gd name="connsiteX16" fmla="*/ 2120113 w 6228323"/>
              <a:gd name="connsiteY16" fmla="*/ 2818370 h 3774299"/>
              <a:gd name="connsiteX17" fmla="*/ 2346690 w 6228323"/>
              <a:gd name="connsiteY17" fmla="*/ 2810278 h 3774299"/>
              <a:gd name="connsiteX18" fmla="*/ 3358194 w 6228323"/>
              <a:gd name="connsiteY18" fmla="*/ 3020671 h 3774299"/>
              <a:gd name="connsiteX19" fmla="*/ 3609048 w 6228323"/>
              <a:gd name="connsiteY19" fmla="*/ 2988303 h 3774299"/>
              <a:gd name="connsiteX20" fmla="*/ 3649508 w 6228323"/>
              <a:gd name="connsiteY20" fmla="*/ 2858830 h 3774299"/>
              <a:gd name="connsiteX21" fmla="*/ 3471483 w 6228323"/>
              <a:gd name="connsiteY21" fmla="*/ 2705081 h 3774299"/>
              <a:gd name="connsiteX22" fmla="*/ 2654187 w 6228323"/>
              <a:gd name="connsiteY22" fmla="*/ 2510872 h 3774299"/>
              <a:gd name="connsiteX23" fmla="*/ 2370966 w 6228323"/>
              <a:gd name="connsiteY23" fmla="*/ 2389492 h 3774299"/>
              <a:gd name="connsiteX24" fmla="*/ 2330506 w 6228323"/>
              <a:gd name="connsiteY24" fmla="*/ 2243835 h 3774299"/>
              <a:gd name="connsiteX25" fmla="*/ 2638003 w 6228323"/>
              <a:gd name="connsiteY25" fmla="*/ 1952522 h 3774299"/>
              <a:gd name="connsiteX26" fmla="*/ 3034513 w 6228323"/>
              <a:gd name="connsiteY26" fmla="*/ 1806865 h 3774299"/>
              <a:gd name="connsiteX27" fmla="*/ 3762796 w 6228323"/>
              <a:gd name="connsiteY27" fmla="*/ 1782589 h 3774299"/>
              <a:gd name="connsiteX28" fmla="*/ 4087292 w 6228323"/>
              <a:gd name="connsiteY28" fmla="*/ 1785764 h 3774299"/>
              <a:gd name="connsiteX29" fmla="*/ 4090777 w 6228323"/>
              <a:gd name="connsiteY29" fmla="*/ 1284058 h 3774299"/>
              <a:gd name="connsiteX30" fmla="*/ 3018329 w 6228323"/>
              <a:gd name="connsiteY30" fmla="*/ 1321343 h 3774299"/>
              <a:gd name="connsiteX31" fmla="*/ 2427610 w 6228323"/>
              <a:gd name="connsiteY31" fmla="*/ 1434632 h 3774299"/>
              <a:gd name="connsiteX32" fmla="*/ 1925904 w 6228323"/>
              <a:gd name="connsiteY32" fmla="*/ 1734037 h 3774299"/>
              <a:gd name="connsiteX33" fmla="*/ 1618407 w 6228323"/>
              <a:gd name="connsiteY33" fmla="*/ 2033442 h 3774299"/>
              <a:gd name="connsiteX34" fmla="*/ 1472750 w 6228323"/>
              <a:gd name="connsiteY34" fmla="*/ 2405676 h 3774299"/>
              <a:gd name="connsiteX35" fmla="*/ 1383738 w 6228323"/>
              <a:gd name="connsiteY35" fmla="*/ 3133959 h 3774299"/>
              <a:gd name="connsiteX36" fmla="*/ 1359462 w 6228323"/>
              <a:gd name="connsiteY36" fmla="*/ 3651849 h 3774299"/>
              <a:gd name="connsiteX37" fmla="*/ 1367554 w 6228323"/>
              <a:gd name="connsiteY37" fmla="*/ 3773230 h 3774299"/>
              <a:gd name="connsiteX38" fmla="*/ 0 w 6228323"/>
              <a:gd name="connsiteY38" fmla="*/ 3773230 h 3774299"/>
              <a:gd name="connsiteX0" fmla="*/ 0 w 6228323"/>
              <a:gd name="connsiteY0" fmla="*/ 3773230 h 3791551"/>
              <a:gd name="connsiteX1" fmla="*/ 72828 w 6228323"/>
              <a:gd name="connsiteY1" fmla="*/ 2656529 h 3791551"/>
              <a:gd name="connsiteX2" fmla="*/ 169933 w 6228323"/>
              <a:gd name="connsiteY2" fmla="*/ 1928246 h 3791551"/>
              <a:gd name="connsiteX3" fmla="*/ 307497 w 6228323"/>
              <a:gd name="connsiteY3" fmla="*/ 1329435 h 3791551"/>
              <a:gd name="connsiteX4" fmla="*/ 477430 w 6228323"/>
              <a:gd name="connsiteY4" fmla="*/ 965294 h 3791551"/>
              <a:gd name="connsiteX5" fmla="*/ 720191 w 6228323"/>
              <a:gd name="connsiteY5" fmla="*/ 690165 h 3791551"/>
              <a:gd name="connsiteX6" fmla="*/ 938676 w 6228323"/>
              <a:gd name="connsiteY6" fmla="*/ 536416 h 3791551"/>
              <a:gd name="connsiteX7" fmla="*/ 1497026 w 6228323"/>
              <a:gd name="connsiteY7" fmla="*/ 326023 h 3791551"/>
              <a:gd name="connsiteX8" fmla="*/ 2160573 w 6228323"/>
              <a:gd name="connsiteY8" fmla="*/ 172274 h 3791551"/>
              <a:gd name="connsiteX9" fmla="*/ 2654187 w 6228323"/>
              <a:gd name="connsiteY9" fmla="*/ 115630 h 3791551"/>
              <a:gd name="connsiteX10" fmla="*/ 3358194 w 6228323"/>
              <a:gd name="connsiteY10" fmla="*/ 67078 h 3791551"/>
              <a:gd name="connsiteX11" fmla="*/ 4329239 w 6228323"/>
              <a:gd name="connsiteY11" fmla="*/ 34710 h 3791551"/>
              <a:gd name="connsiteX12" fmla="*/ 6228323 w 6228323"/>
              <a:gd name="connsiteY12" fmla="*/ 0 h 3791551"/>
              <a:gd name="connsiteX13" fmla="*/ 6216821 w 6228323"/>
              <a:gd name="connsiteY13" fmla="*/ 3791551 h 3791551"/>
              <a:gd name="connsiteX14" fmla="*/ 2112021 w 6228323"/>
              <a:gd name="connsiteY14" fmla="*/ 3765138 h 3791551"/>
              <a:gd name="connsiteX15" fmla="*/ 1990641 w 6228323"/>
              <a:gd name="connsiteY15" fmla="*/ 3765138 h 3791551"/>
              <a:gd name="connsiteX16" fmla="*/ 2120113 w 6228323"/>
              <a:gd name="connsiteY16" fmla="*/ 2818370 h 3791551"/>
              <a:gd name="connsiteX17" fmla="*/ 2346690 w 6228323"/>
              <a:gd name="connsiteY17" fmla="*/ 2810278 h 3791551"/>
              <a:gd name="connsiteX18" fmla="*/ 3358194 w 6228323"/>
              <a:gd name="connsiteY18" fmla="*/ 3020671 h 3791551"/>
              <a:gd name="connsiteX19" fmla="*/ 3609048 w 6228323"/>
              <a:gd name="connsiteY19" fmla="*/ 2988303 h 3791551"/>
              <a:gd name="connsiteX20" fmla="*/ 3649508 w 6228323"/>
              <a:gd name="connsiteY20" fmla="*/ 2858830 h 3791551"/>
              <a:gd name="connsiteX21" fmla="*/ 3471483 w 6228323"/>
              <a:gd name="connsiteY21" fmla="*/ 2705081 h 3791551"/>
              <a:gd name="connsiteX22" fmla="*/ 2654187 w 6228323"/>
              <a:gd name="connsiteY22" fmla="*/ 2510872 h 3791551"/>
              <a:gd name="connsiteX23" fmla="*/ 2370966 w 6228323"/>
              <a:gd name="connsiteY23" fmla="*/ 2389492 h 3791551"/>
              <a:gd name="connsiteX24" fmla="*/ 2330506 w 6228323"/>
              <a:gd name="connsiteY24" fmla="*/ 2243835 h 3791551"/>
              <a:gd name="connsiteX25" fmla="*/ 2638003 w 6228323"/>
              <a:gd name="connsiteY25" fmla="*/ 1952522 h 3791551"/>
              <a:gd name="connsiteX26" fmla="*/ 3034513 w 6228323"/>
              <a:gd name="connsiteY26" fmla="*/ 1806865 h 3791551"/>
              <a:gd name="connsiteX27" fmla="*/ 3762796 w 6228323"/>
              <a:gd name="connsiteY27" fmla="*/ 1782589 h 3791551"/>
              <a:gd name="connsiteX28" fmla="*/ 4087292 w 6228323"/>
              <a:gd name="connsiteY28" fmla="*/ 1785764 h 3791551"/>
              <a:gd name="connsiteX29" fmla="*/ 4090777 w 6228323"/>
              <a:gd name="connsiteY29" fmla="*/ 1284058 h 3791551"/>
              <a:gd name="connsiteX30" fmla="*/ 3018329 w 6228323"/>
              <a:gd name="connsiteY30" fmla="*/ 1321343 h 3791551"/>
              <a:gd name="connsiteX31" fmla="*/ 2427610 w 6228323"/>
              <a:gd name="connsiteY31" fmla="*/ 1434632 h 3791551"/>
              <a:gd name="connsiteX32" fmla="*/ 1925904 w 6228323"/>
              <a:gd name="connsiteY32" fmla="*/ 1734037 h 3791551"/>
              <a:gd name="connsiteX33" fmla="*/ 1618407 w 6228323"/>
              <a:gd name="connsiteY33" fmla="*/ 2033442 h 3791551"/>
              <a:gd name="connsiteX34" fmla="*/ 1472750 w 6228323"/>
              <a:gd name="connsiteY34" fmla="*/ 2405676 h 3791551"/>
              <a:gd name="connsiteX35" fmla="*/ 1383738 w 6228323"/>
              <a:gd name="connsiteY35" fmla="*/ 3133959 h 3791551"/>
              <a:gd name="connsiteX36" fmla="*/ 1359462 w 6228323"/>
              <a:gd name="connsiteY36" fmla="*/ 3651849 h 3791551"/>
              <a:gd name="connsiteX37" fmla="*/ 1367554 w 6228323"/>
              <a:gd name="connsiteY37" fmla="*/ 3773230 h 3791551"/>
              <a:gd name="connsiteX38" fmla="*/ 0 w 6228323"/>
              <a:gd name="connsiteY38" fmla="*/ 3773230 h 3791551"/>
              <a:gd name="connsiteX0" fmla="*/ 0 w 6182315"/>
              <a:gd name="connsiteY0" fmla="*/ 3767479 h 3791551"/>
              <a:gd name="connsiteX1" fmla="*/ 26820 w 6182315"/>
              <a:gd name="connsiteY1" fmla="*/ 2656529 h 3791551"/>
              <a:gd name="connsiteX2" fmla="*/ 123925 w 6182315"/>
              <a:gd name="connsiteY2" fmla="*/ 1928246 h 3791551"/>
              <a:gd name="connsiteX3" fmla="*/ 261489 w 6182315"/>
              <a:gd name="connsiteY3" fmla="*/ 1329435 h 3791551"/>
              <a:gd name="connsiteX4" fmla="*/ 431422 w 6182315"/>
              <a:gd name="connsiteY4" fmla="*/ 965294 h 3791551"/>
              <a:gd name="connsiteX5" fmla="*/ 674183 w 6182315"/>
              <a:gd name="connsiteY5" fmla="*/ 690165 h 3791551"/>
              <a:gd name="connsiteX6" fmla="*/ 892668 w 6182315"/>
              <a:gd name="connsiteY6" fmla="*/ 536416 h 3791551"/>
              <a:gd name="connsiteX7" fmla="*/ 1451018 w 6182315"/>
              <a:gd name="connsiteY7" fmla="*/ 326023 h 3791551"/>
              <a:gd name="connsiteX8" fmla="*/ 2114565 w 6182315"/>
              <a:gd name="connsiteY8" fmla="*/ 172274 h 3791551"/>
              <a:gd name="connsiteX9" fmla="*/ 2608179 w 6182315"/>
              <a:gd name="connsiteY9" fmla="*/ 115630 h 3791551"/>
              <a:gd name="connsiteX10" fmla="*/ 3312186 w 6182315"/>
              <a:gd name="connsiteY10" fmla="*/ 67078 h 3791551"/>
              <a:gd name="connsiteX11" fmla="*/ 4283231 w 6182315"/>
              <a:gd name="connsiteY11" fmla="*/ 34710 h 3791551"/>
              <a:gd name="connsiteX12" fmla="*/ 6182315 w 6182315"/>
              <a:gd name="connsiteY12" fmla="*/ 0 h 3791551"/>
              <a:gd name="connsiteX13" fmla="*/ 6170813 w 6182315"/>
              <a:gd name="connsiteY13" fmla="*/ 3791551 h 3791551"/>
              <a:gd name="connsiteX14" fmla="*/ 2066013 w 6182315"/>
              <a:gd name="connsiteY14" fmla="*/ 3765138 h 3791551"/>
              <a:gd name="connsiteX15" fmla="*/ 1944633 w 6182315"/>
              <a:gd name="connsiteY15" fmla="*/ 3765138 h 3791551"/>
              <a:gd name="connsiteX16" fmla="*/ 2074105 w 6182315"/>
              <a:gd name="connsiteY16" fmla="*/ 2818370 h 3791551"/>
              <a:gd name="connsiteX17" fmla="*/ 2300682 w 6182315"/>
              <a:gd name="connsiteY17" fmla="*/ 2810278 h 3791551"/>
              <a:gd name="connsiteX18" fmla="*/ 3312186 w 6182315"/>
              <a:gd name="connsiteY18" fmla="*/ 3020671 h 3791551"/>
              <a:gd name="connsiteX19" fmla="*/ 3563040 w 6182315"/>
              <a:gd name="connsiteY19" fmla="*/ 2988303 h 3791551"/>
              <a:gd name="connsiteX20" fmla="*/ 3603500 w 6182315"/>
              <a:gd name="connsiteY20" fmla="*/ 2858830 h 3791551"/>
              <a:gd name="connsiteX21" fmla="*/ 3425475 w 6182315"/>
              <a:gd name="connsiteY21" fmla="*/ 2705081 h 3791551"/>
              <a:gd name="connsiteX22" fmla="*/ 2608179 w 6182315"/>
              <a:gd name="connsiteY22" fmla="*/ 2510872 h 3791551"/>
              <a:gd name="connsiteX23" fmla="*/ 2324958 w 6182315"/>
              <a:gd name="connsiteY23" fmla="*/ 2389492 h 3791551"/>
              <a:gd name="connsiteX24" fmla="*/ 2284498 w 6182315"/>
              <a:gd name="connsiteY24" fmla="*/ 2243835 h 3791551"/>
              <a:gd name="connsiteX25" fmla="*/ 2591995 w 6182315"/>
              <a:gd name="connsiteY25" fmla="*/ 1952522 h 3791551"/>
              <a:gd name="connsiteX26" fmla="*/ 2988505 w 6182315"/>
              <a:gd name="connsiteY26" fmla="*/ 1806865 h 3791551"/>
              <a:gd name="connsiteX27" fmla="*/ 3716788 w 6182315"/>
              <a:gd name="connsiteY27" fmla="*/ 1782589 h 3791551"/>
              <a:gd name="connsiteX28" fmla="*/ 4041284 w 6182315"/>
              <a:gd name="connsiteY28" fmla="*/ 1785764 h 3791551"/>
              <a:gd name="connsiteX29" fmla="*/ 4044769 w 6182315"/>
              <a:gd name="connsiteY29" fmla="*/ 1284058 h 3791551"/>
              <a:gd name="connsiteX30" fmla="*/ 2972321 w 6182315"/>
              <a:gd name="connsiteY30" fmla="*/ 1321343 h 3791551"/>
              <a:gd name="connsiteX31" fmla="*/ 2381602 w 6182315"/>
              <a:gd name="connsiteY31" fmla="*/ 1434632 h 3791551"/>
              <a:gd name="connsiteX32" fmla="*/ 1879896 w 6182315"/>
              <a:gd name="connsiteY32" fmla="*/ 1734037 h 3791551"/>
              <a:gd name="connsiteX33" fmla="*/ 1572399 w 6182315"/>
              <a:gd name="connsiteY33" fmla="*/ 2033442 h 3791551"/>
              <a:gd name="connsiteX34" fmla="*/ 1426742 w 6182315"/>
              <a:gd name="connsiteY34" fmla="*/ 2405676 h 3791551"/>
              <a:gd name="connsiteX35" fmla="*/ 1337730 w 6182315"/>
              <a:gd name="connsiteY35" fmla="*/ 3133959 h 3791551"/>
              <a:gd name="connsiteX36" fmla="*/ 1313454 w 6182315"/>
              <a:gd name="connsiteY36" fmla="*/ 3651849 h 3791551"/>
              <a:gd name="connsiteX37" fmla="*/ 1321546 w 6182315"/>
              <a:gd name="connsiteY37" fmla="*/ 3773230 h 3791551"/>
              <a:gd name="connsiteX38" fmla="*/ 0 w 6182315"/>
              <a:gd name="connsiteY38" fmla="*/ 3767479 h 3791551"/>
              <a:gd name="connsiteX0" fmla="*/ 0 w 6182315"/>
              <a:gd name="connsiteY0" fmla="*/ 3767479 h 3791551"/>
              <a:gd name="connsiteX1" fmla="*/ 26820 w 6182315"/>
              <a:gd name="connsiteY1" fmla="*/ 2656529 h 3791551"/>
              <a:gd name="connsiteX2" fmla="*/ 123925 w 6182315"/>
              <a:gd name="connsiteY2" fmla="*/ 1928246 h 3791551"/>
              <a:gd name="connsiteX3" fmla="*/ 261489 w 6182315"/>
              <a:gd name="connsiteY3" fmla="*/ 1329435 h 3791551"/>
              <a:gd name="connsiteX4" fmla="*/ 431422 w 6182315"/>
              <a:gd name="connsiteY4" fmla="*/ 965294 h 3791551"/>
              <a:gd name="connsiteX5" fmla="*/ 674183 w 6182315"/>
              <a:gd name="connsiteY5" fmla="*/ 690165 h 3791551"/>
              <a:gd name="connsiteX6" fmla="*/ 892668 w 6182315"/>
              <a:gd name="connsiteY6" fmla="*/ 536416 h 3791551"/>
              <a:gd name="connsiteX7" fmla="*/ 1451018 w 6182315"/>
              <a:gd name="connsiteY7" fmla="*/ 326023 h 3791551"/>
              <a:gd name="connsiteX8" fmla="*/ 2114565 w 6182315"/>
              <a:gd name="connsiteY8" fmla="*/ 172274 h 3791551"/>
              <a:gd name="connsiteX9" fmla="*/ 2608179 w 6182315"/>
              <a:gd name="connsiteY9" fmla="*/ 115630 h 3791551"/>
              <a:gd name="connsiteX10" fmla="*/ 3312186 w 6182315"/>
              <a:gd name="connsiteY10" fmla="*/ 67078 h 3791551"/>
              <a:gd name="connsiteX11" fmla="*/ 4283231 w 6182315"/>
              <a:gd name="connsiteY11" fmla="*/ 34710 h 3791551"/>
              <a:gd name="connsiteX12" fmla="*/ 6182315 w 6182315"/>
              <a:gd name="connsiteY12" fmla="*/ 0 h 3791551"/>
              <a:gd name="connsiteX13" fmla="*/ 6170813 w 6182315"/>
              <a:gd name="connsiteY13" fmla="*/ 3791551 h 3791551"/>
              <a:gd name="connsiteX14" fmla="*/ 2066013 w 6182315"/>
              <a:gd name="connsiteY14" fmla="*/ 3765138 h 3791551"/>
              <a:gd name="connsiteX15" fmla="*/ 1944633 w 6182315"/>
              <a:gd name="connsiteY15" fmla="*/ 3765138 h 3791551"/>
              <a:gd name="connsiteX16" fmla="*/ 2074105 w 6182315"/>
              <a:gd name="connsiteY16" fmla="*/ 2818370 h 3791551"/>
              <a:gd name="connsiteX17" fmla="*/ 2300682 w 6182315"/>
              <a:gd name="connsiteY17" fmla="*/ 2810278 h 3791551"/>
              <a:gd name="connsiteX18" fmla="*/ 3312186 w 6182315"/>
              <a:gd name="connsiteY18" fmla="*/ 3020671 h 3791551"/>
              <a:gd name="connsiteX19" fmla="*/ 3563040 w 6182315"/>
              <a:gd name="connsiteY19" fmla="*/ 2988303 h 3791551"/>
              <a:gd name="connsiteX20" fmla="*/ 3603500 w 6182315"/>
              <a:gd name="connsiteY20" fmla="*/ 2858830 h 3791551"/>
              <a:gd name="connsiteX21" fmla="*/ 3425475 w 6182315"/>
              <a:gd name="connsiteY21" fmla="*/ 2705081 h 3791551"/>
              <a:gd name="connsiteX22" fmla="*/ 2608179 w 6182315"/>
              <a:gd name="connsiteY22" fmla="*/ 2510872 h 3791551"/>
              <a:gd name="connsiteX23" fmla="*/ 2324958 w 6182315"/>
              <a:gd name="connsiteY23" fmla="*/ 2389492 h 3791551"/>
              <a:gd name="connsiteX24" fmla="*/ 2284498 w 6182315"/>
              <a:gd name="connsiteY24" fmla="*/ 2243835 h 3791551"/>
              <a:gd name="connsiteX25" fmla="*/ 2591995 w 6182315"/>
              <a:gd name="connsiteY25" fmla="*/ 1952522 h 3791551"/>
              <a:gd name="connsiteX26" fmla="*/ 2988505 w 6182315"/>
              <a:gd name="connsiteY26" fmla="*/ 1806865 h 3791551"/>
              <a:gd name="connsiteX27" fmla="*/ 3716788 w 6182315"/>
              <a:gd name="connsiteY27" fmla="*/ 1782589 h 3791551"/>
              <a:gd name="connsiteX28" fmla="*/ 4041284 w 6182315"/>
              <a:gd name="connsiteY28" fmla="*/ 1785764 h 3791551"/>
              <a:gd name="connsiteX29" fmla="*/ 4044769 w 6182315"/>
              <a:gd name="connsiteY29" fmla="*/ 1284058 h 3791551"/>
              <a:gd name="connsiteX30" fmla="*/ 2972321 w 6182315"/>
              <a:gd name="connsiteY30" fmla="*/ 1321343 h 3791551"/>
              <a:gd name="connsiteX31" fmla="*/ 2381602 w 6182315"/>
              <a:gd name="connsiteY31" fmla="*/ 1434632 h 3791551"/>
              <a:gd name="connsiteX32" fmla="*/ 1879896 w 6182315"/>
              <a:gd name="connsiteY32" fmla="*/ 1734037 h 3791551"/>
              <a:gd name="connsiteX33" fmla="*/ 1572399 w 6182315"/>
              <a:gd name="connsiteY33" fmla="*/ 2033442 h 3791551"/>
              <a:gd name="connsiteX34" fmla="*/ 1426742 w 6182315"/>
              <a:gd name="connsiteY34" fmla="*/ 2405676 h 3791551"/>
              <a:gd name="connsiteX35" fmla="*/ 1337730 w 6182315"/>
              <a:gd name="connsiteY35" fmla="*/ 3133959 h 3791551"/>
              <a:gd name="connsiteX36" fmla="*/ 1313454 w 6182315"/>
              <a:gd name="connsiteY36" fmla="*/ 3651849 h 3791551"/>
              <a:gd name="connsiteX37" fmla="*/ 1344549 w 6182315"/>
              <a:gd name="connsiteY37" fmla="*/ 3773230 h 3791551"/>
              <a:gd name="connsiteX38" fmla="*/ 0 w 6182315"/>
              <a:gd name="connsiteY38" fmla="*/ 3767479 h 379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182315" h="3791551">
                <a:moveTo>
                  <a:pt x="0" y="3767479"/>
                </a:moveTo>
                <a:lnTo>
                  <a:pt x="26820" y="2656529"/>
                </a:lnTo>
                <a:lnTo>
                  <a:pt x="123925" y="1928246"/>
                </a:lnTo>
                <a:lnTo>
                  <a:pt x="261489" y="1329435"/>
                </a:lnTo>
                <a:lnTo>
                  <a:pt x="431422" y="965294"/>
                </a:lnTo>
                <a:lnTo>
                  <a:pt x="674183" y="690165"/>
                </a:lnTo>
                <a:lnTo>
                  <a:pt x="892668" y="536416"/>
                </a:lnTo>
                <a:lnTo>
                  <a:pt x="1451018" y="326023"/>
                </a:lnTo>
                <a:lnTo>
                  <a:pt x="2114565" y="172274"/>
                </a:lnTo>
                <a:lnTo>
                  <a:pt x="2608179" y="115630"/>
                </a:lnTo>
                <a:lnTo>
                  <a:pt x="3312186" y="67078"/>
                </a:lnTo>
                <a:lnTo>
                  <a:pt x="4283231" y="34710"/>
                </a:lnTo>
                <a:lnTo>
                  <a:pt x="6182315" y="0"/>
                </a:lnTo>
                <a:cubicBezTo>
                  <a:pt x="6179618" y="1238082"/>
                  <a:pt x="6173510" y="2553469"/>
                  <a:pt x="6170813" y="3791551"/>
                </a:cubicBezTo>
                <a:lnTo>
                  <a:pt x="2066013" y="3765138"/>
                </a:lnTo>
                <a:lnTo>
                  <a:pt x="1944633" y="3765138"/>
                </a:lnTo>
                <a:lnTo>
                  <a:pt x="2074105" y="2818370"/>
                </a:lnTo>
                <a:lnTo>
                  <a:pt x="2300682" y="2810278"/>
                </a:lnTo>
                <a:lnTo>
                  <a:pt x="3312186" y="3020671"/>
                </a:lnTo>
                <a:lnTo>
                  <a:pt x="3563040" y="2988303"/>
                </a:lnTo>
                <a:lnTo>
                  <a:pt x="3603500" y="2858830"/>
                </a:lnTo>
                <a:lnTo>
                  <a:pt x="3425475" y="2705081"/>
                </a:lnTo>
                <a:lnTo>
                  <a:pt x="2608179" y="2510872"/>
                </a:lnTo>
                <a:lnTo>
                  <a:pt x="2324958" y="2389492"/>
                </a:lnTo>
                <a:lnTo>
                  <a:pt x="2284498" y="2243835"/>
                </a:lnTo>
                <a:lnTo>
                  <a:pt x="2591995" y="1952522"/>
                </a:lnTo>
                <a:lnTo>
                  <a:pt x="2988505" y="1806865"/>
                </a:lnTo>
                <a:lnTo>
                  <a:pt x="3716788" y="1782589"/>
                </a:lnTo>
                <a:lnTo>
                  <a:pt x="4041284" y="1785764"/>
                </a:lnTo>
                <a:cubicBezTo>
                  <a:pt x="4042446" y="1618529"/>
                  <a:pt x="4043607" y="1451293"/>
                  <a:pt x="4044769" y="1284058"/>
                </a:cubicBezTo>
                <a:lnTo>
                  <a:pt x="2972321" y="1321343"/>
                </a:lnTo>
                <a:lnTo>
                  <a:pt x="2381602" y="1434632"/>
                </a:lnTo>
                <a:lnTo>
                  <a:pt x="1879896" y="1734037"/>
                </a:lnTo>
                <a:lnTo>
                  <a:pt x="1572399" y="2033442"/>
                </a:lnTo>
                <a:lnTo>
                  <a:pt x="1426742" y="2405676"/>
                </a:lnTo>
                <a:lnTo>
                  <a:pt x="1337730" y="3133959"/>
                </a:lnTo>
                <a:lnTo>
                  <a:pt x="1313454" y="3651849"/>
                </a:lnTo>
                <a:lnTo>
                  <a:pt x="1344549" y="3773230"/>
                </a:lnTo>
                <a:lnTo>
                  <a:pt x="0" y="376747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79037DF0-44B5-4894-EF95-09B55152BC41}"/>
              </a:ext>
            </a:extLst>
          </p:cNvPr>
          <p:cNvSpPr/>
          <p:nvPr/>
        </p:nvSpPr>
        <p:spPr>
          <a:xfrm>
            <a:off x="3467947" y="860213"/>
            <a:ext cx="7958666" cy="5787750"/>
          </a:xfrm>
          <a:custGeom>
            <a:avLst/>
            <a:gdLst>
              <a:gd name="connsiteX0" fmla="*/ 0 w 7958666"/>
              <a:gd name="connsiteY0" fmla="*/ 5730240 h 5770880"/>
              <a:gd name="connsiteX1" fmla="*/ 67733 w 7958666"/>
              <a:gd name="connsiteY1" fmla="*/ 3603414 h 5770880"/>
              <a:gd name="connsiteX2" fmla="*/ 243840 w 7958666"/>
              <a:gd name="connsiteY2" fmla="*/ 2621280 h 5770880"/>
              <a:gd name="connsiteX3" fmla="*/ 596053 w 7958666"/>
              <a:gd name="connsiteY3" fmla="*/ 1713654 h 5770880"/>
              <a:gd name="connsiteX4" fmla="*/ 1131146 w 7958666"/>
              <a:gd name="connsiteY4" fmla="*/ 1029547 h 5770880"/>
              <a:gd name="connsiteX5" fmla="*/ 1720426 w 7958666"/>
              <a:gd name="connsiteY5" fmla="*/ 596054 h 5770880"/>
              <a:gd name="connsiteX6" fmla="*/ 2336800 w 7958666"/>
              <a:gd name="connsiteY6" fmla="*/ 345440 h 5770880"/>
              <a:gd name="connsiteX7" fmla="*/ 3088640 w 7958666"/>
              <a:gd name="connsiteY7" fmla="*/ 169334 h 5770880"/>
              <a:gd name="connsiteX8" fmla="*/ 4077546 w 7958666"/>
              <a:gd name="connsiteY8" fmla="*/ 88054 h 5770880"/>
              <a:gd name="connsiteX9" fmla="*/ 5215466 w 7958666"/>
              <a:gd name="connsiteY9" fmla="*/ 33867 h 5770880"/>
              <a:gd name="connsiteX10" fmla="*/ 6698826 w 7958666"/>
              <a:gd name="connsiteY10" fmla="*/ 6774 h 5770880"/>
              <a:gd name="connsiteX11" fmla="*/ 7958666 w 7958666"/>
              <a:gd name="connsiteY11" fmla="*/ 0 h 5770880"/>
              <a:gd name="connsiteX12" fmla="*/ 7924800 w 7958666"/>
              <a:gd name="connsiteY12" fmla="*/ 1991360 h 5770880"/>
              <a:gd name="connsiteX13" fmla="*/ 5411893 w 7958666"/>
              <a:gd name="connsiteY13" fmla="*/ 2038774 h 5770880"/>
              <a:gd name="connsiteX14" fmla="*/ 4226560 w 7958666"/>
              <a:gd name="connsiteY14" fmla="*/ 2120054 h 5770880"/>
              <a:gd name="connsiteX15" fmla="*/ 3677920 w 7958666"/>
              <a:gd name="connsiteY15" fmla="*/ 2208107 h 5770880"/>
              <a:gd name="connsiteX16" fmla="*/ 3210560 w 7958666"/>
              <a:gd name="connsiteY16" fmla="*/ 2336800 h 5770880"/>
              <a:gd name="connsiteX17" fmla="*/ 2898986 w 7958666"/>
              <a:gd name="connsiteY17" fmla="*/ 2445174 h 5770880"/>
              <a:gd name="connsiteX18" fmla="*/ 2546773 w 7958666"/>
              <a:gd name="connsiteY18" fmla="*/ 2600960 h 5770880"/>
              <a:gd name="connsiteX19" fmla="*/ 2363893 w 7958666"/>
              <a:gd name="connsiteY19" fmla="*/ 2783840 h 5770880"/>
              <a:gd name="connsiteX20" fmla="*/ 2140373 w 7958666"/>
              <a:gd name="connsiteY20" fmla="*/ 3136054 h 5770880"/>
              <a:gd name="connsiteX21" fmla="*/ 2045546 w 7958666"/>
              <a:gd name="connsiteY21" fmla="*/ 3332480 h 5770880"/>
              <a:gd name="connsiteX22" fmla="*/ 1910080 w 7958666"/>
              <a:gd name="connsiteY22" fmla="*/ 3921760 h 5770880"/>
              <a:gd name="connsiteX23" fmla="*/ 1822026 w 7958666"/>
              <a:gd name="connsiteY23" fmla="*/ 4551680 h 5770880"/>
              <a:gd name="connsiteX24" fmla="*/ 1781386 w 7958666"/>
              <a:gd name="connsiteY24" fmla="*/ 5249334 h 5770880"/>
              <a:gd name="connsiteX25" fmla="*/ 1747520 w 7958666"/>
              <a:gd name="connsiteY25" fmla="*/ 5770880 h 5770880"/>
              <a:gd name="connsiteX26" fmla="*/ 0 w 7958666"/>
              <a:gd name="connsiteY26" fmla="*/ 5730240 h 5770880"/>
              <a:gd name="connsiteX0" fmla="*/ 0 w 7958666"/>
              <a:gd name="connsiteY0" fmla="*/ 5787750 h 5787750"/>
              <a:gd name="connsiteX1" fmla="*/ 67733 w 7958666"/>
              <a:gd name="connsiteY1" fmla="*/ 3603414 h 5787750"/>
              <a:gd name="connsiteX2" fmla="*/ 243840 w 7958666"/>
              <a:gd name="connsiteY2" fmla="*/ 2621280 h 5787750"/>
              <a:gd name="connsiteX3" fmla="*/ 596053 w 7958666"/>
              <a:gd name="connsiteY3" fmla="*/ 1713654 h 5787750"/>
              <a:gd name="connsiteX4" fmla="*/ 1131146 w 7958666"/>
              <a:gd name="connsiteY4" fmla="*/ 1029547 h 5787750"/>
              <a:gd name="connsiteX5" fmla="*/ 1720426 w 7958666"/>
              <a:gd name="connsiteY5" fmla="*/ 596054 h 5787750"/>
              <a:gd name="connsiteX6" fmla="*/ 2336800 w 7958666"/>
              <a:gd name="connsiteY6" fmla="*/ 345440 h 5787750"/>
              <a:gd name="connsiteX7" fmla="*/ 3088640 w 7958666"/>
              <a:gd name="connsiteY7" fmla="*/ 169334 h 5787750"/>
              <a:gd name="connsiteX8" fmla="*/ 4077546 w 7958666"/>
              <a:gd name="connsiteY8" fmla="*/ 88054 h 5787750"/>
              <a:gd name="connsiteX9" fmla="*/ 5215466 w 7958666"/>
              <a:gd name="connsiteY9" fmla="*/ 33867 h 5787750"/>
              <a:gd name="connsiteX10" fmla="*/ 6698826 w 7958666"/>
              <a:gd name="connsiteY10" fmla="*/ 6774 h 5787750"/>
              <a:gd name="connsiteX11" fmla="*/ 7958666 w 7958666"/>
              <a:gd name="connsiteY11" fmla="*/ 0 h 5787750"/>
              <a:gd name="connsiteX12" fmla="*/ 7924800 w 7958666"/>
              <a:gd name="connsiteY12" fmla="*/ 1991360 h 5787750"/>
              <a:gd name="connsiteX13" fmla="*/ 5411893 w 7958666"/>
              <a:gd name="connsiteY13" fmla="*/ 2038774 h 5787750"/>
              <a:gd name="connsiteX14" fmla="*/ 4226560 w 7958666"/>
              <a:gd name="connsiteY14" fmla="*/ 2120054 h 5787750"/>
              <a:gd name="connsiteX15" fmla="*/ 3677920 w 7958666"/>
              <a:gd name="connsiteY15" fmla="*/ 2208107 h 5787750"/>
              <a:gd name="connsiteX16" fmla="*/ 3210560 w 7958666"/>
              <a:gd name="connsiteY16" fmla="*/ 2336800 h 5787750"/>
              <a:gd name="connsiteX17" fmla="*/ 2898986 w 7958666"/>
              <a:gd name="connsiteY17" fmla="*/ 2445174 h 5787750"/>
              <a:gd name="connsiteX18" fmla="*/ 2546773 w 7958666"/>
              <a:gd name="connsiteY18" fmla="*/ 2600960 h 5787750"/>
              <a:gd name="connsiteX19" fmla="*/ 2363893 w 7958666"/>
              <a:gd name="connsiteY19" fmla="*/ 2783840 h 5787750"/>
              <a:gd name="connsiteX20" fmla="*/ 2140373 w 7958666"/>
              <a:gd name="connsiteY20" fmla="*/ 3136054 h 5787750"/>
              <a:gd name="connsiteX21" fmla="*/ 2045546 w 7958666"/>
              <a:gd name="connsiteY21" fmla="*/ 3332480 h 5787750"/>
              <a:gd name="connsiteX22" fmla="*/ 1910080 w 7958666"/>
              <a:gd name="connsiteY22" fmla="*/ 3921760 h 5787750"/>
              <a:gd name="connsiteX23" fmla="*/ 1822026 w 7958666"/>
              <a:gd name="connsiteY23" fmla="*/ 4551680 h 5787750"/>
              <a:gd name="connsiteX24" fmla="*/ 1781386 w 7958666"/>
              <a:gd name="connsiteY24" fmla="*/ 5249334 h 5787750"/>
              <a:gd name="connsiteX25" fmla="*/ 1747520 w 7958666"/>
              <a:gd name="connsiteY25" fmla="*/ 5770880 h 5787750"/>
              <a:gd name="connsiteX26" fmla="*/ 0 w 7958666"/>
              <a:gd name="connsiteY26" fmla="*/ 5787750 h 5787750"/>
              <a:gd name="connsiteX0" fmla="*/ 0 w 7958666"/>
              <a:gd name="connsiteY0" fmla="*/ 5787750 h 5787750"/>
              <a:gd name="connsiteX1" fmla="*/ 67733 w 7958666"/>
              <a:gd name="connsiteY1" fmla="*/ 3603414 h 5787750"/>
              <a:gd name="connsiteX2" fmla="*/ 243840 w 7958666"/>
              <a:gd name="connsiteY2" fmla="*/ 2621280 h 5787750"/>
              <a:gd name="connsiteX3" fmla="*/ 596053 w 7958666"/>
              <a:gd name="connsiteY3" fmla="*/ 1713654 h 5787750"/>
              <a:gd name="connsiteX4" fmla="*/ 1131146 w 7958666"/>
              <a:gd name="connsiteY4" fmla="*/ 1029547 h 5787750"/>
              <a:gd name="connsiteX5" fmla="*/ 1720426 w 7958666"/>
              <a:gd name="connsiteY5" fmla="*/ 596054 h 5787750"/>
              <a:gd name="connsiteX6" fmla="*/ 2336800 w 7958666"/>
              <a:gd name="connsiteY6" fmla="*/ 345440 h 5787750"/>
              <a:gd name="connsiteX7" fmla="*/ 3088640 w 7958666"/>
              <a:gd name="connsiteY7" fmla="*/ 169334 h 5787750"/>
              <a:gd name="connsiteX8" fmla="*/ 4077546 w 7958666"/>
              <a:gd name="connsiteY8" fmla="*/ 88054 h 5787750"/>
              <a:gd name="connsiteX9" fmla="*/ 5215466 w 7958666"/>
              <a:gd name="connsiteY9" fmla="*/ 33867 h 5787750"/>
              <a:gd name="connsiteX10" fmla="*/ 6698826 w 7958666"/>
              <a:gd name="connsiteY10" fmla="*/ 6774 h 5787750"/>
              <a:gd name="connsiteX11" fmla="*/ 7958666 w 7958666"/>
              <a:gd name="connsiteY11" fmla="*/ 0 h 5787750"/>
              <a:gd name="connsiteX12" fmla="*/ 7924800 w 7958666"/>
              <a:gd name="connsiteY12" fmla="*/ 1991360 h 5787750"/>
              <a:gd name="connsiteX13" fmla="*/ 5411893 w 7958666"/>
              <a:gd name="connsiteY13" fmla="*/ 2038774 h 5787750"/>
              <a:gd name="connsiteX14" fmla="*/ 4226560 w 7958666"/>
              <a:gd name="connsiteY14" fmla="*/ 2120054 h 5787750"/>
              <a:gd name="connsiteX15" fmla="*/ 3677920 w 7958666"/>
              <a:gd name="connsiteY15" fmla="*/ 2208107 h 5787750"/>
              <a:gd name="connsiteX16" fmla="*/ 3210560 w 7958666"/>
              <a:gd name="connsiteY16" fmla="*/ 2336800 h 5787750"/>
              <a:gd name="connsiteX17" fmla="*/ 2898986 w 7958666"/>
              <a:gd name="connsiteY17" fmla="*/ 2445174 h 5787750"/>
              <a:gd name="connsiteX18" fmla="*/ 2546773 w 7958666"/>
              <a:gd name="connsiteY18" fmla="*/ 2600960 h 5787750"/>
              <a:gd name="connsiteX19" fmla="*/ 2363893 w 7958666"/>
              <a:gd name="connsiteY19" fmla="*/ 2783840 h 5787750"/>
              <a:gd name="connsiteX20" fmla="*/ 2140373 w 7958666"/>
              <a:gd name="connsiteY20" fmla="*/ 3136054 h 5787750"/>
              <a:gd name="connsiteX21" fmla="*/ 2045546 w 7958666"/>
              <a:gd name="connsiteY21" fmla="*/ 3332480 h 5787750"/>
              <a:gd name="connsiteX22" fmla="*/ 1910080 w 7958666"/>
              <a:gd name="connsiteY22" fmla="*/ 3921760 h 5787750"/>
              <a:gd name="connsiteX23" fmla="*/ 1822026 w 7958666"/>
              <a:gd name="connsiteY23" fmla="*/ 4551680 h 5787750"/>
              <a:gd name="connsiteX24" fmla="*/ 1781386 w 7958666"/>
              <a:gd name="connsiteY24" fmla="*/ 5249334 h 5787750"/>
              <a:gd name="connsiteX25" fmla="*/ 1747520 w 7958666"/>
              <a:gd name="connsiteY25" fmla="*/ 5782382 h 5787750"/>
              <a:gd name="connsiteX26" fmla="*/ 0 w 7958666"/>
              <a:gd name="connsiteY26" fmla="*/ 5787750 h 578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958666" h="5787750">
                <a:moveTo>
                  <a:pt x="0" y="5787750"/>
                </a:moveTo>
                <a:lnTo>
                  <a:pt x="67733" y="3603414"/>
                </a:lnTo>
                <a:lnTo>
                  <a:pt x="243840" y="2621280"/>
                </a:lnTo>
                <a:lnTo>
                  <a:pt x="596053" y="1713654"/>
                </a:lnTo>
                <a:lnTo>
                  <a:pt x="1131146" y="1029547"/>
                </a:lnTo>
                <a:lnTo>
                  <a:pt x="1720426" y="596054"/>
                </a:lnTo>
                <a:lnTo>
                  <a:pt x="2336800" y="345440"/>
                </a:lnTo>
                <a:lnTo>
                  <a:pt x="3088640" y="169334"/>
                </a:lnTo>
                <a:lnTo>
                  <a:pt x="4077546" y="88054"/>
                </a:lnTo>
                <a:lnTo>
                  <a:pt x="5215466" y="33867"/>
                </a:lnTo>
                <a:lnTo>
                  <a:pt x="6698826" y="6774"/>
                </a:lnTo>
                <a:lnTo>
                  <a:pt x="7958666" y="0"/>
                </a:lnTo>
                <a:lnTo>
                  <a:pt x="7924800" y="1991360"/>
                </a:lnTo>
                <a:lnTo>
                  <a:pt x="5411893" y="2038774"/>
                </a:lnTo>
                <a:lnTo>
                  <a:pt x="4226560" y="2120054"/>
                </a:lnTo>
                <a:lnTo>
                  <a:pt x="3677920" y="2208107"/>
                </a:lnTo>
                <a:lnTo>
                  <a:pt x="3210560" y="2336800"/>
                </a:lnTo>
                <a:lnTo>
                  <a:pt x="2898986" y="2445174"/>
                </a:lnTo>
                <a:lnTo>
                  <a:pt x="2546773" y="2600960"/>
                </a:lnTo>
                <a:lnTo>
                  <a:pt x="2363893" y="2783840"/>
                </a:lnTo>
                <a:lnTo>
                  <a:pt x="2140373" y="3136054"/>
                </a:lnTo>
                <a:lnTo>
                  <a:pt x="2045546" y="3332480"/>
                </a:lnTo>
                <a:lnTo>
                  <a:pt x="1910080" y="3921760"/>
                </a:lnTo>
                <a:lnTo>
                  <a:pt x="1822026" y="4551680"/>
                </a:lnTo>
                <a:lnTo>
                  <a:pt x="1781386" y="5249334"/>
                </a:lnTo>
                <a:lnTo>
                  <a:pt x="1747520" y="5782382"/>
                </a:lnTo>
                <a:lnTo>
                  <a:pt x="0" y="57877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62" name="Oval 73">
            <a:extLst>
              <a:ext uri="{FF2B5EF4-FFF2-40B4-BE49-F238E27FC236}">
                <a16:creationId xmlns:a16="http://schemas.microsoft.com/office/drawing/2014/main" id="{4E37DD79-50A8-C65B-DBCD-7E50B2172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3034" y="3412753"/>
            <a:ext cx="1092200" cy="102711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fr-FR" altLang="fr-FR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hangingPunct="1"/>
            <a:r>
              <a:rPr lang="fr-FR" altLang="fr-FR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Carbon </a:t>
            </a:r>
          </a:p>
          <a:p>
            <a:pPr algn="ctr" eaLnBrk="1" hangingPunct="1"/>
            <a:r>
              <a:rPr lang="fr-FR" altLang="fr-FR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Reduction </a:t>
            </a:r>
          </a:p>
          <a:p>
            <a:pPr algn="ctr" eaLnBrk="1" hangingPunct="1"/>
            <a:r>
              <a:rPr lang="fr-FR" altLang="fr-FR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Cycle</a:t>
            </a:r>
          </a:p>
          <a:p>
            <a:pPr algn="ctr" eaLnBrk="1" hangingPunct="1"/>
            <a:endParaRPr lang="fr-FR" altLang="fr-FR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2" name="Arc 171">
            <a:extLst>
              <a:ext uri="{FF2B5EF4-FFF2-40B4-BE49-F238E27FC236}">
                <a16:creationId xmlns:a16="http://schemas.microsoft.com/office/drawing/2014/main" id="{759142D3-D1B5-5D38-5BA7-53ABF8B9C1BE}"/>
              </a:ext>
            </a:extLst>
          </p:cNvPr>
          <p:cNvSpPr/>
          <p:nvPr/>
        </p:nvSpPr>
        <p:spPr>
          <a:xfrm rot="4214354">
            <a:off x="6628658" y="4462325"/>
            <a:ext cx="773113" cy="304800"/>
          </a:xfrm>
          <a:prstGeom prst="arc">
            <a:avLst>
              <a:gd name="adj1" fmla="val 11214187"/>
              <a:gd name="adj2" fmla="val 2025735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4" name="Forme libre 113">
            <a:extLst>
              <a:ext uri="{FF2B5EF4-FFF2-40B4-BE49-F238E27FC236}">
                <a16:creationId xmlns:a16="http://schemas.microsoft.com/office/drawing/2014/main" id="{13ADD797-BC49-9CFE-0933-423387F2F699}"/>
              </a:ext>
            </a:extLst>
          </p:cNvPr>
          <p:cNvSpPr/>
          <p:nvPr/>
        </p:nvSpPr>
        <p:spPr>
          <a:xfrm>
            <a:off x="5211642" y="2851184"/>
            <a:ext cx="6186660" cy="3797048"/>
          </a:xfrm>
          <a:custGeom>
            <a:avLst/>
            <a:gdLst>
              <a:gd name="connsiteX0" fmla="*/ 89313 w 4188347"/>
              <a:gd name="connsiteY0" fmla="*/ 7011386 h 7011386"/>
              <a:gd name="connsiteX1" fmla="*/ 68292 w 4188347"/>
              <a:gd name="connsiteY1" fmla="*/ 3458889 h 7011386"/>
              <a:gd name="connsiteX2" fmla="*/ 846058 w 4188347"/>
              <a:gd name="connsiteY2" fmla="*/ 1009979 h 7011386"/>
              <a:gd name="connsiteX3" fmla="*/ 2454140 w 4188347"/>
              <a:gd name="connsiteY3" fmla="*/ 106089 h 7011386"/>
              <a:gd name="connsiteX4" fmla="*/ 4188347 w 4188347"/>
              <a:gd name="connsiteY4" fmla="*/ 53537 h 7011386"/>
              <a:gd name="connsiteX0" fmla="*/ 39089 w 4138123"/>
              <a:gd name="connsiteY0" fmla="*/ 7011386 h 7011386"/>
              <a:gd name="connsiteX1" fmla="*/ 123172 w 4138123"/>
              <a:gd name="connsiteY1" fmla="*/ 3469400 h 7011386"/>
              <a:gd name="connsiteX2" fmla="*/ 795834 w 4138123"/>
              <a:gd name="connsiteY2" fmla="*/ 1009979 h 7011386"/>
              <a:gd name="connsiteX3" fmla="*/ 2403916 w 4138123"/>
              <a:gd name="connsiteY3" fmla="*/ 106089 h 7011386"/>
              <a:gd name="connsiteX4" fmla="*/ 4138123 w 4138123"/>
              <a:gd name="connsiteY4" fmla="*/ 53537 h 7011386"/>
              <a:gd name="connsiteX0" fmla="*/ 39089 w 4138123"/>
              <a:gd name="connsiteY0" fmla="*/ 7001644 h 7001644"/>
              <a:gd name="connsiteX1" fmla="*/ 123172 w 4138123"/>
              <a:gd name="connsiteY1" fmla="*/ 3459658 h 7001644"/>
              <a:gd name="connsiteX2" fmla="*/ 795834 w 4138123"/>
              <a:gd name="connsiteY2" fmla="*/ 1000237 h 7001644"/>
              <a:gd name="connsiteX3" fmla="*/ 2340854 w 4138123"/>
              <a:gd name="connsiteY3" fmla="*/ 117367 h 7001644"/>
              <a:gd name="connsiteX4" fmla="*/ 4138123 w 4138123"/>
              <a:gd name="connsiteY4" fmla="*/ 43795 h 7001644"/>
              <a:gd name="connsiteX0" fmla="*/ 39089 w 4411392"/>
              <a:gd name="connsiteY0" fmla="*/ 7071193 h 7071193"/>
              <a:gd name="connsiteX1" fmla="*/ 123172 w 4411392"/>
              <a:gd name="connsiteY1" fmla="*/ 3529207 h 7071193"/>
              <a:gd name="connsiteX2" fmla="*/ 795834 w 4411392"/>
              <a:gd name="connsiteY2" fmla="*/ 1069786 h 7071193"/>
              <a:gd name="connsiteX3" fmla="*/ 2340854 w 4411392"/>
              <a:gd name="connsiteY3" fmla="*/ 186916 h 7071193"/>
              <a:gd name="connsiteX4" fmla="*/ 4411392 w 4411392"/>
              <a:gd name="connsiteY4" fmla="*/ 18751 h 7071193"/>
              <a:gd name="connsiteX0" fmla="*/ 39089 w 4411392"/>
              <a:gd name="connsiteY0" fmla="*/ 7052490 h 7052490"/>
              <a:gd name="connsiteX1" fmla="*/ 123172 w 4411392"/>
              <a:gd name="connsiteY1" fmla="*/ 3510504 h 7052490"/>
              <a:gd name="connsiteX2" fmla="*/ 795834 w 4411392"/>
              <a:gd name="connsiteY2" fmla="*/ 1051083 h 7052490"/>
              <a:gd name="connsiteX3" fmla="*/ 2340854 w 4411392"/>
              <a:gd name="connsiteY3" fmla="*/ 168213 h 7052490"/>
              <a:gd name="connsiteX4" fmla="*/ 4411392 w 4411392"/>
              <a:gd name="connsiteY4" fmla="*/ 48 h 7052490"/>
              <a:gd name="connsiteX0" fmla="*/ 39089 w 5914372"/>
              <a:gd name="connsiteY0" fmla="*/ 7022391 h 7022391"/>
              <a:gd name="connsiteX1" fmla="*/ 123172 w 5914372"/>
              <a:gd name="connsiteY1" fmla="*/ 3480405 h 7022391"/>
              <a:gd name="connsiteX2" fmla="*/ 795834 w 5914372"/>
              <a:gd name="connsiteY2" fmla="*/ 1020984 h 7022391"/>
              <a:gd name="connsiteX3" fmla="*/ 2340854 w 5914372"/>
              <a:gd name="connsiteY3" fmla="*/ 138114 h 7022391"/>
              <a:gd name="connsiteX4" fmla="*/ 5914372 w 5914372"/>
              <a:gd name="connsiteY4" fmla="*/ 1480 h 7022391"/>
              <a:gd name="connsiteX0" fmla="*/ 42318 w 5917601"/>
              <a:gd name="connsiteY0" fmla="*/ 7022391 h 7022391"/>
              <a:gd name="connsiteX1" fmla="*/ 115890 w 5917601"/>
              <a:gd name="connsiteY1" fmla="*/ 3343771 h 7022391"/>
              <a:gd name="connsiteX2" fmla="*/ 799063 w 5917601"/>
              <a:gd name="connsiteY2" fmla="*/ 1020984 h 7022391"/>
              <a:gd name="connsiteX3" fmla="*/ 2344083 w 5917601"/>
              <a:gd name="connsiteY3" fmla="*/ 138114 h 7022391"/>
              <a:gd name="connsiteX4" fmla="*/ 5917601 w 5917601"/>
              <a:gd name="connsiteY4" fmla="*/ 1480 h 7022391"/>
              <a:gd name="connsiteX0" fmla="*/ 30476 w 5905759"/>
              <a:gd name="connsiteY0" fmla="*/ 7022391 h 7022391"/>
              <a:gd name="connsiteX1" fmla="*/ 104048 w 5905759"/>
              <a:gd name="connsiteY1" fmla="*/ 3343771 h 7022391"/>
              <a:gd name="connsiteX2" fmla="*/ 787221 w 5905759"/>
              <a:gd name="connsiteY2" fmla="*/ 1020984 h 7022391"/>
              <a:gd name="connsiteX3" fmla="*/ 2332241 w 5905759"/>
              <a:gd name="connsiteY3" fmla="*/ 138114 h 7022391"/>
              <a:gd name="connsiteX4" fmla="*/ 5905759 w 5905759"/>
              <a:gd name="connsiteY4" fmla="*/ 1480 h 7022391"/>
              <a:gd name="connsiteX0" fmla="*/ 12176 w 5887459"/>
              <a:gd name="connsiteY0" fmla="*/ 7022391 h 7022391"/>
              <a:gd name="connsiteX1" fmla="*/ 85748 w 5887459"/>
              <a:gd name="connsiteY1" fmla="*/ 3343771 h 7022391"/>
              <a:gd name="connsiteX2" fmla="*/ 768921 w 5887459"/>
              <a:gd name="connsiteY2" fmla="*/ 1020984 h 7022391"/>
              <a:gd name="connsiteX3" fmla="*/ 2313941 w 5887459"/>
              <a:gd name="connsiteY3" fmla="*/ 138114 h 7022391"/>
              <a:gd name="connsiteX4" fmla="*/ 5887459 w 5887459"/>
              <a:gd name="connsiteY4" fmla="*/ 1480 h 7022391"/>
              <a:gd name="connsiteX0" fmla="*/ 38308 w 5913591"/>
              <a:gd name="connsiteY0" fmla="*/ 7022391 h 7022391"/>
              <a:gd name="connsiteX1" fmla="*/ 111880 w 5913591"/>
              <a:gd name="connsiteY1" fmla="*/ 3343771 h 7022391"/>
              <a:gd name="connsiteX2" fmla="*/ 1049861 w 5913591"/>
              <a:gd name="connsiteY2" fmla="*/ 1245813 h 7022391"/>
              <a:gd name="connsiteX3" fmla="*/ 2340073 w 5913591"/>
              <a:gd name="connsiteY3" fmla="*/ 138114 h 7022391"/>
              <a:gd name="connsiteX4" fmla="*/ 5913591 w 5913591"/>
              <a:gd name="connsiteY4" fmla="*/ 1480 h 7022391"/>
              <a:gd name="connsiteX0" fmla="*/ 38308 w 5913591"/>
              <a:gd name="connsiteY0" fmla="*/ 7020917 h 7020917"/>
              <a:gd name="connsiteX1" fmla="*/ 111880 w 5913591"/>
              <a:gd name="connsiteY1" fmla="*/ 3342297 h 7020917"/>
              <a:gd name="connsiteX2" fmla="*/ 1049861 w 5913591"/>
              <a:gd name="connsiteY2" fmla="*/ 1244339 h 7020917"/>
              <a:gd name="connsiteX3" fmla="*/ 2804722 w 5913591"/>
              <a:gd name="connsiteY3" fmla="*/ 256549 h 7020917"/>
              <a:gd name="connsiteX4" fmla="*/ 5913591 w 5913591"/>
              <a:gd name="connsiteY4" fmla="*/ 6 h 7020917"/>
              <a:gd name="connsiteX0" fmla="*/ 9730 w 5885013"/>
              <a:gd name="connsiteY0" fmla="*/ 7020917 h 7020917"/>
              <a:gd name="connsiteX1" fmla="*/ 188224 w 5885013"/>
              <a:gd name="connsiteY1" fmla="*/ 3387263 h 7020917"/>
              <a:gd name="connsiteX2" fmla="*/ 1021283 w 5885013"/>
              <a:gd name="connsiteY2" fmla="*/ 1244339 h 7020917"/>
              <a:gd name="connsiteX3" fmla="*/ 2776144 w 5885013"/>
              <a:gd name="connsiteY3" fmla="*/ 256549 h 7020917"/>
              <a:gd name="connsiteX4" fmla="*/ 5885013 w 5885013"/>
              <a:gd name="connsiteY4" fmla="*/ 6 h 7020917"/>
              <a:gd name="connsiteX0" fmla="*/ 11655 w 5886938"/>
              <a:gd name="connsiteY0" fmla="*/ 7020917 h 7020917"/>
              <a:gd name="connsiteX1" fmla="*/ 190149 w 5886938"/>
              <a:gd name="connsiteY1" fmla="*/ 3387263 h 7020917"/>
              <a:gd name="connsiteX2" fmla="*/ 1128129 w 5886938"/>
              <a:gd name="connsiteY2" fmla="*/ 1334271 h 7020917"/>
              <a:gd name="connsiteX3" fmla="*/ 2778069 w 5886938"/>
              <a:gd name="connsiteY3" fmla="*/ 256549 h 7020917"/>
              <a:gd name="connsiteX4" fmla="*/ 5886938 w 5886938"/>
              <a:gd name="connsiteY4" fmla="*/ 6 h 7020917"/>
              <a:gd name="connsiteX0" fmla="*/ 11655 w 5886938"/>
              <a:gd name="connsiteY0" fmla="*/ 7020915 h 7020915"/>
              <a:gd name="connsiteX1" fmla="*/ 190149 w 5886938"/>
              <a:gd name="connsiteY1" fmla="*/ 3387261 h 7020915"/>
              <a:gd name="connsiteX2" fmla="*/ 1128129 w 5886938"/>
              <a:gd name="connsiteY2" fmla="*/ 1334269 h 7020915"/>
              <a:gd name="connsiteX3" fmla="*/ 2838023 w 5886938"/>
              <a:gd name="connsiteY3" fmla="*/ 316502 h 7020915"/>
              <a:gd name="connsiteX4" fmla="*/ 5886938 w 5886938"/>
              <a:gd name="connsiteY4" fmla="*/ 4 h 7020915"/>
              <a:gd name="connsiteX0" fmla="*/ 11655 w 8724797"/>
              <a:gd name="connsiteY0" fmla="*/ 7080868 h 7080868"/>
              <a:gd name="connsiteX1" fmla="*/ 190149 w 8724797"/>
              <a:gd name="connsiteY1" fmla="*/ 3447214 h 7080868"/>
              <a:gd name="connsiteX2" fmla="*/ 1128129 w 8724797"/>
              <a:gd name="connsiteY2" fmla="*/ 1394222 h 7080868"/>
              <a:gd name="connsiteX3" fmla="*/ 2838023 w 8724797"/>
              <a:gd name="connsiteY3" fmla="*/ 376455 h 7080868"/>
              <a:gd name="connsiteX4" fmla="*/ 8724797 w 8724797"/>
              <a:gd name="connsiteY4" fmla="*/ 3 h 7080868"/>
              <a:gd name="connsiteX0" fmla="*/ 11655 w 8724797"/>
              <a:gd name="connsiteY0" fmla="*/ 7080865 h 7080865"/>
              <a:gd name="connsiteX1" fmla="*/ 190149 w 8724797"/>
              <a:gd name="connsiteY1" fmla="*/ 3447211 h 7080865"/>
              <a:gd name="connsiteX2" fmla="*/ 1128129 w 8724797"/>
              <a:gd name="connsiteY2" fmla="*/ 1394219 h 7080865"/>
              <a:gd name="connsiteX3" fmla="*/ 2838023 w 8724797"/>
              <a:gd name="connsiteY3" fmla="*/ 376452 h 7080865"/>
              <a:gd name="connsiteX4" fmla="*/ 5450526 w 8724797"/>
              <a:gd name="connsiteY4" fmla="*/ 139566 h 7080865"/>
              <a:gd name="connsiteX5" fmla="*/ 8724797 w 8724797"/>
              <a:gd name="connsiteY5" fmla="*/ 0 h 7080865"/>
              <a:gd name="connsiteX0" fmla="*/ 11655 w 8724797"/>
              <a:gd name="connsiteY0" fmla="*/ 7080865 h 7080865"/>
              <a:gd name="connsiteX1" fmla="*/ 190149 w 8724797"/>
              <a:gd name="connsiteY1" fmla="*/ 3447211 h 7080865"/>
              <a:gd name="connsiteX2" fmla="*/ 1128129 w 8724797"/>
              <a:gd name="connsiteY2" fmla="*/ 1394219 h 7080865"/>
              <a:gd name="connsiteX3" fmla="*/ 2838023 w 8724797"/>
              <a:gd name="connsiteY3" fmla="*/ 376452 h 7080865"/>
              <a:gd name="connsiteX4" fmla="*/ 5450526 w 8724797"/>
              <a:gd name="connsiteY4" fmla="*/ 79611 h 7080865"/>
              <a:gd name="connsiteX5" fmla="*/ 8724797 w 8724797"/>
              <a:gd name="connsiteY5" fmla="*/ 0 h 7080865"/>
              <a:gd name="connsiteX0" fmla="*/ -1 w 8534647"/>
              <a:gd name="connsiteY0" fmla="*/ 3447211 h 3447211"/>
              <a:gd name="connsiteX1" fmla="*/ 937979 w 8534647"/>
              <a:gd name="connsiteY1" fmla="*/ 1394219 h 3447211"/>
              <a:gd name="connsiteX2" fmla="*/ 2647873 w 8534647"/>
              <a:gd name="connsiteY2" fmla="*/ 376452 h 3447211"/>
              <a:gd name="connsiteX3" fmla="*/ 5260376 w 8534647"/>
              <a:gd name="connsiteY3" fmla="*/ 79611 h 3447211"/>
              <a:gd name="connsiteX4" fmla="*/ 8534647 w 8534647"/>
              <a:gd name="connsiteY4" fmla="*/ 0 h 3447211"/>
              <a:gd name="connsiteX0" fmla="*/ 0 w 8716784"/>
              <a:gd name="connsiteY0" fmla="*/ 5465682 h 5465682"/>
              <a:gd name="connsiteX1" fmla="*/ 1120116 w 8716784"/>
              <a:gd name="connsiteY1" fmla="*/ 1394219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716784"/>
              <a:gd name="connsiteY0" fmla="*/ 5465682 h 5465682"/>
              <a:gd name="connsiteX1" fmla="*/ 1120116 w 8716784"/>
              <a:gd name="connsiteY1" fmla="*/ 1394219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716784"/>
              <a:gd name="connsiteY0" fmla="*/ 5465682 h 5465682"/>
              <a:gd name="connsiteX1" fmla="*/ 836796 w 8716784"/>
              <a:gd name="connsiteY1" fmla="*/ 1554098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575124"/>
              <a:gd name="connsiteY0" fmla="*/ 5505651 h 5505651"/>
              <a:gd name="connsiteX1" fmla="*/ 695136 w 8575124"/>
              <a:gd name="connsiteY1" fmla="*/ 1554098 h 5505651"/>
              <a:gd name="connsiteX2" fmla="*/ 2688350 w 8575124"/>
              <a:gd name="connsiteY2" fmla="*/ 376452 h 5505651"/>
              <a:gd name="connsiteX3" fmla="*/ 5300853 w 8575124"/>
              <a:gd name="connsiteY3" fmla="*/ 79611 h 5505651"/>
              <a:gd name="connsiteX4" fmla="*/ 8575124 w 8575124"/>
              <a:gd name="connsiteY4" fmla="*/ 0 h 5505651"/>
              <a:gd name="connsiteX0" fmla="*/ 0 w 8453701"/>
              <a:gd name="connsiteY0" fmla="*/ 5525636 h 5525636"/>
              <a:gd name="connsiteX1" fmla="*/ 573713 w 8453701"/>
              <a:gd name="connsiteY1" fmla="*/ 1554098 h 5525636"/>
              <a:gd name="connsiteX2" fmla="*/ 2566927 w 8453701"/>
              <a:gd name="connsiteY2" fmla="*/ 376452 h 5525636"/>
              <a:gd name="connsiteX3" fmla="*/ 5179430 w 8453701"/>
              <a:gd name="connsiteY3" fmla="*/ 79611 h 5525636"/>
              <a:gd name="connsiteX4" fmla="*/ 8453701 w 8453701"/>
              <a:gd name="connsiteY4" fmla="*/ 0 h 5525636"/>
              <a:gd name="connsiteX0" fmla="*/ 0 w 8453701"/>
              <a:gd name="connsiteY0" fmla="*/ 5525636 h 5525636"/>
              <a:gd name="connsiteX1" fmla="*/ 573713 w 8453701"/>
              <a:gd name="connsiteY1" fmla="*/ 1554098 h 5525636"/>
              <a:gd name="connsiteX2" fmla="*/ 2566927 w 8453701"/>
              <a:gd name="connsiteY2" fmla="*/ 376452 h 5525636"/>
              <a:gd name="connsiteX3" fmla="*/ 5179430 w 8453701"/>
              <a:gd name="connsiteY3" fmla="*/ 79611 h 5525636"/>
              <a:gd name="connsiteX4" fmla="*/ 8453701 w 8453701"/>
              <a:gd name="connsiteY4" fmla="*/ 0 h 5525636"/>
              <a:gd name="connsiteX0" fmla="*/ 0 w 5179430"/>
              <a:gd name="connsiteY0" fmla="*/ 5446025 h 5446025"/>
              <a:gd name="connsiteX1" fmla="*/ 573713 w 5179430"/>
              <a:gd name="connsiteY1" fmla="*/ 1474487 h 5446025"/>
              <a:gd name="connsiteX2" fmla="*/ 2566927 w 5179430"/>
              <a:gd name="connsiteY2" fmla="*/ 296841 h 5446025"/>
              <a:gd name="connsiteX3" fmla="*/ 5179430 w 5179430"/>
              <a:gd name="connsiteY3" fmla="*/ 0 h 5446025"/>
              <a:gd name="connsiteX0" fmla="*/ 0 w 6919832"/>
              <a:gd name="connsiteY0" fmla="*/ 5406054 h 5406054"/>
              <a:gd name="connsiteX1" fmla="*/ 573713 w 6919832"/>
              <a:gd name="connsiteY1" fmla="*/ 1434516 h 5406054"/>
              <a:gd name="connsiteX2" fmla="*/ 2566927 w 6919832"/>
              <a:gd name="connsiteY2" fmla="*/ 256870 h 5406054"/>
              <a:gd name="connsiteX3" fmla="*/ 6919832 w 6919832"/>
              <a:gd name="connsiteY3" fmla="*/ 0 h 5406054"/>
              <a:gd name="connsiteX0" fmla="*/ 0 w 6919832"/>
              <a:gd name="connsiteY0" fmla="*/ 5421508 h 5421508"/>
              <a:gd name="connsiteX1" fmla="*/ 573713 w 6919832"/>
              <a:gd name="connsiteY1" fmla="*/ 1449970 h 5421508"/>
              <a:gd name="connsiteX2" fmla="*/ 2566927 w 6919832"/>
              <a:gd name="connsiteY2" fmla="*/ 272324 h 5421508"/>
              <a:gd name="connsiteX3" fmla="*/ 6919832 w 6919832"/>
              <a:gd name="connsiteY3" fmla="*/ 15454 h 5421508"/>
              <a:gd name="connsiteX0" fmla="*/ 0 w 6919832"/>
              <a:gd name="connsiteY0" fmla="*/ 5408687 h 5408687"/>
              <a:gd name="connsiteX1" fmla="*/ 573713 w 6919832"/>
              <a:gd name="connsiteY1" fmla="*/ 1437149 h 5408687"/>
              <a:gd name="connsiteX2" fmla="*/ 2566927 w 6919832"/>
              <a:gd name="connsiteY2" fmla="*/ 259503 h 5408687"/>
              <a:gd name="connsiteX3" fmla="*/ 6919832 w 6919832"/>
              <a:gd name="connsiteY3" fmla="*/ 2633 h 5408687"/>
              <a:gd name="connsiteX0" fmla="*/ 0 w 6798409"/>
              <a:gd name="connsiteY0" fmla="*/ 5389404 h 5389404"/>
              <a:gd name="connsiteX1" fmla="*/ 573713 w 6798409"/>
              <a:gd name="connsiteY1" fmla="*/ 1417866 h 5389404"/>
              <a:gd name="connsiteX2" fmla="*/ 2566927 w 6798409"/>
              <a:gd name="connsiteY2" fmla="*/ 240220 h 5389404"/>
              <a:gd name="connsiteX3" fmla="*/ 6798409 w 6798409"/>
              <a:gd name="connsiteY3" fmla="*/ 3336 h 5389404"/>
              <a:gd name="connsiteX0" fmla="*/ 0 w 6778171"/>
              <a:gd name="connsiteY0" fmla="*/ 5269495 h 5269495"/>
              <a:gd name="connsiteX1" fmla="*/ 553475 w 6778171"/>
              <a:gd name="connsiteY1" fmla="*/ 1417866 h 5269495"/>
              <a:gd name="connsiteX2" fmla="*/ 2546689 w 6778171"/>
              <a:gd name="connsiteY2" fmla="*/ 240220 h 5269495"/>
              <a:gd name="connsiteX3" fmla="*/ 6778171 w 6778171"/>
              <a:gd name="connsiteY3" fmla="*/ 3336 h 5269495"/>
              <a:gd name="connsiteX0" fmla="*/ 0 w 8255489"/>
              <a:gd name="connsiteY0" fmla="*/ 5288776 h 5288776"/>
              <a:gd name="connsiteX1" fmla="*/ 553475 w 8255489"/>
              <a:gd name="connsiteY1" fmla="*/ 1437147 h 5288776"/>
              <a:gd name="connsiteX2" fmla="*/ 2546689 w 8255489"/>
              <a:gd name="connsiteY2" fmla="*/ 259501 h 5288776"/>
              <a:gd name="connsiteX3" fmla="*/ 8255489 w 8255489"/>
              <a:gd name="connsiteY3" fmla="*/ 2632 h 5288776"/>
              <a:gd name="connsiteX0" fmla="*/ 0 w 8255489"/>
              <a:gd name="connsiteY0" fmla="*/ 5286144 h 5286144"/>
              <a:gd name="connsiteX1" fmla="*/ 553475 w 8255489"/>
              <a:gd name="connsiteY1" fmla="*/ 1434515 h 5286144"/>
              <a:gd name="connsiteX2" fmla="*/ 2546689 w 8255489"/>
              <a:gd name="connsiteY2" fmla="*/ 256869 h 5286144"/>
              <a:gd name="connsiteX3" fmla="*/ 8255489 w 8255489"/>
              <a:gd name="connsiteY3" fmla="*/ 0 h 5286144"/>
              <a:gd name="connsiteX0" fmla="*/ 0 w 8255489"/>
              <a:gd name="connsiteY0" fmla="*/ 5326113 h 5326113"/>
              <a:gd name="connsiteX1" fmla="*/ 553475 w 8255489"/>
              <a:gd name="connsiteY1" fmla="*/ 1474484 h 5326113"/>
              <a:gd name="connsiteX2" fmla="*/ 2546689 w 8255489"/>
              <a:gd name="connsiteY2" fmla="*/ 296838 h 5326113"/>
              <a:gd name="connsiteX3" fmla="*/ 8255489 w 8255489"/>
              <a:gd name="connsiteY3" fmla="*/ 0 h 5326113"/>
              <a:gd name="connsiteX0" fmla="*/ 0 w 7999511"/>
              <a:gd name="connsiteY0" fmla="*/ 5326113 h 5326113"/>
              <a:gd name="connsiteX1" fmla="*/ 553475 w 7999511"/>
              <a:gd name="connsiteY1" fmla="*/ 1474484 h 5326113"/>
              <a:gd name="connsiteX2" fmla="*/ 2546689 w 7999511"/>
              <a:gd name="connsiteY2" fmla="*/ 296838 h 5326113"/>
              <a:gd name="connsiteX3" fmla="*/ 7999511 w 7999511"/>
              <a:gd name="connsiteY3" fmla="*/ 0 h 532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9511" h="5326113">
                <a:moveTo>
                  <a:pt x="0" y="5326113"/>
                </a:moveTo>
                <a:cubicBezTo>
                  <a:pt x="24180" y="4338370"/>
                  <a:pt x="129027" y="2312696"/>
                  <a:pt x="553475" y="1474484"/>
                </a:cubicBezTo>
                <a:cubicBezTo>
                  <a:pt x="977923" y="636272"/>
                  <a:pt x="1826289" y="505947"/>
                  <a:pt x="2546689" y="296838"/>
                </a:cubicBezTo>
                <a:cubicBezTo>
                  <a:pt x="3267089" y="87729"/>
                  <a:pt x="6310081" y="2789"/>
                  <a:pt x="7999511" y="0"/>
                </a:cubicBezTo>
              </a:path>
            </a:pathLst>
          </a:custGeom>
          <a:noFill/>
          <a:ln w="1016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15" name="Forme libre 114">
            <a:extLst>
              <a:ext uri="{FF2B5EF4-FFF2-40B4-BE49-F238E27FC236}">
                <a16:creationId xmlns:a16="http://schemas.microsoft.com/office/drawing/2014/main" id="{3096ACED-AE23-A1FD-ACAA-1A46113F7B03}"/>
              </a:ext>
            </a:extLst>
          </p:cNvPr>
          <p:cNvSpPr/>
          <p:nvPr/>
        </p:nvSpPr>
        <p:spPr>
          <a:xfrm>
            <a:off x="6569126" y="4147206"/>
            <a:ext cx="2703513" cy="2504612"/>
          </a:xfrm>
          <a:custGeom>
            <a:avLst/>
            <a:gdLst>
              <a:gd name="connsiteX0" fmla="*/ 89313 w 4188347"/>
              <a:gd name="connsiteY0" fmla="*/ 7011386 h 7011386"/>
              <a:gd name="connsiteX1" fmla="*/ 68292 w 4188347"/>
              <a:gd name="connsiteY1" fmla="*/ 3458889 h 7011386"/>
              <a:gd name="connsiteX2" fmla="*/ 846058 w 4188347"/>
              <a:gd name="connsiteY2" fmla="*/ 1009979 h 7011386"/>
              <a:gd name="connsiteX3" fmla="*/ 2454140 w 4188347"/>
              <a:gd name="connsiteY3" fmla="*/ 106089 h 7011386"/>
              <a:gd name="connsiteX4" fmla="*/ 4188347 w 4188347"/>
              <a:gd name="connsiteY4" fmla="*/ 53537 h 7011386"/>
              <a:gd name="connsiteX0" fmla="*/ 39089 w 4138123"/>
              <a:gd name="connsiteY0" fmla="*/ 7011386 h 7011386"/>
              <a:gd name="connsiteX1" fmla="*/ 123172 w 4138123"/>
              <a:gd name="connsiteY1" fmla="*/ 3469400 h 7011386"/>
              <a:gd name="connsiteX2" fmla="*/ 795834 w 4138123"/>
              <a:gd name="connsiteY2" fmla="*/ 1009979 h 7011386"/>
              <a:gd name="connsiteX3" fmla="*/ 2403916 w 4138123"/>
              <a:gd name="connsiteY3" fmla="*/ 106089 h 7011386"/>
              <a:gd name="connsiteX4" fmla="*/ 4138123 w 4138123"/>
              <a:gd name="connsiteY4" fmla="*/ 53537 h 7011386"/>
              <a:gd name="connsiteX0" fmla="*/ 39089 w 4138123"/>
              <a:gd name="connsiteY0" fmla="*/ 7001644 h 7001644"/>
              <a:gd name="connsiteX1" fmla="*/ 123172 w 4138123"/>
              <a:gd name="connsiteY1" fmla="*/ 3459658 h 7001644"/>
              <a:gd name="connsiteX2" fmla="*/ 795834 w 4138123"/>
              <a:gd name="connsiteY2" fmla="*/ 1000237 h 7001644"/>
              <a:gd name="connsiteX3" fmla="*/ 2340854 w 4138123"/>
              <a:gd name="connsiteY3" fmla="*/ 117367 h 7001644"/>
              <a:gd name="connsiteX4" fmla="*/ 4138123 w 4138123"/>
              <a:gd name="connsiteY4" fmla="*/ 43795 h 7001644"/>
              <a:gd name="connsiteX0" fmla="*/ 39089 w 4411392"/>
              <a:gd name="connsiteY0" fmla="*/ 7071193 h 7071193"/>
              <a:gd name="connsiteX1" fmla="*/ 123172 w 4411392"/>
              <a:gd name="connsiteY1" fmla="*/ 3529207 h 7071193"/>
              <a:gd name="connsiteX2" fmla="*/ 795834 w 4411392"/>
              <a:gd name="connsiteY2" fmla="*/ 1069786 h 7071193"/>
              <a:gd name="connsiteX3" fmla="*/ 2340854 w 4411392"/>
              <a:gd name="connsiteY3" fmla="*/ 186916 h 7071193"/>
              <a:gd name="connsiteX4" fmla="*/ 4411392 w 4411392"/>
              <a:gd name="connsiteY4" fmla="*/ 18751 h 7071193"/>
              <a:gd name="connsiteX0" fmla="*/ 39089 w 4411392"/>
              <a:gd name="connsiteY0" fmla="*/ 7052490 h 7052490"/>
              <a:gd name="connsiteX1" fmla="*/ 123172 w 4411392"/>
              <a:gd name="connsiteY1" fmla="*/ 3510504 h 7052490"/>
              <a:gd name="connsiteX2" fmla="*/ 795834 w 4411392"/>
              <a:gd name="connsiteY2" fmla="*/ 1051083 h 7052490"/>
              <a:gd name="connsiteX3" fmla="*/ 2340854 w 4411392"/>
              <a:gd name="connsiteY3" fmla="*/ 168213 h 7052490"/>
              <a:gd name="connsiteX4" fmla="*/ 4411392 w 4411392"/>
              <a:gd name="connsiteY4" fmla="*/ 48 h 7052490"/>
              <a:gd name="connsiteX0" fmla="*/ 39089 w 5914372"/>
              <a:gd name="connsiteY0" fmla="*/ 7022391 h 7022391"/>
              <a:gd name="connsiteX1" fmla="*/ 123172 w 5914372"/>
              <a:gd name="connsiteY1" fmla="*/ 3480405 h 7022391"/>
              <a:gd name="connsiteX2" fmla="*/ 795834 w 5914372"/>
              <a:gd name="connsiteY2" fmla="*/ 1020984 h 7022391"/>
              <a:gd name="connsiteX3" fmla="*/ 2340854 w 5914372"/>
              <a:gd name="connsiteY3" fmla="*/ 138114 h 7022391"/>
              <a:gd name="connsiteX4" fmla="*/ 5914372 w 5914372"/>
              <a:gd name="connsiteY4" fmla="*/ 1480 h 7022391"/>
              <a:gd name="connsiteX0" fmla="*/ 42318 w 5917601"/>
              <a:gd name="connsiteY0" fmla="*/ 7022391 h 7022391"/>
              <a:gd name="connsiteX1" fmla="*/ 115890 w 5917601"/>
              <a:gd name="connsiteY1" fmla="*/ 3343771 h 7022391"/>
              <a:gd name="connsiteX2" fmla="*/ 799063 w 5917601"/>
              <a:gd name="connsiteY2" fmla="*/ 1020984 h 7022391"/>
              <a:gd name="connsiteX3" fmla="*/ 2344083 w 5917601"/>
              <a:gd name="connsiteY3" fmla="*/ 138114 h 7022391"/>
              <a:gd name="connsiteX4" fmla="*/ 5917601 w 5917601"/>
              <a:gd name="connsiteY4" fmla="*/ 1480 h 7022391"/>
              <a:gd name="connsiteX0" fmla="*/ 30476 w 5905759"/>
              <a:gd name="connsiteY0" fmla="*/ 7022391 h 7022391"/>
              <a:gd name="connsiteX1" fmla="*/ 104048 w 5905759"/>
              <a:gd name="connsiteY1" fmla="*/ 3343771 h 7022391"/>
              <a:gd name="connsiteX2" fmla="*/ 787221 w 5905759"/>
              <a:gd name="connsiteY2" fmla="*/ 1020984 h 7022391"/>
              <a:gd name="connsiteX3" fmla="*/ 2332241 w 5905759"/>
              <a:gd name="connsiteY3" fmla="*/ 138114 h 7022391"/>
              <a:gd name="connsiteX4" fmla="*/ 5905759 w 5905759"/>
              <a:gd name="connsiteY4" fmla="*/ 1480 h 7022391"/>
              <a:gd name="connsiteX0" fmla="*/ 12176 w 5887459"/>
              <a:gd name="connsiteY0" fmla="*/ 7022391 h 7022391"/>
              <a:gd name="connsiteX1" fmla="*/ 85748 w 5887459"/>
              <a:gd name="connsiteY1" fmla="*/ 3343771 h 7022391"/>
              <a:gd name="connsiteX2" fmla="*/ 768921 w 5887459"/>
              <a:gd name="connsiteY2" fmla="*/ 1020984 h 7022391"/>
              <a:gd name="connsiteX3" fmla="*/ 2313941 w 5887459"/>
              <a:gd name="connsiteY3" fmla="*/ 138114 h 7022391"/>
              <a:gd name="connsiteX4" fmla="*/ 5887459 w 5887459"/>
              <a:gd name="connsiteY4" fmla="*/ 1480 h 7022391"/>
              <a:gd name="connsiteX0" fmla="*/ 38308 w 5913591"/>
              <a:gd name="connsiteY0" fmla="*/ 7022391 h 7022391"/>
              <a:gd name="connsiteX1" fmla="*/ 111880 w 5913591"/>
              <a:gd name="connsiteY1" fmla="*/ 3343771 h 7022391"/>
              <a:gd name="connsiteX2" fmla="*/ 1049861 w 5913591"/>
              <a:gd name="connsiteY2" fmla="*/ 1245813 h 7022391"/>
              <a:gd name="connsiteX3" fmla="*/ 2340073 w 5913591"/>
              <a:gd name="connsiteY3" fmla="*/ 138114 h 7022391"/>
              <a:gd name="connsiteX4" fmla="*/ 5913591 w 5913591"/>
              <a:gd name="connsiteY4" fmla="*/ 1480 h 7022391"/>
              <a:gd name="connsiteX0" fmla="*/ 38308 w 5913591"/>
              <a:gd name="connsiteY0" fmla="*/ 7020917 h 7020917"/>
              <a:gd name="connsiteX1" fmla="*/ 111880 w 5913591"/>
              <a:gd name="connsiteY1" fmla="*/ 3342297 h 7020917"/>
              <a:gd name="connsiteX2" fmla="*/ 1049861 w 5913591"/>
              <a:gd name="connsiteY2" fmla="*/ 1244339 h 7020917"/>
              <a:gd name="connsiteX3" fmla="*/ 2804722 w 5913591"/>
              <a:gd name="connsiteY3" fmla="*/ 256549 h 7020917"/>
              <a:gd name="connsiteX4" fmla="*/ 5913591 w 5913591"/>
              <a:gd name="connsiteY4" fmla="*/ 6 h 7020917"/>
              <a:gd name="connsiteX0" fmla="*/ 9730 w 5885013"/>
              <a:gd name="connsiteY0" fmla="*/ 7020917 h 7020917"/>
              <a:gd name="connsiteX1" fmla="*/ 188224 w 5885013"/>
              <a:gd name="connsiteY1" fmla="*/ 3387263 h 7020917"/>
              <a:gd name="connsiteX2" fmla="*/ 1021283 w 5885013"/>
              <a:gd name="connsiteY2" fmla="*/ 1244339 h 7020917"/>
              <a:gd name="connsiteX3" fmla="*/ 2776144 w 5885013"/>
              <a:gd name="connsiteY3" fmla="*/ 256549 h 7020917"/>
              <a:gd name="connsiteX4" fmla="*/ 5885013 w 5885013"/>
              <a:gd name="connsiteY4" fmla="*/ 6 h 7020917"/>
              <a:gd name="connsiteX0" fmla="*/ 11655 w 5886938"/>
              <a:gd name="connsiteY0" fmla="*/ 7020917 h 7020917"/>
              <a:gd name="connsiteX1" fmla="*/ 190149 w 5886938"/>
              <a:gd name="connsiteY1" fmla="*/ 3387263 h 7020917"/>
              <a:gd name="connsiteX2" fmla="*/ 1128129 w 5886938"/>
              <a:gd name="connsiteY2" fmla="*/ 1334271 h 7020917"/>
              <a:gd name="connsiteX3" fmla="*/ 2778069 w 5886938"/>
              <a:gd name="connsiteY3" fmla="*/ 256549 h 7020917"/>
              <a:gd name="connsiteX4" fmla="*/ 5886938 w 5886938"/>
              <a:gd name="connsiteY4" fmla="*/ 6 h 7020917"/>
              <a:gd name="connsiteX0" fmla="*/ 11655 w 5886938"/>
              <a:gd name="connsiteY0" fmla="*/ 7020915 h 7020915"/>
              <a:gd name="connsiteX1" fmla="*/ 190149 w 5886938"/>
              <a:gd name="connsiteY1" fmla="*/ 3387261 h 7020915"/>
              <a:gd name="connsiteX2" fmla="*/ 1128129 w 5886938"/>
              <a:gd name="connsiteY2" fmla="*/ 1334269 h 7020915"/>
              <a:gd name="connsiteX3" fmla="*/ 2838023 w 5886938"/>
              <a:gd name="connsiteY3" fmla="*/ 316502 h 7020915"/>
              <a:gd name="connsiteX4" fmla="*/ 5886938 w 5886938"/>
              <a:gd name="connsiteY4" fmla="*/ 4 h 7020915"/>
              <a:gd name="connsiteX0" fmla="*/ 11655 w 8724797"/>
              <a:gd name="connsiteY0" fmla="*/ 7080868 h 7080868"/>
              <a:gd name="connsiteX1" fmla="*/ 190149 w 8724797"/>
              <a:gd name="connsiteY1" fmla="*/ 3447214 h 7080868"/>
              <a:gd name="connsiteX2" fmla="*/ 1128129 w 8724797"/>
              <a:gd name="connsiteY2" fmla="*/ 1394222 h 7080868"/>
              <a:gd name="connsiteX3" fmla="*/ 2838023 w 8724797"/>
              <a:gd name="connsiteY3" fmla="*/ 376455 h 7080868"/>
              <a:gd name="connsiteX4" fmla="*/ 8724797 w 8724797"/>
              <a:gd name="connsiteY4" fmla="*/ 3 h 7080868"/>
              <a:gd name="connsiteX0" fmla="*/ 11655 w 8724797"/>
              <a:gd name="connsiteY0" fmla="*/ 7080865 h 7080865"/>
              <a:gd name="connsiteX1" fmla="*/ 190149 w 8724797"/>
              <a:gd name="connsiteY1" fmla="*/ 3447211 h 7080865"/>
              <a:gd name="connsiteX2" fmla="*/ 1128129 w 8724797"/>
              <a:gd name="connsiteY2" fmla="*/ 1394219 h 7080865"/>
              <a:gd name="connsiteX3" fmla="*/ 2838023 w 8724797"/>
              <a:gd name="connsiteY3" fmla="*/ 376452 h 7080865"/>
              <a:gd name="connsiteX4" fmla="*/ 5450526 w 8724797"/>
              <a:gd name="connsiteY4" fmla="*/ 139566 h 7080865"/>
              <a:gd name="connsiteX5" fmla="*/ 8724797 w 8724797"/>
              <a:gd name="connsiteY5" fmla="*/ 0 h 7080865"/>
              <a:gd name="connsiteX0" fmla="*/ 11655 w 8724797"/>
              <a:gd name="connsiteY0" fmla="*/ 7080865 h 7080865"/>
              <a:gd name="connsiteX1" fmla="*/ 190149 w 8724797"/>
              <a:gd name="connsiteY1" fmla="*/ 3447211 h 7080865"/>
              <a:gd name="connsiteX2" fmla="*/ 1128129 w 8724797"/>
              <a:gd name="connsiteY2" fmla="*/ 1394219 h 7080865"/>
              <a:gd name="connsiteX3" fmla="*/ 2838023 w 8724797"/>
              <a:gd name="connsiteY3" fmla="*/ 376452 h 7080865"/>
              <a:gd name="connsiteX4" fmla="*/ 5450526 w 8724797"/>
              <a:gd name="connsiteY4" fmla="*/ 79611 h 7080865"/>
              <a:gd name="connsiteX5" fmla="*/ 8724797 w 8724797"/>
              <a:gd name="connsiteY5" fmla="*/ 0 h 7080865"/>
              <a:gd name="connsiteX0" fmla="*/ -1 w 8534647"/>
              <a:gd name="connsiteY0" fmla="*/ 3447211 h 3447211"/>
              <a:gd name="connsiteX1" fmla="*/ 937979 w 8534647"/>
              <a:gd name="connsiteY1" fmla="*/ 1394219 h 3447211"/>
              <a:gd name="connsiteX2" fmla="*/ 2647873 w 8534647"/>
              <a:gd name="connsiteY2" fmla="*/ 376452 h 3447211"/>
              <a:gd name="connsiteX3" fmla="*/ 5260376 w 8534647"/>
              <a:gd name="connsiteY3" fmla="*/ 79611 h 3447211"/>
              <a:gd name="connsiteX4" fmla="*/ 8534647 w 8534647"/>
              <a:gd name="connsiteY4" fmla="*/ 0 h 3447211"/>
              <a:gd name="connsiteX0" fmla="*/ 0 w 8716784"/>
              <a:gd name="connsiteY0" fmla="*/ 5465682 h 5465682"/>
              <a:gd name="connsiteX1" fmla="*/ 1120116 w 8716784"/>
              <a:gd name="connsiteY1" fmla="*/ 1394219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716784"/>
              <a:gd name="connsiteY0" fmla="*/ 5465682 h 5465682"/>
              <a:gd name="connsiteX1" fmla="*/ 1120116 w 8716784"/>
              <a:gd name="connsiteY1" fmla="*/ 1394219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716784"/>
              <a:gd name="connsiteY0" fmla="*/ 5465682 h 5465682"/>
              <a:gd name="connsiteX1" fmla="*/ 836796 w 8716784"/>
              <a:gd name="connsiteY1" fmla="*/ 1554098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575124"/>
              <a:gd name="connsiteY0" fmla="*/ 5505651 h 5505651"/>
              <a:gd name="connsiteX1" fmla="*/ 695136 w 8575124"/>
              <a:gd name="connsiteY1" fmla="*/ 1554098 h 5505651"/>
              <a:gd name="connsiteX2" fmla="*/ 2688350 w 8575124"/>
              <a:gd name="connsiteY2" fmla="*/ 376452 h 5505651"/>
              <a:gd name="connsiteX3" fmla="*/ 5300853 w 8575124"/>
              <a:gd name="connsiteY3" fmla="*/ 79611 h 5505651"/>
              <a:gd name="connsiteX4" fmla="*/ 8575124 w 8575124"/>
              <a:gd name="connsiteY4" fmla="*/ 0 h 5505651"/>
              <a:gd name="connsiteX0" fmla="*/ 0 w 8453701"/>
              <a:gd name="connsiteY0" fmla="*/ 5525636 h 5525636"/>
              <a:gd name="connsiteX1" fmla="*/ 573713 w 8453701"/>
              <a:gd name="connsiteY1" fmla="*/ 1554098 h 5525636"/>
              <a:gd name="connsiteX2" fmla="*/ 2566927 w 8453701"/>
              <a:gd name="connsiteY2" fmla="*/ 376452 h 5525636"/>
              <a:gd name="connsiteX3" fmla="*/ 5179430 w 8453701"/>
              <a:gd name="connsiteY3" fmla="*/ 79611 h 5525636"/>
              <a:gd name="connsiteX4" fmla="*/ 8453701 w 8453701"/>
              <a:gd name="connsiteY4" fmla="*/ 0 h 5525636"/>
              <a:gd name="connsiteX0" fmla="*/ 0 w 8453701"/>
              <a:gd name="connsiteY0" fmla="*/ 5525636 h 5525636"/>
              <a:gd name="connsiteX1" fmla="*/ 573713 w 8453701"/>
              <a:gd name="connsiteY1" fmla="*/ 1554098 h 5525636"/>
              <a:gd name="connsiteX2" fmla="*/ 2566927 w 8453701"/>
              <a:gd name="connsiteY2" fmla="*/ 376452 h 5525636"/>
              <a:gd name="connsiteX3" fmla="*/ 5179430 w 8453701"/>
              <a:gd name="connsiteY3" fmla="*/ 79611 h 5525636"/>
              <a:gd name="connsiteX4" fmla="*/ 8453701 w 8453701"/>
              <a:gd name="connsiteY4" fmla="*/ 0 h 5525636"/>
              <a:gd name="connsiteX0" fmla="*/ 0 w 5179430"/>
              <a:gd name="connsiteY0" fmla="*/ 5446025 h 5446025"/>
              <a:gd name="connsiteX1" fmla="*/ 573713 w 5179430"/>
              <a:gd name="connsiteY1" fmla="*/ 1474487 h 5446025"/>
              <a:gd name="connsiteX2" fmla="*/ 2566927 w 5179430"/>
              <a:gd name="connsiteY2" fmla="*/ 296841 h 5446025"/>
              <a:gd name="connsiteX3" fmla="*/ 5179430 w 5179430"/>
              <a:gd name="connsiteY3" fmla="*/ 0 h 5446025"/>
              <a:gd name="connsiteX0" fmla="*/ 0 w 6919832"/>
              <a:gd name="connsiteY0" fmla="*/ 5406054 h 5406054"/>
              <a:gd name="connsiteX1" fmla="*/ 573713 w 6919832"/>
              <a:gd name="connsiteY1" fmla="*/ 1434516 h 5406054"/>
              <a:gd name="connsiteX2" fmla="*/ 2566927 w 6919832"/>
              <a:gd name="connsiteY2" fmla="*/ 256870 h 5406054"/>
              <a:gd name="connsiteX3" fmla="*/ 6919832 w 6919832"/>
              <a:gd name="connsiteY3" fmla="*/ 0 h 5406054"/>
              <a:gd name="connsiteX0" fmla="*/ 0 w 6919832"/>
              <a:gd name="connsiteY0" fmla="*/ 5421508 h 5421508"/>
              <a:gd name="connsiteX1" fmla="*/ 573713 w 6919832"/>
              <a:gd name="connsiteY1" fmla="*/ 1449970 h 5421508"/>
              <a:gd name="connsiteX2" fmla="*/ 2566927 w 6919832"/>
              <a:gd name="connsiteY2" fmla="*/ 272324 h 5421508"/>
              <a:gd name="connsiteX3" fmla="*/ 6919832 w 6919832"/>
              <a:gd name="connsiteY3" fmla="*/ 15454 h 5421508"/>
              <a:gd name="connsiteX0" fmla="*/ 0 w 6919832"/>
              <a:gd name="connsiteY0" fmla="*/ 5408687 h 5408687"/>
              <a:gd name="connsiteX1" fmla="*/ 573713 w 6919832"/>
              <a:gd name="connsiteY1" fmla="*/ 1437149 h 5408687"/>
              <a:gd name="connsiteX2" fmla="*/ 2566927 w 6919832"/>
              <a:gd name="connsiteY2" fmla="*/ 259503 h 5408687"/>
              <a:gd name="connsiteX3" fmla="*/ 6919832 w 6919832"/>
              <a:gd name="connsiteY3" fmla="*/ 2633 h 5408687"/>
              <a:gd name="connsiteX0" fmla="*/ 0 w 6798409"/>
              <a:gd name="connsiteY0" fmla="*/ 5389404 h 5389404"/>
              <a:gd name="connsiteX1" fmla="*/ 573713 w 6798409"/>
              <a:gd name="connsiteY1" fmla="*/ 1417866 h 5389404"/>
              <a:gd name="connsiteX2" fmla="*/ 2566927 w 6798409"/>
              <a:gd name="connsiteY2" fmla="*/ 240220 h 5389404"/>
              <a:gd name="connsiteX3" fmla="*/ 6798409 w 6798409"/>
              <a:gd name="connsiteY3" fmla="*/ 3336 h 5389404"/>
              <a:gd name="connsiteX0" fmla="*/ 0 w 6778171"/>
              <a:gd name="connsiteY0" fmla="*/ 5269495 h 5269495"/>
              <a:gd name="connsiteX1" fmla="*/ 553475 w 6778171"/>
              <a:gd name="connsiteY1" fmla="*/ 1417866 h 5269495"/>
              <a:gd name="connsiteX2" fmla="*/ 2546689 w 6778171"/>
              <a:gd name="connsiteY2" fmla="*/ 240220 h 5269495"/>
              <a:gd name="connsiteX3" fmla="*/ 6778171 w 6778171"/>
              <a:gd name="connsiteY3" fmla="*/ 3336 h 5269495"/>
              <a:gd name="connsiteX0" fmla="*/ 0 w 7122204"/>
              <a:gd name="connsiteY0" fmla="*/ 5250680 h 5250680"/>
              <a:gd name="connsiteX1" fmla="*/ 553475 w 7122204"/>
              <a:gd name="connsiteY1" fmla="*/ 1399051 h 5250680"/>
              <a:gd name="connsiteX2" fmla="*/ 2546689 w 7122204"/>
              <a:gd name="connsiteY2" fmla="*/ 221405 h 5250680"/>
              <a:gd name="connsiteX3" fmla="*/ 7122204 w 7122204"/>
              <a:gd name="connsiteY3" fmla="*/ 4428 h 5250680"/>
              <a:gd name="connsiteX0" fmla="*/ 0 w 7142441"/>
              <a:gd name="connsiteY0" fmla="*/ 4394668 h 4394668"/>
              <a:gd name="connsiteX1" fmla="*/ 573712 w 7142441"/>
              <a:gd name="connsiteY1" fmla="*/ 1399051 h 4394668"/>
              <a:gd name="connsiteX2" fmla="*/ 2566926 w 7142441"/>
              <a:gd name="connsiteY2" fmla="*/ 221405 h 4394668"/>
              <a:gd name="connsiteX3" fmla="*/ 7142441 w 7142441"/>
              <a:gd name="connsiteY3" fmla="*/ 4428 h 4394668"/>
              <a:gd name="connsiteX0" fmla="*/ 0 w 7142441"/>
              <a:gd name="connsiteY0" fmla="*/ 4394668 h 4394668"/>
              <a:gd name="connsiteX1" fmla="*/ 573712 w 7142441"/>
              <a:gd name="connsiteY1" fmla="*/ 1399051 h 4394668"/>
              <a:gd name="connsiteX2" fmla="*/ 2566926 w 7142441"/>
              <a:gd name="connsiteY2" fmla="*/ 221405 h 4394668"/>
              <a:gd name="connsiteX3" fmla="*/ 7142441 w 7142441"/>
              <a:gd name="connsiteY3" fmla="*/ 4428 h 4394668"/>
              <a:gd name="connsiteX0" fmla="*/ 0 w 7099873"/>
              <a:gd name="connsiteY0" fmla="*/ 4296962 h 4296962"/>
              <a:gd name="connsiteX1" fmla="*/ 531144 w 7099873"/>
              <a:gd name="connsiteY1" fmla="*/ 1399051 h 4296962"/>
              <a:gd name="connsiteX2" fmla="*/ 2524358 w 7099873"/>
              <a:gd name="connsiteY2" fmla="*/ 221405 h 4296962"/>
              <a:gd name="connsiteX3" fmla="*/ 7099873 w 7099873"/>
              <a:gd name="connsiteY3" fmla="*/ 4428 h 4296962"/>
              <a:gd name="connsiteX0" fmla="*/ 0 w 6210664"/>
              <a:gd name="connsiteY0" fmla="*/ 4309786 h 4309786"/>
              <a:gd name="connsiteX1" fmla="*/ 531144 w 6210664"/>
              <a:gd name="connsiteY1" fmla="*/ 1411875 h 4309786"/>
              <a:gd name="connsiteX2" fmla="*/ 2524358 w 6210664"/>
              <a:gd name="connsiteY2" fmla="*/ 234229 h 4309786"/>
              <a:gd name="connsiteX3" fmla="*/ 6210664 w 6210664"/>
              <a:gd name="connsiteY3" fmla="*/ 3627 h 4309786"/>
              <a:gd name="connsiteX0" fmla="*/ 0 w 6210664"/>
              <a:gd name="connsiteY0" fmla="*/ 3955500 h 3955500"/>
              <a:gd name="connsiteX1" fmla="*/ 531144 w 6210664"/>
              <a:gd name="connsiteY1" fmla="*/ 1411875 h 3955500"/>
              <a:gd name="connsiteX2" fmla="*/ 2524358 w 6210664"/>
              <a:gd name="connsiteY2" fmla="*/ 234229 h 3955500"/>
              <a:gd name="connsiteX3" fmla="*/ 6210664 w 6210664"/>
              <a:gd name="connsiteY3" fmla="*/ 3627 h 395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10664" h="3955500">
                <a:moveTo>
                  <a:pt x="0" y="3955500"/>
                </a:moveTo>
                <a:cubicBezTo>
                  <a:pt x="64656" y="2191373"/>
                  <a:pt x="110418" y="2032087"/>
                  <a:pt x="531144" y="1411875"/>
                </a:cubicBezTo>
                <a:cubicBezTo>
                  <a:pt x="951870" y="791663"/>
                  <a:pt x="1803958" y="443338"/>
                  <a:pt x="2524358" y="234229"/>
                </a:cubicBezTo>
                <a:cubicBezTo>
                  <a:pt x="3244758" y="25120"/>
                  <a:pt x="5047401" y="-13569"/>
                  <a:pt x="6210664" y="3627"/>
                </a:cubicBezTo>
              </a:path>
            </a:pathLst>
          </a:custGeom>
          <a:noFill/>
          <a:ln w="2159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1D12C989-65FF-45D0-6227-958AD4801A61}"/>
              </a:ext>
            </a:extLst>
          </p:cNvPr>
          <p:cNvSpPr/>
          <p:nvPr/>
        </p:nvSpPr>
        <p:spPr>
          <a:xfrm>
            <a:off x="3459916" y="855213"/>
            <a:ext cx="7929077" cy="5792635"/>
          </a:xfrm>
          <a:custGeom>
            <a:avLst/>
            <a:gdLst>
              <a:gd name="connsiteX0" fmla="*/ 89313 w 4188347"/>
              <a:gd name="connsiteY0" fmla="*/ 7011386 h 7011386"/>
              <a:gd name="connsiteX1" fmla="*/ 68292 w 4188347"/>
              <a:gd name="connsiteY1" fmla="*/ 3458889 h 7011386"/>
              <a:gd name="connsiteX2" fmla="*/ 846058 w 4188347"/>
              <a:gd name="connsiteY2" fmla="*/ 1009979 h 7011386"/>
              <a:gd name="connsiteX3" fmla="*/ 2454140 w 4188347"/>
              <a:gd name="connsiteY3" fmla="*/ 106089 h 7011386"/>
              <a:gd name="connsiteX4" fmla="*/ 4188347 w 4188347"/>
              <a:gd name="connsiteY4" fmla="*/ 53537 h 7011386"/>
              <a:gd name="connsiteX0" fmla="*/ 39089 w 4138123"/>
              <a:gd name="connsiteY0" fmla="*/ 7011386 h 7011386"/>
              <a:gd name="connsiteX1" fmla="*/ 123172 w 4138123"/>
              <a:gd name="connsiteY1" fmla="*/ 3469400 h 7011386"/>
              <a:gd name="connsiteX2" fmla="*/ 795834 w 4138123"/>
              <a:gd name="connsiteY2" fmla="*/ 1009979 h 7011386"/>
              <a:gd name="connsiteX3" fmla="*/ 2403916 w 4138123"/>
              <a:gd name="connsiteY3" fmla="*/ 106089 h 7011386"/>
              <a:gd name="connsiteX4" fmla="*/ 4138123 w 4138123"/>
              <a:gd name="connsiteY4" fmla="*/ 53537 h 7011386"/>
              <a:gd name="connsiteX0" fmla="*/ 39089 w 4138123"/>
              <a:gd name="connsiteY0" fmla="*/ 7001644 h 7001644"/>
              <a:gd name="connsiteX1" fmla="*/ 123172 w 4138123"/>
              <a:gd name="connsiteY1" fmla="*/ 3459658 h 7001644"/>
              <a:gd name="connsiteX2" fmla="*/ 795834 w 4138123"/>
              <a:gd name="connsiteY2" fmla="*/ 1000237 h 7001644"/>
              <a:gd name="connsiteX3" fmla="*/ 2340854 w 4138123"/>
              <a:gd name="connsiteY3" fmla="*/ 117367 h 7001644"/>
              <a:gd name="connsiteX4" fmla="*/ 4138123 w 4138123"/>
              <a:gd name="connsiteY4" fmla="*/ 43795 h 7001644"/>
              <a:gd name="connsiteX0" fmla="*/ 39089 w 4411392"/>
              <a:gd name="connsiteY0" fmla="*/ 7071193 h 7071193"/>
              <a:gd name="connsiteX1" fmla="*/ 123172 w 4411392"/>
              <a:gd name="connsiteY1" fmla="*/ 3529207 h 7071193"/>
              <a:gd name="connsiteX2" fmla="*/ 795834 w 4411392"/>
              <a:gd name="connsiteY2" fmla="*/ 1069786 h 7071193"/>
              <a:gd name="connsiteX3" fmla="*/ 2340854 w 4411392"/>
              <a:gd name="connsiteY3" fmla="*/ 186916 h 7071193"/>
              <a:gd name="connsiteX4" fmla="*/ 4411392 w 4411392"/>
              <a:gd name="connsiteY4" fmla="*/ 18751 h 7071193"/>
              <a:gd name="connsiteX0" fmla="*/ 39089 w 4411392"/>
              <a:gd name="connsiteY0" fmla="*/ 7052490 h 7052490"/>
              <a:gd name="connsiteX1" fmla="*/ 123172 w 4411392"/>
              <a:gd name="connsiteY1" fmla="*/ 3510504 h 7052490"/>
              <a:gd name="connsiteX2" fmla="*/ 795834 w 4411392"/>
              <a:gd name="connsiteY2" fmla="*/ 1051083 h 7052490"/>
              <a:gd name="connsiteX3" fmla="*/ 2340854 w 4411392"/>
              <a:gd name="connsiteY3" fmla="*/ 168213 h 7052490"/>
              <a:gd name="connsiteX4" fmla="*/ 4411392 w 4411392"/>
              <a:gd name="connsiteY4" fmla="*/ 48 h 7052490"/>
              <a:gd name="connsiteX0" fmla="*/ 39089 w 5914372"/>
              <a:gd name="connsiteY0" fmla="*/ 7022391 h 7022391"/>
              <a:gd name="connsiteX1" fmla="*/ 123172 w 5914372"/>
              <a:gd name="connsiteY1" fmla="*/ 3480405 h 7022391"/>
              <a:gd name="connsiteX2" fmla="*/ 795834 w 5914372"/>
              <a:gd name="connsiteY2" fmla="*/ 1020984 h 7022391"/>
              <a:gd name="connsiteX3" fmla="*/ 2340854 w 5914372"/>
              <a:gd name="connsiteY3" fmla="*/ 138114 h 7022391"/>
              <a:gd name="connsiteX4" fmla="*/ 5914372 w 5914372"/>
              <a:gd name="connsiteY4" fmla="*/ 1480 h 7022391"/>
              <a:gd name="connsiteX0" fmla="*/ 42318 w 5917601"/>
              <a:gd name="connsiteY0" fmla="*/ 7022391 h 7022391"/>
              <a:gd name="connsiteX1" fmla="*/ 115890 w 5917601"/>
              <a:gd name="connsiteY1" fmla="*/ 3343771 h 7022391"/>
              <a:gd name="connsiteX2" fmla="*/ 799063 w 5917601"/>
              <a:gd name="connsiteY2" fmla="*/ 1020984 h 7022391"/>
              <a:gd name="connsiteX3" fmla="*/ 2344083 w 5917601"/>
              <a:gd name="connsiteY3" fmla="*/ 138114 h 7022391"/>
              <a:gd name="connsiteX4" fmla="*/ 5917601 w 5917601"/>
              <a:gd name="connsiteY4" fmla="*/ 1480 h 7022391"/>
              <a:gd name="connsiteX0" fmla="*/ 30476 w 5905759"/>
              <a:gd name="connsiteY0" fmla="*/ 7022391 h 7022391"/>
              <a:gd name="connsiteX1" fmla="*/ 104048 w 5905759"/>
              <a:gd name="connsiteY1" fmla="*/ 3343771 h 7022391"/>
              <a:gd name="connsiteX2" fmla="*/ 787221 w 5905759"/>
              <a:gd name="connsiteY2" fmla="*/ 1020984 h 7022391"/>
              <a:gd name="connsiteX3" fmla="*/ 2332241 w 5905759"/>
              <a:gd name="connsiteY3" fmla="*/ 138114 h 7022391"/>
              <a:gd name="connsiteX4" fmla="*/ 5905759 w 5905759"/>
              <a:gd name="connsiteY4" fmla="*/ 1480 h 7022391"/>
              <a:gd name="connsiteX0" fmla="*/ 12176 w 5887459"/>
              <a:gd name="connsiteY0" fmla="*/ 7022391 h 7022391"/>
              <a:gd name="connsiteX1" fmla="*/ 85748 w 5887459"/>
              <a:gd name="connsiteY1" fmla="*/ 3343771 h 7022391"/>
              <a:gd name="connsiteX2" fmla="*/ 768921 w 5887459"/>
              <a:gd name="connsiteY2" fmla="*/ 1020984 h 7022391"/>
              <a:gd name="connsiteX3" fmla="*/ 2313941 w 5887459"/>
              <a:gd name="connsiteY3" fmla="*/ 138114 h 7022391"/>
              <a:gd name="connsiteX4" fmla="*/ 5887459 w 5887459"/>
              <a:gd name="connsiteY4" fmla="*/ 1480 h 7022391"/>
              <a:gd name="connsiteX0" fmla="*/ 38308 w 5913591"/>
              <a:gd name="connsiteY0" fmla="*/ 7022391 h 7022391"/>
              <a:gd name="connsiteX1" fmla="*/ 111880 w 5913591"/>
              <a:gd name="connsiteY1" fmla="*/ 3343771 h 7022391"/>
              <a:gd name="connsiteX2" fmla="*/ 1049861 w 5913591"/>
              <a:gd name="connsiteY2" fmla="*/ 1245813 h 7022391"/>
              <a:gd name="connsiteX3" fmla="*/ 2340073 w 5913591"/>
              <a:gd name="connsiteY3" fmla="*/ 138114 h 7022391"/>
              <a:gd name="connsiteX4" fmla="*/ 5913591 w 5913591"/>
              <a:gd name="connsiteY4" fmla="*/ 1480 h 7022391"/>
              <a:gd name="connsiteX0" fmla="*/ 38308 w 5913591"/>
              <a:gd name="connsiteY0" fmla="*/ 7020917 h 7020917"/>
              <a:gd name="connsiteX1" fmla="*/ 111880 w 5913591"/>
              <a:gd name="connsiteY1" fmla="*/ 3342297 h 7020917"/>
              <a:gd name="connsiteX2" fmla="*/ 1049861 w 5913591"/>
              <a:gd name="connsiteY2" fmla="*/ 1244339 h 7020917"/>
              <a:gd name="connsiteX3" fmla="*/ 2804722 w 5913591"/>
              <a:gd name="connsiteY3" fmla="*/ 256549 h 7020917"/>
              <a:gd name="connsiteX4" fmla="*/ 5913591 w 5913591"/>
              <a:gd name="connsiteY4" fmla="*/ 6 h 7020917"/>
              <a:gd name="connsiteX0" fmla="*/ 9730 w 5885013"/>
              <a:gd name="connsiteY0" fmla="*/ 7020917 h 7020917"/>
              <a:gd name="connsiteX1" fmla="*/ 188224 w 5885013"/>
              <a:gd name="connsiteY1" fmla="*/ 3387263 h 7020917"/>
              <a:gd name="connsiteX2" fmla="*/ 1021283 w 5885013"/>
              <a:gd name="connsiteY2" fmla="*/ 1244339 h 7020917"/>
              <a:gd name="connsiteX3" fmla="*/ 2776144 w 5885013"/>
              <a:gd name="connsiteY3" fmla="*/ 256549 h 7020917"/>
              <a:gd name="connsiteX4" fmla="*/ 5885013 w 5885013"/>
              <a:gd name="connsiteY4" fmla="*/ 6 h 7020917"/>
              <a:gd name="connsiteX0" fmla="*/ 11655 w 5886938"/>
              <a:gd name="connsiteY0" fmla="*/ 7020917 h 7020917"/>
              <a:gd name="connsiteX1" fmla="*/ 190149 w 5886938"/>
              <a:gd name="connsiteY1" fmla="*/ 3387263 h 7020917"/>
              <a:gd name="connsiteX2" fmla="*/ 1128129 w 5886938"/>
              <a:gd name="connsiteY2" fmla="*/ 1334271 h 7020917"/>
              <a:gd name="connsiteX3" fmla="*/ 2778069 w 5886938"/>
              <a:gd name="connsiteY3" fmla="*/ 256549 h 7020917"/>
              <a:gd name="connsiteX4" fmla="*/ 5886938 w 5886938"/>
              <a:gd name="connsiteY4" fmla="*/ 6 h 7020917"/>
              <a:gd name="connsiteX0" fmla="*/ 11655 w 5886938"/>
              <a:gd name="connsiteY0" fmla="*/ 7020915 h 7020915"/>
              <a:gd name="connsiteX1" fmla="*/ 190149 w 5886938"/>
              <a:gd name="connsiteY1" fmla="*/ 3387261 h 7020915"/>
              <a:gd name="connsiteX2" fmla="*/ 1128129 w 5886938"/>
              <a:gd name="connsiteY2" fmla="*/ 1334269 h 7020915"/>
              <a:gd name="connsiteX3" fmla="*/ 2838023 w 5886938"/>
              <a:gd name="connsiteY3" fmla="*/ 316502 h 7020915"/>
              <a:gd name="connsiteX4" fmla="*/ 5886938 w 5886938"/>
              <a:gd name="connsiteY4" fmla="*/ 4 h 7020915"/>
              <a:gd name="connsiteX0" fmla="*/ 11655 w 8724797"/>
              <a:gd name="connsiteY0" fmla="*/ 7080868 h 7080868"/>
              <a:gd name="connsiteX1" fmla="*/ 190149 w 8724797"/>
              <a:gd name="connsiteY1" fmla="*/ 3447214 h 7080868"/>
              <a:gd name="connsiteX2" fmla="*/ 1128129 w 8724797"/>
              <a:gd name="connsiteY2" fmla="*/ 1394222 h 7080868"/>
              <a:gd name="connsiteX3" fmla="*/ 2838023 w 8724797"/>
              <a:gd name="connsiteY3" fmla="*/ 376455 h 7080868"/>
              <a:gd name="connsiteX4" fmla="*/ 8724797 w 8724797"/>
              <a:gd name="connsiteY4" fmla="*/ 3 h 7080868"/>
              <a:gd name="connsiteX0" fmla="*/ 11655 w 8724797"/>
              <a:gd name="connsiteY0" fmla="*/ 7080865 h 7080865"/>
              <a:gd name="connsiteX1" fmla="*/ 190149 w 8724797"/>
              <a:gd name="connsiteY1" fmla="*/ 3447211 h 7080865"/>
              <a:gd name="connsiteX2" fmla="*/ 1128129 w 8724797"/>
              <a:gd name="connsiteY2" fmla="*/ 1394219 h 7080865"/>
              <a:gd name="connsiteX3" fmla="*/ 2838023 w 8724797"/>
              <a:gd name="connsiteY3" fmla="*/ 376452 h 7080865"/>
              <a:gd name="connsiteX4" fmla="*/ 5450526 w 8724797"/>
              <a:gd name="connsiteY4" fmla="*/ 139566 h 7080865"/>
              <a:gd name="connsiteX5" fmla="*/ 8724797 w 8724797"/>
              <a:gd name="connsiteY5" fmla="*/ 0 h 7080865"/>
              <a:gd name="connsiteX0" fmla="*/ 11655 w 8724797"/>
              <a:gd name="connsiteY0" fmla="*/ 7080865 h 7080865"/>
              <a:gd name="connsiteX1" fmla="*/ 190149 w 8724797"/>
              <a:gd name="connsiteY1" fmla="*/ 3447211 h 7080865"/>
              <a:gd name="connsiteX2" fmla="*/ 1128129 w 8724797"/>
              <a:gd name="connsiteY2" fmla="*/ 1394219 h 7080865"/>
              <a:gd name="connsiteX3" fmla="*/ 2838023 w 8724797"/>
              <a:gd name="connsiteY3" fmla="*/ 376452 h 7080865"/>
              <a:gd name="connsiteX4" fmla="*/ 5450526 w 8724797"/>
              <a:gd name="connsiteY4" fmla="*/ 79611 h 7080865"/>
              <a:gd name="connsiteX5" fmla="*/ 8724797 w 8724797"/>
              <a:gd name="connsiteY5" fmla="*/ 0 h 7080865"/>
              <a:gd name="connsiteX0" fmla="*/ 11655 w 10183696"/>
              <a:gd name="connsiteY0" fmla="*/ 7029080 h 7029080"/>
              <a:gd name="connsiteX1" fmla="*/ 190149 w 10183696"/>
              <a:gd name="connsiteY1" fmla="*/ 3395426 h 7029080"/>
              <a:gd name="connsiteX2" fmla="*/ 1128129 w 10183696"/>
              <a:gd name="connsiteY2" fmla="*/ 1342434 h 7029080"/>
              <a:gd name="connsiteX3" fmla="*/ 2838023 w 10183696"/>
              <a:gd name="connsiteY3" fmla="*/ 324667 h 7029080"/>
              <a:gd name="connsiteX4" fmla="*/ 5450526 w 10183696"/>
              <a:gd name="connsiteY4" fmla="*/ 27826 h 7029080"/>
              <a:gd name="connsiteX5" fmla="*/ 10183696 w 10183696"/>
              <a:gd name="connsiteY5" fmla="*/ 8170 h 7029080"/>
              <a:gd name="connsiteX0" fmla="*/ 11655 w 10183696"/>
              <a:gd name="connsiteY0" fmla="*/ 7040928 h 7040928"/>
              <a:gd name="connsiteX1" fmla="*/ 190149 w 10183696"/>
              <a:gd name="connsiteY1" fmla="*/ 3407274 h 7040928"/>
              <a:gd name="connsiteX2" fmla="*/ 1128129 w 10183696"/>
              <a:gd name="connsiteY2" fmla="*/ 1354282 h 7040928"/>
              <a:gd name="connsiteX3" fmla="*/ 2838023 w 10183696"/>
              <a:gd name="connsiteY3" fmla="*/ 336515 h 7040928"/>
              <a:gd name="connsiteX4" fmla="*/ 5450526 w 10183696"/>
              <a:gd name="connsiteY4" fmla="*/ 39674 h 7040928"/>
              <a:gd name="connsiteX5" fmla="*/ 10183696 w 10183696"/>
              <a:gd name="connsiteY5" fmla="*/ 20018 h 7040928"/>
              <a:gd name="connsiteX0" fmla="*/ 45169 w 10217210"/>
              <a:gd name="connsiteY0" fmla="*/ 7040928 h 7120335"/>
              <a:gd name="connsiteX1" fmla="*/ 8172 w 10217210"/>
              <a:gd name="connsiteY1" fmla="*/ 6774575 h 7120335"/>
              <a:gd name="connsiteX2" fmla="*/ 223663 w 10217210"/>
              <a:gd name="connsiteY2" fmla="*/ 3407274 h 7120335"/>
              <a:gd name="connsiteX3" fmla="*/ 1161643 w 10217210"/>
              <a:gd name="connsiteY3" fmla="*/ 1354282 h 7120335"/>
              <a:gd name="connsiteX4" fmla="*/ 2871537 w 10217210"/>
              <a:gd name="connsiteY4" fmla="*/ 336515 h 7120335"/>
              <a:gd name="connsiteX5" fmla="*/ 5484040 w 10217210"/>
              <a:gd name="connsiteY5" fmla="*/ 39674 h 7120335"/>
              <a:gd name="connsiteX6" fmla="*/ 10217210 w 10217210"/>
              <a:gd name="connsiteY6" fmla="*/ 20018 h 7120335"/>
              <a:gd name="connsiteX0" fmla="*/ 1935899 w 10209373"/>
              <a:gd name="connsiteY0" fmla="*/ 6941004 h 7082078"/>
              <a:gd name="connsiteX1" fmla="*/ 335 w 10209373"/>
              <a:gd name="connsiteY1" fmla="*/ 6774575 h 7082078"/>
              <a:gd name="connsiteX2" fmla="*/ 215826 w 10209373"/>
              <a:gd name="connsiteY2" fmla="*/ 3407274 h 7082078"/>
              <a:gd name="connsiteX3" fmla="*/ 1153806 w 10209373"/>
              <a:gd name="connsiteY3" fmla="*/ 1354282 h 7082078"/>
              <a:gd name="connsiteX4" fmla="*/ 2863700 w 10209373"/>
              <a:gd name="connsiteY4" fmla="*/ 336515 h 7082078"/>
              <a:gd name="connsiteX5" fmla="*/ 5476203 w 10209373"/>
              <a:gd name="connsiteY5" fmla="*/ 39674 h 7082078"/>
              <a:gd name="connsiteX6" fmla="*/ 10209373 w 10209373"/>
              <a:gd name="connsiteY6" fmla="*/ 20018 h 7082078"/>
              <a:gd name="connsiteX0" fmla="*/ 1935899 w 10385565"/>
              <a:gd name="connsiteY0" fmla="*/ 6961491 h 7102565"/>
              <a:gd name="connsiteX1" fmla="*/ 335 w 10385565"/>
              <a:gd name="connsiteY1" fmla="*/ 6795062 h 7102565"/>
              <a:gd name="connsiteX2" fmla="*/ 215826 w 10385565"/>
              <a:gd name="connsiteY2" fmla="*/ 3427761 h 7102565"/>
              <a:gd name="connsiteX3" fmla="*/ 1153806 w 10385565"/>
              <a:gd name="connsiteY3" fmla="*/ 1374769 h 7102565"/>
              <a:gd name="connsiteX4" fmla="*/ 2863700 w 10385565"/>
              <a:gd name="connsiteY4" fmla="*/ 357002 h 7102565"/>
              <a:gd name="connsiteX5" fmla="*/ 5476203 w 10385565"/>
              <a:gd name="connsiteY5" fmla="*/ 60161 h 7102565"/>
              <a:gd name="connsiteX6" fmla="*/ 9972811 w 10385565"/>
              <a:gd name="connsiteY6" fmla="*/ 205 h 7102565"/>
              <a:gd name="connsiteX7" fmla="*/ 10209373 w 10385565"/>
              <a:gd name="connsiteY7" fmla="*/ 40505 h 7102565"/>
              <a:gd name="connsiteX0" fmla="*/ 1935899 w 10385565"/>
              <a:gd name="connsiteY0" fmla="*/ 6961292 h 7102366"/>
              <a:gd name="connsiteX1" fmla="*/ 335 w 10385565"/>
              <a:gd name="connsiteY1" fmla="*/ 6794863 h 7102366"/>
              <a:gd name="connsiteX2" fmla="*/ 215826 w 10385565"/>
              <a:gd name="connsiteY2" fmla="*/ 3427562 h 7102366"/>
              <a:gd name="connsiteX3" fmla="*/ 1153806 w 10385565"/>
              <a:gd name="connsiteY3" fmla="*/ 1374570 h 7102366"/>
              <a:gd name="connsiteX4" fmla="*/ 2863700 w 10385565"/>
              <a:gd name="connsiteY4" fmla="*/ 356803 h 7102366"/>
              <a:gd name="connsiteX5" fmla="*/ 5476203 w 10385565"/>
              <a:gd name="connsiteY5" fmla="*/ 59962 h 7102366"/>
              <a:gd name="connsiteX6" fmla="*/ 9972811 w 10385565"/>
              <a:gd name="connsiteY6" fmla="*/ 6 h 7102366"/>
              <a:gd name="connsiteX7" fmla="*/ 10209373 w 10385565"/>
              <a:gd name="connsiteY7" fmla="*/ 1539171 h 7102366"/>
              <a:gd name="connsiteX0" fmla="*/ 0 w 10385230"/>
              <a:gd name="connsiteY0" fmla="*/ 6794863 h 6794862"/>
              <a:gd name="connsiteX1" fmla="*/ 215491 w 10385230"/>
              <a:gd name="connsiteY1" fmla="*/ 3427562 h 6794862"/>
              <a:gd name="connsiteX2" fmla="*/ 1153471 w 10385230"/>
              <a:gd name="connsiteY2" fmla="*/ 1374570 h 6794862"/>
              <a:gd name="connsiteX3" fmla="*/ 2863365 w 10385230"/>
              <a:gd name="connsiteY3" fmla="*/ 356803 h 6794862"/>
              <a:gd name="connsiteX4" fmla="*/ 5475868 w 10385230"/>
              <a:gd name="connsiteY4" fmla="*/ 59962 h 6794862"/>
              <a:gd name="connsiteX5" fmla="*/ 9972476 w 10385230"/>
              <a:gd name="connsiteY5" fmla="*/ 6 h 6794862"/>
              <a:gd name="connsiteX6" fmla="*/ 10209038 w 10385230"/>
              <a:gd name="connsiteY6" fmla="*/ 1539171 h 6794862"/>
              <a:gd name="connsiteX0" fmla="*/ 0 w 9972476"/>
              <a:gd name="connsiteY0" fmla="*/ 6794856 h 6794857"/>
              <a:gd name="connsiteX1" fmla="*/ 215491 w 9972476"/>
              <a:gd name="connsiteY1" fmla="*/ 3427555 h 6794857"/>
              <a:gd name="connsiteX2" fmla="*/ 1153471 w 9972476"/>
              <a:gd name="connsiteY2" fmla="*/ 1374563 h 6794857"/>
              <a:gd name="connsiteX3" fmla="*/ 2863365 w 9972476"/>
              <a:gd name="connsiteY3" fmla="*/ 356796 h 6794857"/>
              <a:gd name="connsiteX4" fmla="*/ 5475868 w 9972476"/>
              <a:gd name="connsiteY4" fmla="*/ 59955 h 6794857"/>
              <a:gd name="connsiteX5" fmla="*/ 9972476 w 9972476"/>
              <a:gd name="connsiteY5" fmla="*/ -1 h 6794857"/>
              <a:gd name="connsiteX0" fmla="*/ 0 w 9008823"/>
              <a:gd name="connsiteY0" fmla="*/ 6794857 h 6794857"/>
              <a:gd name="connsiteX1" fmla="*/ 215491 w 9008823"/>
              <a:gd name="connsiteY1" fmla="*/ 3427556 h 6794857"/>
              <a:gd name="connsiteX2" fmla="*/ 1153471 w 9008823"/>
              <a:gd name="connsiteY2" fmla="*/ 1374564 h 6794857"/>
              <a:gd name="connsiteX3" fmla="*/ 2863365 w 9008823"/>
              <a:gd name="connsiteY3" fmla="*/ 356797 h 6794857"/>
              <a:gd name="connsiteX4" fmla="*/ 5475868 w 9008823"/>
              <a:gd name="connsiteY4" fmla="*/ 59956 h 6794857"/>
              <a:gd name="connsiteX5" fmla="*/ 9008823 w 9008823"/>
              <a:gd name="connsiteY5" fmla="*/ 0 h 6794857"/>
              <a:gd name="connsiteX0" fmla="*/ 0 w 8964200"/>
              <a:gd name="connsiteY0" fmla="*/ 6794857 h 6794857"/>
              <a:gd name="connsiteX1" fmla="*/ 215491 w 8964200"/>
              <a:gd name="connsiteY1" fmla="*/ 3427556 h 6794857"/>
              <a:gd name="connsiteX2" fmla="*/ 1153471 w 8964200"/>
              <a:gd name="connsiteY2" fmla="*/ 1374564 h 6794857"/>
              <a:gd name="connsiteX3" fmla="*/ 2863365 w 8964200"/>
              <a:gd name="connsiteY3" fmla="*/ 356797 h 6794857"/>
              <a:gd name="connsiteX4" fmla="*/ 5475868 w 8964200"/>
              <a:gd name="connsiteY4" fmla="*/ 59956 h 6794857"/>
              <a:gd name="connsiteX5" fmla="*/ 8964200 w 8964200"/>
              <a:gd name="connsiteY5" fmla="*/ 0 h 679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64200" h="6794857">
                <a:moveTo>
                  <a:pt x="0" y="6794857"/>
                </a:moveTo>
                <a:cubicBezTo>
                  <a:pt x="29749" y="6189248"/>
                  <a:pt x="23246" y="4330938"/>
                  <a:pt x="215491" y="3427556"/>
                </a:cubicBezTo>
                <a:cubicBezTo>
                  <a:pt x="407736" y="2524174"/>
                  <a:pt x="712159" y="1886357"/>
                  <a:pt x="1153471" y="1374564"/>
                </a:cubicBezTo>
                <a:cubicBezTo>
                  <a:pt x="1594783" y="862771"/>
                  <a:pt x="2142965" y="565906"/>
                  <a:pt x="2863365" y="356797"/>
                </a:cubicBezTo>
                <a:cubicBezTo>
                  <a:pt x="3583765" y="147688"/>
                  <a:pt x="4291016" y="119422"/>
                  <a:pt x="5475868" y="59956"/>
                </a:cubicBezTo>
                <a:cubicBezTo>
                  <a:pt x="6660720" y="490"/>
                  <a:pt x="8175338" y="3276"/>
                  <a:pt x="8964200" y="0"/>
                </a:cubicBezTo>
              </a:path>
            </a:pathLst>
          </a:custGeom>
          <a:noFill/>
          <a:ln w="1016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F0E0F05C-BD06-E895-D1E7-F70BF219AE89}"/>
              </a:ext>
            </a:extLst>
          </p:cNvPr>
          <p:cNvSpPr/>
          <p:nvPr/>
        </p:nvSpPr>
        <p:spPr>
          <a:xfrm rot="21135593">
            <a:off x="6669319" y="1037620"/>
            <a:ext cx="3135395" cy="1663514"/>
          </a:xfrm>
          <a:custGeom>
            <a:avLst/>
            <a:gdLst>
              <a:gd name="connsiteX0" fmla="*/ 3151011 w 4607833"/>
              <a:gd name="connsiteY0" fmla="*/ 83675 h 1997602"/>
              <a:gd name="connsiteX1" fmla="*/ 3571425 w 4607833"/>
              <a:gd name="connsiteY1" fmla="*/ 136227 h 1997602"/>
              <a:gd name="connsiteX2" fmla="*/ 4443784 w 4607833"/>
              <a:gd name="connsiteY2" fmla="*/ 377965 h 1997602"/>
              <a:gd name="connsiteX3" fmla="*/ 4412253 w 4607833"/>
              <a:gd name="connsiteY3" fmla="*/ 1765330 h 1997602"/>
              <a:gd name="connsiteX4" fmla="*/ 2457329 w 4607833"/>
              <a:gd name="connsiteY4" fmla="*/ 1986047 h 1997602"/>
              <a:gd name="connsiteX5" fmla="*/ 187094 w 4607833"/>
              <a:gd name="connsiteY5" fmla="*/ 1649716 h 1997602"/>
              <a:gd name="connsiteX6" fmla="*/ 271177 w 4607833"/>
              <a:gd name="connsiteY6" fmla="*/ 398985 h 1997602"/>
              <a:gd name="connsiteX7" fmla="*/ 1406294 w 4607833"/>
              <a:gd name="connsiteY7" fmla="*/ 20613 h 1997602"/>
              <a:gd name="connsiteX8" fmla="*/ 3214073 w 4607833"/>
              <a:gd name="connsiteY8" fmla="*/ 83675 h 1997602"/>
              <a:gd name="connsiteX0" fmla="*/ 2509880 w 4607833"/>
              <a:gd name="connsiteY0" fmla="*/ 31124 h 1997602"/>
              <a:gd name="connsiteX1" fmla="*/ 3571425 w 4607833"/>
              <a:gd name="connsiteY1" fmla="*/ 136227 h 1997602"/>
              <a:gd name="connsiteX2" fmla="*/ 4443784 w 4607833"/>
              <a:gd name="connsiteY2" fmla="*/ 377965 h 1997602"/>
              <a:gd name="connsiteX3" fmla="*/ 4412253 w 4607833"/>
              <a:gd name="connsiteY3" fmla="*/ 1765330 h 1997602"/>
              <a:gd name="connsiteX4" fmla="*/ 2457329 w 4607833"/>
              <a:gd name="connsiteY4" fmla="*/ 1986047 h 1997602"/>
              <a:gd name="connsiteX5" fmla="*/ 187094 w 4607833"/>
              <a:gd name="connsiteY5" fmla="*/ 1649716 h 1997602"/>
              <a:gd name="connsiteX6" fmla="*/ 271177 w 4607833"/>
              <a:gd name="connsiteY6" fmla="*/ 398985 h 1997602"/>
              <a:gd name="connsiteX7" fmla="*/ 1406294 w 4607833"/>
              <a:gd name="connsiteY7" fmla="*/ 20613 h 1997602"/>
              <a:gd name="connsiteX8" fmla="*/ 3214073 w 4607833"/>
              <a:gd name="connsiteY8" fmla="*/ 83675 h 1997602"/>
              <a:gd name="connsiteX0" fmla="*/ 2509880 w 4591633"/>
              <a:gd name="connsiteY0" fmla="*/ 31124 h 1997602"/>
              <a:gd name="connsiteX1" fmla="*/ 3886735 w 4591633"/>
              <a:gd name="connsiteY1" fmla="*/ 157248 h 1997602"/>
              <a:gd name="connsiteX2" fmla="*/ 4443784 w 4591633"/>
              <a:gd name="connsiteY2" fmla="*/ 377965 h 1997602"/>
              <a:gd name="connsiteX3" fmla="*/ 4412253 w 4591633"/>
              <a:gd name="connsiteY3" fmla="*/ 1765330 h 1997602"/>
              <a:gd name="connsiteX4" fmla="*/ 2457329 w 4591633"/>
              <a:gd name="connsiteY4" fmla="*/ 1986047 h 1997602"/>
              <a:gd name="connsiteX5" fmla="*/ 187094 w 4591633"/>
              <a:gd name="connsiteY5" fmla="*/ 1649716 h 1997602"/>
              <a:gd name="connsiteX6" fmla="*/ 271177 w 4591633"/>
              <a:gd name="connsiteY6" fmla="*/ 398985 h 1997602"/>
              <a:gd name="connsiteX7" fmla="*/ 1406294 w 4591633"/>
              <a:gd name="connsiteY7" fmla="*/ 20613 h 1997602"/>
              <a:gd name="connsiteX8" fmla="*/ 3214073 w 4591633"/>
              <a:gd name="connsiteY8" fmla="*/ 83675 h 1997602"/>
              <a:gd name="connsiteX0" fmla="*/ 2509880 w 4591633"/>
              <a:gd name="connsiteY0" fmla="*/ 31124 h 1997602"/>
              <a:gd name="connsiteX1" fmla="*/ 3886735 w 4591633"/>
              <a:gd name="connsiteY1" fmla="*/ 157248 h 1997602"/>
              <a:gd name="connsiteX2" fmla="*/ 4443784 w 4591633"/>
              <a:gd name="connsiteY2" fmla="*/ 377965 h 1997602"/>
              <a:gd name="connsiteX3" fmla="*/ 4412253 w 4591633"/>
              <a:gd name="connsiteY3" fmla="*/ 1765330 h 1997602"/>
              <a:gd name="connsiteX4" fmla="*/ 2457329 w 4591633"/>
              <a:gd name="connsiteY4" fmla="*/ 1986047 h 1997602"/>
              <a:gd name="connsiteX5" fmla="*/ 187094 w 4591633"/>
              <a:gd name="connsiteY5" fmla="*/ 1649716 h 1997602"/>
              <a:gd name="connsiteX6" fmla="*/ 271177 w 4591633"/>
              <a:gd name="connsiteY6" fmla="*/ 398985 h 1997602"/>
              <a:gd name="connsiteX7" fmla="*/ 1406294 w 4591633"/>
              <a:gd name="connsiteY7" fmla="*/ 20613 h 1997602"/>
              <a:gd name="connsiteX8" fmla="*/ 3214073 w 4591633"/>
              <a:gd name="connsiteY8" fmla="*/ 83675 h 1997602"/>
              <a:gd name="connsiteX0" fmla="*/ 2509880 w 4671418"/>
              <a:gd name="connsiteY0" fmla="*/ 31124 h 1997602"/>
              <a:gd name="connsiteX1" fmla="*/ 4443784 w 4671418"/>
              <a:gd name="connsiteY1" fmla="*/ 377965 h 1997602"/>
              <a:gd name="connsiteX2" fmla="*/ 4412253 w 4671418"/>
              <a:gd name="connsiteY2" fmla="*/ 1765330 h 1997602"/>
              <a:gd name="connsiteX3" fmla="*/ 2457329 w 4671418"/>
              <a:gd name="connsiteY3" fmla="*/ 1986047 h 1997602"/>
              <a:gd name="connsiteX4" fmla="*/ 187094 w 4671418"/>
              <a:gd name="connsiteY4" fmla="*/ 1649716 h 1997602"/>
              <a:gd name="connsiteX5" fmla="*/ 271177 w 4671418"/>
              <a:gd name="connsiteY5" fmla="*/ 398985 h 1997602"/>
              <a:gd name="connsiteX6" fmla="*/ 1406294 w 4671418"/>
              <a:gd name="connsiteY6" fmla="*/ 20613 h 1997602"/>
              <a:gd name="connsiteX7" fmla="*/ 3214073 w 4671418"/>
              <a:gd name="connsiteY7" fmla="*/ 83675 h 1997602"/>
              <a:gd name="connsiteX0" fmla="*/ 2509880 w 4671418"/>
              <a:gd name="connsiteY0" fmla="*/ 23440 h 1989918"/>
              <a:gd name="connsiteX1" fmla="*/ 4443784 w 4671418"/>
              <a:gd name="connsiteY1" fmla="*/ 370281 h 1989918"/>
              <a:gd name="connsiteX2" fmla="*/ 4412253 w 4671418"/>
              <a:gd name="connsiteY2" fmla="*/ 1757646 h 1989918"/>
              <a:gd name="connsiteX3" fmla="*/ 2457329 w 4671418"/>
              <a:gd name="connsiteY3" fmla="*/ 1978363 h 1989918"/>
              <a:gd name="connsiteX4" fmla="*/ 187094 w 4671418"/>
              <a:gd name="connsiteY4" fmla="*/ 1642032 h 1989918"/>
              <a:gd name="connsiteX5" fmla="*/ 271177 w 4671418"/>
              <a:gd name="connsiteY5" fmla="*/ 391301 h 1989918"/>
              <a:gd name="connsiteX6" fmla="*/ 1406294 w 4671418"/>
              <a:gd name="connsiteY6" fmla="*/ 12929 h 1989918"/>
              <a:gd name="connsiteX7" fmla="*/ 3602956 w 4671418"/>
              <a:gd name="connsiteY7" fmla="*/ 139053 h 1989918"/>
              <a:gd name="connsiteX0" fmla="*/ 2509880 w 4671418"/>
              <a:gd name="connsiteY0" fmla="*/ 46851 h 2013329"/>
              <a:gd name="connsiteX1" fmla="*/ 4443784 w 4671418"/>
              <a:gd name="connsiteY1" fmla="*/ 393692 h 2013329"/>
              <a:gd name="connsiteX2" fmla="*/ 4412253 w 4671418"/>
              <a:gd name="connsiteY2" fmla="*/ 1781057 h 2013329"/>
              <a:gd name="connsiteX3" fmla="*/ 2457329 w 4671418"/>
              <a:gd name="connsiteY3" fmla="*/ 2001774 h 2013329"/>
              <a:gd name="connsiteX4" fmla="*/ 187094 w 4671418"/>
              <a:gd name="connsiteY4" fmla="*/ 1665443 h 2013329"/>
              <a:gd name="connsiteX5" fmla="*/ 271177 w 4671418"/>
              <a:gd name="connsiteY5" fmla="*/ 414712 h 2013329"/>
              <a:gd name="connsiteX6" fmla="*/ 1406294 w 4671418"/>
              <a:gd name="connsiteY6" fmla="*/ 36340 h 2013329"/>
              <a:gd name="connsiteX7" fmla="*/ 2509880 w 4671418"/>
              <a:gd name="connsiteY7" fmla="*/ 46850 h 2013329"/>
              <a:gd name="connsiteX0" fmla="*/ 2509880 w 4671418"/>
              <a:gd name="connsiteY0" fmla="*/ 35102 h 2001580"/>
              <a:gd name="connsiteX1" fmla="*/ 4443784 w 4671418"/>
              <a:gd name="connsiteY1" fmla="*/ 381943 h 2001580"/>
              <a:gd name="connsiteX2" fmla="*/ 4412253 w 4671418"/>
              <a:gd name="connsiteY2" fmla="*/ 1769308 h 2001580"/>
              <a:gd name="connsiteX3" fmla="*/ 2457329 w 4671418"/>
              <a:gd name="connsiteY3" fmla="*/ 1990025 h 2001580"/>
              <a:gd name="connsiteX4" fmla="*/ 187094 w 4671418"/>
              <a:gd name="connsiteY4" fmla="*/ 1653694 h 2001580"/>
              <a:gd name="connsiteX5" fmla="*/ 271177 w 4671418"/>
              <a:gd name="connsiteY5" fmla="*/ 402963 h 2001580"/>
              <a:gd name="connsiteX6" fmla="*/ 1406294 w 4671418"/>
              <a:gd name="connsiteY6" fmla="*/ 24591 h 2001580"/>
              <a:gd name="connsiteX7" fmla="*/ 2509880 w 4671418"/>
              <a:gd name="connsiteY7" fmla="*/ 35101 h 2001580"/>
              <a:gd name="connsiteX0" fmla="*/ 2509880 w 4671418"/>
              <a:gd name="connsiteY0" fmla="*/ 23482 h 1989960"/>
              <a:gd name="connsiteX1" fmla="*/ 4443784 w 4671418"/>
              <a:gd name="connsiteY1" fmla="*/ 370323 h 1989960"/>
              <a:gd name="connsiteX2" fmla="*/ 4412253 w 4671418"/>
              <a:gd name="connsiteY2" fmla="*/ 1757688 h 1989960"/>
              <a:gd name="connsiteX3" fmla="*/ 2457329 w 4671418"/>
              <a:gd name="connsiteY3" fmla="*/ 1978405 h 1989960"/>
              <a:gd name="connsiteX4" fmla="*/ 187094 w 4671418"/>
              <a:gd name="connsiteY4" fmla="*/ 1642074 h 1989960"/>
              <a:gd name="connsiteX5" fmla="*/ 271177 w 4671418"/>
              <a:gd name="connsiteY5" fmla="*/ 391343 h 1989960"/>
              <a:gd name="connsiteX6" fmla="*/ 1406294 w 4671418"/>
              <a:gd name="connsiteY6" fmla="*/ 12971 h 1989960"/>
              <a:gd name="connsiteX7" fmla="*/ 2509880 w 4671418"/>
              <a:gd name="connsiteY7" fmla="*/ 23481 h 1989960"/>
              <a:gd name="connsiteX0" fmla="*/ 2399062 w 4560600"/>
              <a:gd name="connsiteY0" fmla="*/ 23482 h 1988434"/>
              <a:gd name="connsiteX1" fmla="*/ 4332966 w 4560600"/>
              <a:gd name="connsiteY1" fmla="*/ 370323 h 1988434"/>
              <a:gd name="connsiteX2" fmla="*/ 4301435 w 4560600"/>
              <a:gd name="connsiteY2" fmla="*/ 1757688 h 1988434"/>
              <a:gd name="connsiteX3" fmla="*/ 2346511 w 4560600"/>
              <a:gd name="connsiteY3" fmla="*/ 1978405 h 1988434"/>
              <a:gd name="connsiteX4" fmla="*/ 244442 w 4560600"/>
              <a:gd name="connsiteY4" fmla="*/ 1663095 h 1988434"/>
              <a:gd name="connsiteX5" fmla="*/ 160359 w 4560600"/>
              <a:gd name="connsiteY5" fmla="*/ 391343 h 1988434"/>
              <a:gd name="connsiteX6" fmla="*/ 1295476 w 4560600"/>
              <a:gd name="connsiteY6" fmla="*/ 12971 h 1988434"/>
              <a:gd name="connsiteX7" fmla="*/ 2399062 w 4560600"/>
              <a:gd name="connsiteY7" fmla="*/ 23481 h 1988434"/>
              <a:gd name="connsiteX0" fmla="*/ 2399062 w 4560600"/>
              <a:gd name="connsiteY0" fmla="*/ 22550 h 1987502"/>
              <a:gd name="connsiteX1" fmla="*/ 4332966 w 4560600"/>
              <a:gd name="connsiteY1" fmla="*/ 369391 h 1987502"/>
              <a:gd name="connsiteX2" fmla="*/ 4301435 w 4560600"/>
              <a:gd name="connsiteY2" fmla="*/ 1756756 h 1987502"/>
              <a:gd name="connsiteX3" fmla="*/ 2346511 w 4560600"/>
              <a:gd name="connsiteY3" fmla="*/ 1977473 h 1987502"/>
              <a:gd name="connsiteX4" fmla="*/ 244442 w 4560600"/>
              <a:gd name="connsiteY4" fmla="*/ 1662163 h 1987502"/>
              <a:gd name="connsiteX5" fmla="*/ 160359 w 4560600"/>
              <a:gd name="connsiteY5" fmla="*/ 390411 h 1987502"/>
              <a:gd name="connsiteX6" fmla="*/ 1295476 w 4560600"/>
              <a:gd name="connsiteY6" fmla="*/ 12039 h 1987502"/>
              <a:gd name="connsiteX7" fmla="*/ 2399062 w 4560600"/>
              <a:gd name="connsiteY7" fmla="*/ 22549 h 1987502"/>
              <a:gd name="connsiteX0" fmla="*/ 2399062 w 4560600"/>
              <a:gd name="connsiteY0" fmla="*/ 25432 h 1990384"/>
              <a:gd name="connsiteX1" fmla="*/ 4332966 w 4560600"/>
              <a:gd name="connsiteY1" fmla="*/ 372273 h 1990384"/>
              <a:gd name="connsiteX2" fmla="*/ 4301435 w 4560600"/>
              <a:gd name="connsiteY2" fmla="*/ 1759638 h 1990384"/>
              <a:gd name="connsiteX3" fmla="*/ 2346511 w 4560600"/>
              <a:gd name="connsiteY3" fmla="*/ 1980355 h 1990384"/>
              <a:gd name="connsiteX4" fmla="*/ 244442 w 4560600"/>
              <a:gd name="connsiteY4" fmla="*/ 1665045 h 1990384"/>
              <a:gd name="connsiteX5" fmla="*/ 160359 w 4560600"/>
              <a:gd name="connsiteY5" fmla="*/ 393293 h 1990384"/>
              <a:gd name="connsiteX6" fmla="*/ 1295476 w 4560600"/>
              <a:gd name="connsiteY6" fmla="*/ 14921 h 1990384"/>
              <a:gd name="connsiteX7" fmla="*/ 2399062 w 4560600"/>
              <a:gd name="connsiteY7" fmla="*/ 25431 h 1990384"/>
              <a:gd name="connsiteX0" fmla="*/ 2399062 w 4541503"/>
              <a:gd name="connsiteY0" fmla="*/ 25432 h 1990384"/>
              <a:gd name="connsiteX1" fmla="*/ 2699047 w 4541503"/>
              <a:gd name="connsiteY1" fmla="*/ 35735 h 1990384"/>
              <a:gd name="connsiteX2" fmla="*/ 4332966 w 4541503"/>
              <a:gd name="connsiteY2" fmla="*/ 372273 h 1990384"/>
              <a:gd name="connsiteX3" fmla="*/ 4301435 w 4541503"/>
              <a:gd name="connsiteY3" fmla="*/ 1759638 h 1990384"/>
              <a:gd name="connsiteX4" fmla="*/ 2346511 w 4541503"/>
              <a:gd name="connsiteY4" fmla="*/ 1980355 h 1990384"/>
              <a:gd name="connsiteX5" fmla="*/ 244442 w 4541503"/>
              <a:gd name="connsiteY5" fmla="*/ 1665045 h 1990384"/>
              <a:gd name="connsiteX6" fmla="*/ 160359 w 4541503"/>
              <a:gd name="connsiteY6" fmla="*/ 393293 h 1990384"/>
              <a:gd name="connsiteX7" fmla="*/ 1295476 w 4541503"/>
              <a:gd name="connsiteY7" fmla="*/ 14921 h 1990384"/>
              <a:gd name="connsiteX8" fmla="*/ 2399062 w 4541503"/>
              <a:gd name="connsiteY8" fmla="*/ 25431 h 1990384"/>
              <a:gd name="connsiteX0" fmla="*/ 2399062 w 4560600"/>
              <a:gd name="connsiteY0" fmla="*/ 25432 h 1990384"/>
              <a:gd name="connsiteX1" fmla="*/ 4332966 w 4560600"/>
              <a:gd name="connsiteY1" fmla="*/ 372273 h 1990384"/>
              <a:gd name="connsiteX2" fmla="*/ 4301435 w 4560600"/>
              <a:gd name="connsiteY2" fmla="*/ 1759638 h 1990384"/>
              <a:gd name="connsiteX3" fmla="*/ 2346511 w 4560600"/>
              <a:gd name="connsiteY3" fmla="*/ 1980355 h 1990384"/>
              <a:gd name="connsiteX4" fmla="*/ 244442 w 4560600"/>
              <a:gd name="connsiteY4" fmla="*/ 1665045 h 1990384"/>
              <a:gd name="connsiteX5" fmla="*/ 160359 w 4560600"/>
              <a:gd name="connsiteY5" fmla="*/ 393293 h 1990384"/>
              <a:gd name="connsiteX6" fmla="*/ 1295476 w 4560600"/>
              <a:gd name="connsiteY6" fmla="*/ 14921 h 1990384"/>
              <a:gd name="connsiteX7" fmla="*/ 2399062 w 4560600"/>
              <a:gd name="connsiteY7" fmla="*/ 25431 h 199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60600" h="1990384">
                <a:moveTo>
                  <a:pt x="2399062" y="25432"/>
                </a:moveTo>
                <a:cubicBezTo>
                  <a:pt x="2801959" y="97691"/>
                  <a:pt x="4015904" y="83239"/>
                  <a:pt x="4332966" y="372273"/>
                </a:cubicBezTo>
                <a:cubicBezTo>
                  <a:pt x="4650028" y="661307"/>
                  <a:pt x="4632511" y="1491624"/>
                  <a:pt x="4301435" y="1759638"/>
                </a:cubicBezTo>
                <a:cubicBezTo>
                  <a:pt x="3970359" y="2027652"/>
                  <a:pt x="3022676" y="1996120"/>
                  <a:pt x="2346511" y="1980355"/>
                </a:cubicBezTo>
                <a:cubicBezTo>
                  <a:pt x="1670346" y="1964590"/>
                  <a:pt x="608800" y="1929555"/>
                  <a:pt x="244442" y="1665045"/>
                </a:cubicBezTo>
                <a:cubicBezTo>
                  <a:pt x="-119916" y="1400535"/>
                  <a:pt x="-14813" y="668314"/>
                  <a:pt x="160359" y="393293"/>
                </a:cubicBezTo>
                <a:cubicBezTo>
                  <a:pt x="335531" y="118272"/>
                  <a:pt x="804993" y="67473"/>
                  <a:pt x="1295476" y="14921"/>
                </a:cubicBezTo>
                <a:cubicBezTo>
                  <a:pt x="1828000" y="-6100"/>
                  <a:pt x="1734805" y="-6909"/>
                  <a:pt x="2399062" y="25431"/>
                </a:cubicBezTo>
              </a:path>
            </a:pathLst>
          </a:custGeom>
          <a:solidFill>
            <a:srgbClr val="F9D9E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39" name="Forme libre 138">
            <a:extLst>
              <a:ext uri="{FF2B5EF4-FFF2-40B4-BE49-F238E27FC236}">
                <a16:creationId xmlns:a16="http://schemas.microsoft.com/office/drawing/2014/main" id="{567567C8-8E39-ABE3-52E3-189DE6479953}"/>
              </a:ext>
            </a:extLst>
          </p:cNvPr>
          <p:cNvSpPr/>
          <p:nvPr/>
        </p:nvSpPr>
        <p:spPr>
          <a:xfrm rot="21135593">
            <a:off x="6740131" y="1114701"/>
            <a:ext cx="2986869" cy="1553853"/>
          </a:xfrm>
          <a:custGeom>
            <a:avLst/>
            <a:gdLst>
              <a:gd name="connsiteX0" fmla="*/ 3151011 w 4607833"/>
              <a:gd name="connsiteY0" fmla="*/ 83675 h 1997602"/>
              <a:gd name="connsiteX1" fmla="*/ 3571425 w 4607833"/>
              <a:gd name="connsiteY1" fmla="*/ 136227 h 1997602"/>
              <a:gd name="connsiteX2" fmla="*/ 4443784 w 4607833"/>
              <a:gd name="connsiteY2" fmla="*/ 377965 h 1997602"/>
              <a:gd name="connsiteX3" fmla="*/ 4412253 w 4607833"/>
              <a:gd name="connsiteY3" fmla="*/ 1765330 h 1997602"/>
              <a:gd name="connsiteX4" fmla="*/ 2457329 w 4607833"/>
              <a:gd name="connsiteY4" fmla="*/ 1986047 h 1997602"/>
              <a:gd name="connsiteX5" fmla="*/ 187094 w 4607833"/>
              <a:gd name="connsiteY5" fmla="*/ 1649716 h 1997602"/>
              <a:gd name="connsiteX6" fmla="*/ 271177 w 4607833"/>
              <a:gd name="connsiteY6" fmla="*/ 398985 h 1997602"/>
              <a:gd name="connsiteX7" fmla="*/ 1406294 w 4607833"/>
              <a:gd name="connsiteY7" fmla="*/ 20613 h 1997602"/>
              <a:gd name="connsiteX8" fmla="*/ 3214073 w 4607833"/>
              <a:gd name="connsiteY8" fmla="*/ 83675 h 1997602"/>
              <a:gd name="connsiteX0" fmla="*/ 2509880 w 4607833"/>
              <a:gd name="connsiteY0" fmla="*/ 31124 h 1997602"/>
              <a:gd name="connsiteX1" fmla="*/ 3571425 w 4607833"/>
              <a:gd name="connsiteY1" fmla="*/ 136227 h 1997602"/>
              <a:gd name="connsiteX2" fmla="*/ 4443784 w 4607833"/>
              <a:gd name="connsiteY2" fmla="*/ 377965 h 1997602"/>
              <a:gd name="connsiteX3" fmla="*/ 4412253 w 4607833"/>
              <a:gd name="connsiteY3" fmla="*/ 1765330 h 1997602"/>
              <a:gd name="connsiteX4" fmla="*/ 2457329 w 4607833"/>
              <a:gd name="connsiteY4" fmla="*/ 1986047 h 1997602"/>
              <a:gd name="connsiteX5" fmla="*/ 187094 w 4607833"/>
              <a:gd name="connsiteY5" fmla="*/ 1649716 h 1997602"/>
              <a:gd name="connsiteX6" fmla="*/ 271177 w 4607833"/>
              <a:gd name="connsiteY6" fmla="*/ 398985 h 1997602"/>
              <a:gd name="connsiteX7" fmla="*/ 1406294 w 4607833"/>
              <a:gd name="connsiteY7" fmla="*/ 20613 h 1997602"/>
              <a:gd name="connsiteX8" fmla="*/ 3214073 w 4607833"/>
              <a:gd name="connsiteY8" fmla="*/ 83675 h 1997602"/>
              <a:gd name="connsiteX0" fmla="*/ 2509880 w 4591633"/>
              <a:gd name="connsiteY0" fmla="*/ 31124 h 1997602"/>
              <a:gd name="connsiteX1" fmla="*/ 3886735 w 4591633"/>
              <a:gd name="connsiteY1" fmla="*/ 157248 h 1997602"/>
              <a:gd name="connsiteX2" fmla="*/ 4443784 w 4591633"/>
              <a:gd name="connsiteY2" fmla="*/ 377965 h 1997602"/>
              <a:gd name="connsiteX3" fmla="*/ 4412253 w 4591633"/>
              <a:gd name="connsiteY3" fmla="*/ 1765330 h 1997602"/>
              <a:gd name="connsiteX4" fmla="*/ 2457329 w 4591633"/>
              <a:gd name="connsiteY4" fmla="*/ 1986047 h 1997602"/>
              <a:gd name="connsiteX5" fmla="*/ 187094 w 4591633"/>
              <a:gd name="connsiteY5" fmla="*/ 1649716 h 1997602"/>
              <a:gd name="connsiteX6" fmla="*/ 271177 w 4591633"/>
              <a:gd name="connsiteY6" fmla="*/ 398985 h 1997602"/>
              <a:gd name="connsiteX7" fmla="*/ 1406294 w 4591633"/>
              <a:gd name="connsiteY7" fmla="*/ 20613 h 1997602"/>
              <a:gd name="connsiteX8" fmla="*/ 3214073 w 4591633"/>
              <a:gd name="connsiteY8" fmla="*/ 83675 h 1997602"/>
              <a:gd name="connsiteX0" fmla="*/ 2509880 w 4591633"/>
              <a:gd name="connsiteY0" fmla="*/ 31124 h 1997602"/>
              <a:gd name="connsiteX1" fmla="*/ 3886735 w 4591633"/>
              <a:gd name="connsiteY1" fmla="*/ 157248 h 1997602"/>
              <a:gd name="connsiteX2" fmla="*/ 4443784 w 4591633"/>
              <a:gd name="connsiteY2" fmla="*/ 377965 h 1997602"/>
              <a:gd name="connsiteX3" fmla="*/ 4412253 w 4591633"/>
              <a:gd name="connsiteY3" fmla="*/ 1765330 h 1997602"/>
              <a:gd name="connsiteX4" fmla="*/ 2457329 w 4591633"/>
              <a:gd name="connsiteY4" fmla="*/ 1986047 h 1997602"/>
              <a:gd name="connsiteX5" fmla="*/ 187094 w 4591633"/>
              <a:gd name="connsiteY5" fmla="*/ 1649716 h 1997602"/>
              <a:gd name="connsiteX6" fmla="*/ 271177 w 4591633"/>
              <a:gd name="connsiteY6" fmla="*/ 398985 h 1997602"/>
              <a:gd name="connsiteX7" fmla="*/ 1406294 w 4591633"/>
              <a:gd name="connsiteY7" fmla="*/ 20613 h 1997602"/>
              <a:gd name="connsiteX8" fmla="*/ 3214073 w 4591633"/>
              <a:gd name="connsiteY8" fmla="*/ 83675 h 1997602"/>
              <a:gd name="connsiteX0" fmla="*/ 2509880 w 4671418"/>
              <a:gd name="connsiteY0" fmla="*/ 31124 h 1997602"/>
              <a:gd name="connsiteX1" fmla="*/ 4443784 w 4671418"/>
              <a:gd name="connsiteY1" fmla="*/ 377965 h 1997602"/>
              <a:gd name="connsiteX2" fmla="*/ 4412253 w 4671418"/>
              <a:gd name="connsiteY2" fmla="*/ 1765330 h 1997602"/>
              <a:gd name="connsiteX3" fmla="*/ 2457329 w 4671418"/>
              <a:gd name="connsiteY3" fmla="*/ 1986047 h 1997602"/>
              <a:gd name="connsiteX4" fmla="*/ 187094 w 4671418"/>
              <a:gd name="connsiteY4" fmla="*/ 1649716 h 1997602"/>
              <a:gd name="connsiteX5" fmla="*/ 271177 w 4671418"/>
              <a:gd name="connsiteY5" fmla="*/ 398985 h 1997602"/>
              <a:gd name="connsiteX6" fmla="*/ 1406294 w 4671418"/>
              <a:gd name="connsiteY6" fmla="*/ 20613 h 1997602"/>
              <a:gd name="connsiteX7" fmla="*/ 3214073 w 4671418"/>
              <a:gd name="connsiteY7" fmla="*/ 83675 h 1997602"/>
              <a:gd name="connsiteX0" fmla="*/ 2509880 w 4671418"/>
              <a:gd name="connsiteY0" fmla="*/ 23440 h 1989918"/>
              <a:gd name="connsiteX1" fmla="*/ 4443784 w 4671418"/>
              <a:gd name="connsiteY1" fmla="*/ 370281 h 1989918"/>
              <a:gd name="connsiteX2" fmla="*/ 4412253 w 4671418"/>
              <a:gd name="connsiteY2" fmla="*/ 1757646 h 1989918"/>
              <a:gd name="connsiteX3" fmla="*/ 2457329 w 4671418"/>
              <a:gd name="connsiteY3" fmla="*/ 1978363 h 1989918"/>
              <a:gd name="connsiteX4" fmla="*/ 187094 w 4671418"/>
              <a:gd name="connsiteY4" fmla="*/ 1642032 h 1989918"/>
              <a:gd name="connsiteX5" fmla="*/ 271177 w 4671418"/>
              <a:gd name="connsiteY5" fmla="*/ 391301 h 1989918"/>
              <a:gd name="connsiteX6" fmla="*/ 1406294 w 4671418"/>
              <a:gd name="connsiteY6" fmla="*/ 12929 h 1989918"/>
              <a:gd name="connsiteX7" fmla="*/ 3602956 w 4671418"/>
              <a:gd name="connsiteY7" fmla="*/ 139053 h 1989918"/>
              <a:gd name="connsiteX0" fmla="*/ 2509880 w 4671418"/>
              <a:gd name="connsiteY0" fmla="*/ 46851 h 2013329"/>
              <a:gd name="connsiteX1" fmla="*/ 4443784 w 4671418"/>
              <a:gd name="connsiteY1" fmla="*/ 393692 h 2013329"/>
              <a:gd name="connsiteX2" fmla="*/ 4412253 w 4671418"/>
              <a:gd name="connsiteY2" fmla="*/ 1781057 h 2013329"/>
              <a:gd name="connsiteX3" fmla="*/ 2457329 w 4671418"/>
              <a:gd name="connsiteY3" fmla="*/ 2001774 h 2013329"/>
              <a:gd name="connsiteX4" fmla="*/ 187094 w 4671418"/>
              <a:gd name="connsiteY4" fmla="*/ 1665443 h 2013329"/>
              <a:gd name="connsiteX5" fmla="*/ 271177 w 4671418"/>
              <a:gd name="connsiteY5" fmla="*/ 414712 h 2013329"/>
              <a:gd name="connsiteX6" fmla="*/ 1406294 w 4671418"/>
              <a:gd name="connsiteY6" fmla="*/ 36340 h 2013329"/>
              <a:gd name="connsiteX7" fmla="*/ 2509880 w 4671418"/>
              <a:gd name="connsiteY7" fmla="*/ 46850 h 2013329"/>
              <a:gd name="connsiteX0" fmla="*/ 2509880 w 4671418"/>
              <a:gd name="connsiteY0" fmla="*/ 35102 h 2001580"/>
              <a:gd name="connsiteX1" fmla="*/ 4443784 w 4671418"/>
              <a:gd name="connsiteY1" fmla="*/ 381943 h 2001580"/>
              <a:gd name="connsiteX2" fmla="*/ 4412253 w 4671418"/>
              <a:gd name="connsiteY2" fmla="*/ 1769308 h 2001580"/>
              <a:gd name="connsiteX3" fmla="*/ 2457329 w 4671418"/>
              <a:gd name="connsiteY3" fmla="*/ 1990025 h 2001580"/>
              <a:gd name="connsiteX4" fmla="*/ 187094 w 4671418"/>
              <a:gd name="connsiteY4" fmla="*/ 1653694 h 2001580"/>
              <a:gd name="connsiteX5" fmla="*/ 271177 w 4671418"/>
              <a:gd name="connsiteY5" fmla="*/ 402963 h 2001580"/>
              <a:gd name="connsiteX6" fmla="*/ 1406294 w 4671418"/>
              <a:gd name="connsiteY6" fmla="*/ 24591 h 2001580"/>
              <a:gd name="connsiteX7" fmla="*/ 2509880 w 4671418"/>
              <a:gd name="connsiteY7" fmla="*/ 35101 h 2001580"/>
              <a:gd name="connsiteX0" fmla="*/ 2509880 w 4671418"/>
              <a:gd name="connsiteY0" fmla="*/ 23482 h 1989960"/>
              <a:gd name="connsiteX1" fmla="*/ 4443784 w 4671418"/>
              <a:gd name="connsiteY1" fmla="*/ 370323 h 1989960"/>
              <a:gd name="connsiteX2" fmla="*/ 4412253 w 4671418"/>
              <a:gd name="connsiteY2" fmla="*/ 1757688 h 1989960"/>
              <a:gd name="connsiteX3" fmla="*/ 2457329 w 4671418"/>
              <a:gd name="connsiteY3" fmla="*/ 1978405 h 1989960"/>
              <a:gd name="connsiteX4" fmla="*/ 187094 w 4671418"/>
              <a:gd name="connsiteY4" fmla="*/ 1642074 h 1989960"/>
              <a:gd name="connsiteX5" fmla="*/ 271177 w 4671418"/>
              <a:gd name="connsiteY5" fmla="*/ 391343 h 1989960"/>
              <a:gd name="connsiteX6" fmla="*/ 1406294 w 4671418"/>
              <a:gd name="connsiteY6" fmla="*/ 12971 h 1989960"/>
              <a:gd name="connsiteX7" fmla="*/ 2509880 w 4671418"/>
              <a:gd name="connsiteY7" fmla="*/ 23481 h 1989960"/>
              <a:gd name="connsiteX0" fmla="*/ 2399062 w 4560600"/>
              <a:gd name="connsiteY0" fmla="*/ 23482 h 1988434"/>
              <a:gd name="connsiteX1" fmla="*/ 4332966 w 4560600"/>
              <a:gd name="connsiteY1" fmla="*/ 370323 h 1988434"/>
              <a:gd name="connsiteX2" fmla="*/ 4301435 w 4560600"/>
              <a:gd name="connsiteY2" fmla="*/ 1757688 h 1988434"/>
              <a:gd name="connsiteX3" fmla="*/ 2346511 w 4560600"/>
              <a:gd name="connsiteY3" fmla="*/ 1978405 h 1988434"/>
              <a:gd name="connsiteX4" fmla="*/ 244442 w 4560600"/>
              <a:gd name="connsiteY4" fmla="*/ 1663095 h 1988434"/>
              <a:gd name="connsiteX5" fmla="*/ 160359 w 4560600"/>
              <a:gd name="connsiteY5" fmla="*/ 391343 h 1988434"/>
              <a:gd name="connsiteX6" fmla="*/ 1295476 w 4560600"/>
              <a:gd name="connsiteY6" fmla="*/ 12971 h 1988434"/>
              <a:gd name="connsiteX7" fmla="*/ 2399062 w 4560600"/>
              <a:gd name="connsiteY7" fmla="*/ 23481 h 1988434"/>
              <a:gd name="connsiteX0" fmla="*/ 2387543 w 4549081"/>
              <a:gd name="connsiteY0" fmla="*/ 855 h 1965807"/>
              <a:gd name="connsiteX1" fmla="*/ 4321447 w 4549081"/>
              <a:gd name="connsiteY1" fmla="*/ 347696 h 1965807"/>
              <a:gd name="connsiteX2" fmla="*/ 4289916 w 4549081"/>
              <a:gd name="connsiteY2" fmla="*/ 1735061 h 1965807"/>
              <a:gd name="connsiteX3" fmla="*/ 2334992 w 4549081"/>
              <a:gd name="connsiteY3" fmla="*/ 1955778 h 1965807"/>
              <a:gd name="connsiteX4" fmla="*/ 232923 w 4549081"/>
              <a:gd name="connsiteY4" fmla="*/ 1640468 h 1965807"/>
              <a:gd name="connsiteX5" fmla="*/ 148840 w 4549081"/>
              <a:gd name="connsiteY5" fmla="*/ 368716 h 1965807"/>
              <a:gd name="connsiteX6" fmla="*/ 1092747 w 4549081"/>
              <a:gd name="connsiteY6" fmla="*/ 585600 h 1965807"/>
              <a:gd name="connsiteX7" fmla="*/ 2387543 w 4549081"/>
              <a:gd name="connsiteY7" fmla="*/ 854 h 1965807"/>
              <a:gd name="connsiteX0" fmla="*/ 2387543 w 4549081"/>
              <a:gd name="connsiteY0" fmla="*/ 1 h 1964953"/>
              <a:gd name="connsiteX1" fmla="*/ 4321447 w 4549081"/>
              <a:gd name="connsiteY1" fmla="*/ 346842 h 1964953"/>
              <a:gd name="connsiteX2" fmla="*/ 4289916 w 4549081"/>
              <a:gd name="connsiteY2" fmla="*/ 1734207 h 1964953"/>
              <a:gd name="connsiteX3" fmla="*/ 2334992 w 4549081"/>
              <a:gd name="connsiteY3" fmla="*/ 1954924 h 1964953"/>
              <a:gd name="connsiteX4" fmla="*/ 232923 w 4549081"/>
              <a:gd name="connsiteY4" fmla="*/ 1639614 h 1964953"/>
              <a:gd name="connsiteX5" fmla="*/ 148840 w 4549081"/>
              <a:gd name="connsiteY5" fmla="*/ 367862 h 1964953"/>
              <a:gd name="connsiteX6" fmla="*/ 1092747 w 4549081"/>
              <a:gd name="connsiteY6" fmla="*/ 584746 h 1964953"/>
              <a:gd name="connsiteX7" fmla="*/ 1774020 w 4549081"/>
              <a:gd name="connsiteY7" fmla="*/ 188062 h 1964953"/>
              <a:gd name="connsiteX8" fmla="*/ 2387543 w 4549081"/>
              <a:gd name="connsiteY8" fmla="*/ 0 h 1964953"/>
              <a:gd name="connsiteX0" fmla="*/ 2387543 w 4549081"/>
              <a:gd name="connsiteY0" fmla="*/ 1 h 1964953"/>
              <a:gd name="connsiteX1" fmla="*/ 4321447 w 4549081"/>
              <a:gd name="connsiteY1" fmla="*/ 346842 h 1964953"/>
              <a:gd name="connsiteX2" fmla="*/ 4289916 w 4549081"/>
              <a:gd name="connsiteY2" fmla="*/ 1734207 h 1964953"/>
              <a:gd name="connsiteX3" fmla="*/ 2334992 w 4549081"/>
              <a:gd name="connsiteY3" fmla="*/ 1954924 h 1964953"/>
              <a:gd name="connsiteX4" fmla="*/ 232923 w 4549081"/>
              <a:gd name="connsiteY4" fmla="*/ 1639614 h 1964953"/>
              <a:gd name="connsiteX5" fmla="*/ 148840 w 4549081"/>
              <a:gd name="connsiteY5" fmla="*/ 367862 h 1964953"/>
              <a:gd name="connsiteX6" fmla="*/ 1092747 w 4549081"/>
              <a:gd name="connsiteY6" fmla="*/ 584746 h 1964953"/>
              <a:gd name="connsiteX7" fmla="*/ 1200392 w 4549081"/>
              <a:gd name="connsiteY7" fmla="*/ 94073 h 1964953"/>
              <a:gd name="connsiteX8" fmla="*/ 2387543 w 4549081"/>
              <a:gd name="connsiteY8" fmla="*/ 0 h 1964953"/>
              <a:gd name="connsiteX0" fmla="*/ 2387543 w 4481529"/>
              <a:gd name="connsiteY0" fmla="*/ 1 h 1977092"/>
              <a:gd name="connsiteX1" fmla="*/ 4321447 w 4481529"/>
              <a:gd name="connsiteY1" fmla="*/ 346842 h 1977092"/>
              <a:gd name="connsiteX2" fmla="*/ 4289916 w 4481529"/>
              <a:gd name="connsiteY2" fmla="*/ 1734207 h 1977092"/>
              <a:gd name="connsiteX3" fmla="*/ 3622380 w 4481529"/>
              <a:gd name="connsiteY3" fmla="*/ 1926836 h 1977092"/>
              <a:gd name="connsiteX4" fmla="*/ 2334992 w 4481529"/>
              <a:gd name="connsiteY4" fmla="*/ 1954924 h 1977092"/>
              <a:gd name="connsiteX5" fmla="*/ 232923 w 4481529"/>
              <a:gd name="connsiteY5" fmla="*/ 1639614 h 1977092"/>
              <a:gd name="connsiteX6" fmla="*/ 148840 w 4481529"/>
              <a:gd name="connsiteY6" fmla="*/ 367862 h 1977092"/>
              <a:gd name="connsiteX7" fmla="*/ 1092747 w 4481529"/>
              <a:gd name="connsiteY7" fmla="*/ 584746 h 1977092"/>
              <a:gd name="connsiteX8" fmla="*/ 1200392 w 4481529"/>
              <a:gd name="connsiteY8" fmla="*/ 94073 h 1977092"/>
              <a:gd name="connsiteX9" fmla="*/ 2387543 w 4481529"/>
              <a:gd name="connsiteY9" fmla="*/ 0 h 1977092"/>
              <a:gd name="connsiteX0" fmla="*/ 2387543 w 4488663"/>
              <a:gd name="connsiteY0" fmla="*/ 1 h 1972420"/>
              <a:gd name="connsiteX1" fmla="*/ 4321447 w 4488663"/>
              <a:gd name="connsiteY1" fmla="*/ 346842 h 1972420"/>
              <a:gd name="connsiteX2" fmla="*/ 4289916 w 4488663"/>
              <a:gd name="connsiteY2" fmla="*/ 1734207 h 1972420"/>
              <a:gd name="connsiteX3" fmla="*/ 3463039 w 4488663"/>
              <a:gd name="connsiteY3" fmla="*/ 1253258 h 1972420"/>
              <a:gd name="connsiteX4" fmla="*/ 2334992 w 4488663"/>
              <a:gd name="connsiteY4" fmla="*/ 1954924 h 1972420"/>
              <a:gd name="connsiteX5" fmla="*/ 232923 w 4488663"/>
              <a:gd name="connsiteY5" fmla="*/ 1639614 h 1972420"/>
              <a:gd name="connsiteX6" fmla="*/ 148840 w 4488663"/>
              <a:gd name="connsiteY6" fmla="*/ 367862 h 1972420"/>
              <a:gd name="connsiteX7" fmla="*/ 1092747 w 4488663"/>
              <a:gd name="connsiteY7" fmla="*/ 584746 h 1972420"/>
              <a:gd name="connsiteX8" fmla="*/ 1200392 w 4488663"/>
              <a:gd name="connsiteY8" fmla="*/ 94073 h 1972420"/>
              <a:gd name="connsiteX9" fmla="*/ 2387543 w 4488663"/>
              <a:gd name="connsiteY9" fmla="*/ 0 h 1972420"/>
              <a:gd name="connsiteX0" fmla="*/ 2387543 w 4488663"/>
              <a:gd name="connsiteY0" fmla="*/ 1 h 1956508"/>
              <a:gd name="connsiteX1" fmla="*/ 4321447 w 4488663"/>
              <a:gd name="connsiteY1" fmla="*/ 346842 h 1956508"/>
              <a:gd name="connsiteX2" fmla="*/ 4289916 w 4488663"/>
              <a:gd name="connsiteY2" fmla="*/ 1734207 h 1956508"/>
              <a:gd name="connsiteX3" fmla="*/ 3463039 w 4488663"/>
              <a:gd name="connsiteY3" fmla="*/ 1253258 h 1956508"/>
              <a:gd name="connsiteX4" fmla="*/ 2809738 w 4488663"/>
              <a:gd name="connsiteY4" fmla="*/ 1738861 h 1956508"/>
              <a:gd name="connsiteX5" fmla="*/ 2334992 w 4488663"/>
              <a:gd name="connsiteY5" fmla="*/ 1954924 h 1956508"/>
              <a:gd name="connsiteX6" fmla="*/ 232923 w 4488663"/>
              <a:gd name="connsiteY6" fmla="*/ 1639614 h 1956508"/>
              <a:gd name="connsiteX7" fmla="*/ 148840 w 4488663"/>
              <a:gd name="connsiteY7" fmla="*/ 367862 h 1956508"/>
              <a:gd name="connsiteX8" fmla="*/ 1092747 w 4488663"/>
              <a:gd name="connsiteY8" fmla="*/ 584746 h 1956508"/>
              <a:gd name="connsiteX9" fmla="*/ 1200392 w 4488663"/>
              <a:gd name="connsiteY9" fmla="*/ 94073 h 1956508"/>
              <a:gd name="connsiteX10" fmla="*/ 2387543 w 4488663"/>
              <a:gd name="connsiteY10" fmla="*/ 0 h 1956508"/>
              <a:gd name="connsiteX0" fmla="*/ 2387543 w 4488663"/>
              <a:gd name="connsiteY0" fmla="*/ 1 h 1979597"/>
              <a:gd name="connsiteX1" fmla="*/ 4321447 w 4488663"/>
              <a:gd name="connsiteY1" fmla="*/ 346842 h 1979597"/>
              <a:gd name="connsiteX2" fmla="*/ 4289916 w 4488663"/>
              <a:gd name="connsiteY2" fmla="*/ 1734207 h 1979597"/>
              <a:gd name="connsiteX3" fmla="*/ 3463039 w 4488663"/>
              <a:gd name="connsiteY3" fmla="*/ 1253258 h 1979597"/>
              <a:gd name="connsiteX4" fmla="*/ 3367433 w 4488663"/>
              <a:gd name="connsiteY4" fmla="*/ 1879843 h 1979597"/>
              <a:gd name="connsiteX5" fmla="*/ 2334992 w 4488663"/>
              <a:gd name="connsiteY5" fmla="*/ 1954924 h 1979597"/>
              <a:gd name="connsiteX6" fmla="*/ 232923 w 4488663"/>
              <a:gd name="connsiteY6" fmla="*/ 1639614 h 1979597"/>
              <a:gd name="connsiteX7" fmla="*/ 148840 w 4488663"/>
              <a:gd name="connsiteY7" fmla="*/ 367862 h 1979597"/>
              <a:gd name="connsiteX8" fmla="*/ 1092747 w 4488663"/>
              <a:gd name="connsiteY8" fmla="*/ 584746 h 1979597"/>
              <a:gd name="connsiteX9" fmla="*/ 1200392 w 4488663"/>
              <a:gd name="connsiteY9" fmla="*/ 94073 h 1979597"/>
              <a:gd name="connsiteX10" fmla="*/ 2387543 w 4488663"/>
              <a:gd name="connsiteY10" fmla="*/ 0 h 1979597"/>
              <a:gd name="connsiteX0" fmla="*/ 2387543 w 4516843"/>
              <a:gd name="connsiteY0" fmla="*/ 1 h 1979597"/>
              <a:gd name="connsiteX1" fmla="*/ 4321447 w 4516843"/>
              <a:gd name="connsiteY1" fmla="*/ 346842 h 1979597"/>
              <a:gd name="connsiteX2" fmla="*/ 4353653 w 4516843"/>
              <a:gd name="connsiteY2" fmla="*/ 1781201 h 1979597"/>
              <a:gd name="connsiteX3" fmla="*/ 3463039 w 4516843"/>
              <a:gd name="connsiteY3" fmla="*/ 1253258 h 1979597"/>
              <a:gd name="connsiteX4" fmla="*/ 3367433 w 4516843"/>
              <a:gd name="connsiteY4" fmla="*/ 1879843 h 1979597"/>
              <a:gd name="connsiteX5" fmla="*/ 2334992 w 4516843"/>
              <a:gd name="connsiteY5" fmla="*/ 1954924 h 1979597"/>
              <a:gd name="connsiteX6" fmla="*/ 232923 w 4516843"/>
              <a:gd name="connsiteY6" fmla="*/ 1639614 h 1979597"/>
              <a:gd name="connsiteX7" fmla="*/ 148840 w 4516843"/>
              <a:gd name="connsiteY7" fmla="*/ 367862 h 1979597"/>
              <a:gd name="connsiteX8" fmla="*/ 1092747 w 4516843"/>
              <a:gd name="connsiteY8" fmla="*/ 584746 h 1979597"/>
              <a:gd name="connsiteX9" fmla="*/ 1200392 w 4516843"/>
              <a:gd name="connsiteY9" fmla="*/ 94073 h 1979597"/>
              <a:gd name="connsiteX10" fmla="*/ 2387543 w 4516843"/>
              <a:gd name="connsiteY10" fmla="*/ 0 h 1979597"/>
              <a:gd name="connsiteX0" fmla="*/ 2387543 w 4495661"/>
              <a:gd name="connsiteY0" fmla="*/ 1 h 1979597"/>
              <a:gd name="connsiteX1" fmla="*/ 4321447 w 4495661"/>
              <a:gd name="connsiteY1" fmla="*/ 346842 h 1979597"/>
              <a:gd name="connsiteX2" fmla="*/ 4353653 w 4495661"/>
              <a:gd name="connsiteY2" fmla="*/ 1781201 h 1979597"/>
              <a:gd name="connsiteX3" fmla="*/ 3877325 w 4495661"/>
              <a:gd name="connsiteY3" fmla="*/ 1503891 h 1979597"/>
              <a:gd name="connsiteX4" fmla="*/ 3463039 w 4495661"/>
              <a:gd name="connsiteY4" fmla="*/ 1253258 h 1979597"/>
              <a:gd name="connsiteX5" fmla="*/ 3367433 w 4495661"/>
              <a:gd name="connsiteY5" fmla="*/ 1879843 h 1979597"/>
              <a:gd name="connsiteX6" fmla="*/ 2334992 w 4495661"/>
              <a:gd name="connsiteY6" fmla="*/ 1954924 h 1979597"/>
              <a:gd name="connsiteX7" fmla="*/ 232923 w 4495661"/>
              <a:gd name="connsiteY7" fmla="*/ 1639614 h 1979597"/>
              <a:gd name="connsiteX8" fmla="*/ 148840 w 4495661"/>
              <a:gd name="connsiteY8" fmla="*/ 367862 h 1979597"/>
              <a:gd name="connsiteX9" fmla="*/ 1092747 w 4495661"/>
              <a:gd name="connsiteY9" fmla="*/ 584746 h 1979597"/>
              <a:gd name="connsiteX10" fmla="*/ 1200392 w 4495661"/>
              <a:gd name="connsiteY10" fmla="*/ 94073 h 1979597"/>
              <a:gd name="connsiteX11" fmla="*/ 2387543 w 4495661"/>
              <a:gd name="connsiteY11" fmla="*/ 0 h 1979597"/>
              <a:gd name="connsiteX0" fmla="*/ 2387543 w 4491891"/>
              <a:gd name="connsiteY0" fmla="*/ 1 h 1979597"/>
              <a:gd name="connsiteX1" fmla="*/ 4321447 w 4491891"/>
              <a:gd name="connsiteY1" fmla="*/ 346842 h 1979597"/>
              <a:gd name="connsiteX2" fmla="*/ 4353653 w 4491891"/>
              <a:gd name="connsiteY2" fmla="*/ 1781201 h 1979597"/>
              <a:gd name="connsiteX3" fmla="*/ 3956996 w 4491891"/>
              <a:gd name="connsiteY3" fmla="*/ 1738860 h 1979597"/>
              <a:gd name="connsiteX4" fmla="*/ 3463039 w 4491891"/>
              <a:gd name="connsiteY4" fmla="*/ 1253258 h 1979597"/>
              <a:gd name="connsiteX5" fmla="*/ 3367433 w 4491891"/>
              <a:gd name="connsiteY5" fmla="*/ 1879843 h 1979597"/>
              <a:gd name="connsiteX6" fmla="*/ 2334992 w 4491891"/>
              <a:gd name="connsiteY6" fmla="*/ 1954924 h 1979597"/>
              <a:gd name="connsiteX7" fmla="*/ 232923 w 4491891"/>
              <a:gd name="connsiteY7" fmla="*/ 1639614 h 1979597"/>
              <a:gd name="connsiteX8" fmla="*/ 148840 w 4491891"/>
              <a:gd name="connsiteY8" fmla="*/ 367862 h 1979597"/>
              <a:gd name="connsiteX9" fmla="*/ 1092747 w 4491891"/>
              <a:gd name="connsiteY9" fmla="*/ 584746 h 1979597"/>
              <a:gd name="connsiteX10" fmla="*/ 1200392 w 4491891"/>
              <a:gd name="connsiteY10" fmla="*/ 94073 h 1979597"/>
              <a:gd name="connsiteX11" fmla="*/ 2387543 w 4491891"/>
              <a:gd name="connsiteY11" fmla="*/ 0 h 1979597"/>
              <a:gd name="connsiteX0" fmla="*/ 2370118 w 4474466"/>
              <a:gd name="connsiteY0" fmla="*/ 1 h 1893231"/>
              <a:gd name="connsiteX1" fmla="*/ 4304022 w 4474466"/>
              <a:gd name="connsiteY1" fmla="*/ 346842 h 1893231"/>
              <a:gd name="connsiteX2" fmla="*/ 4336228 w 4474466"/>
              <a:gd name="connsiteY2" fmla="*/ 1781201 h 1893231"/>
              <a:gd name="connsiteX3" fmla="*/ 3939571 w 4474466"/>
              <a:gd name="connsiteY3" fmla="*/ 1738860 h 1893231"/>
              <a:gd name="connsiteX4" fmla="*/ 3445614 w 4474466"/>
              <a:gd name="connsiteY4" fmla="*/ 1253258 h 1893231"/>
              <a:gd name="connsiteX5" fmla="*/ 3350008 w 4474466"/>
              <a:gd name="connsiteY5" fmla="*/ 1879843 h 1893231"/>
              <a:gd name="connsiteX6" fmla="*/ 2046687 w 4474466"/>
              <a:gd name="connsiteY6" fmla="*/ 1234350 h 1893231"/>
              <a:gd name="connsiteX7" fmla="*/ 215498 w 4474466"/>
              <a:gd name="connsiteY7" fmla="*/ 1639614 h 1893231"/>
              <a:gd name="connsiteX8" fmla="*/ 131415 w 4474466"/>
              <a:gd name="connsiteY8" fmla="*/ 367862 h 1893231"/>
              <a:gd name="connsiteX9" fmla="*/ 1075322 w 4474466"/>
              <a:gd name="connsiteY9" fmla="*/ 584746 h 1893231"/>
              <a:gd name="connsiteX10" fmla="*/ 1182967 w 4474466"/>
              <a:gd name="connsiteY10" fmla="*/ 94073 h 1893231"/>
              <a:gd name="connsiteX11" fmla="*/ 2370118 w 4474466"/>
              <a:gd name="connsiteY11" fmla="*/ 0 h 1893231"/>
              <a:gd name="connsiteX0" fmla="*/ 2370118 w 4474466"/>
              <a:gd name="connsiteY0" fmla="*/ 1 h 1893231"/>
              <a:gd name="connsiteX1" fmla="*/ 4304022 w 4474466"/>
              <a:gd name="connsiteY1" fmla="*/ 346842 h 1893231"/>
              <a:gd name="connsiteX2" fmla="*/ 4336228 w 4474466"/>
              <a:gd name="connsiteY2" fmla="*/ 1781201 h 1893231"/>
              <a:gd name="connsiteX3" fmla="*/ 3939571 w 4474466"/>
              <a:gd name="connsiteY3" fmla="*/ 1738860 h 1893231"/>
              <a:gd name="connsiteX4" fmla="*/ 3445614 w 4474466"/>
              <a:gd name="connsiteY4" fmla="*/ 1253258 h 1893231"/>
              <a:gd name="connsiteX5" fmla="*/ 3350008 w 4474466"/>
              <a:gd name="connsiteY5" fmla="*/ 1879843 h 1893231"/>
              <a:gd name="connsiteX6" fmla="*/ 2489567 w 4474466"/>
              <a:gd name="connsiteY6" fmla="*/ 1394237 h 1893231"/>
              <a:gd name="connsiteX7" fmla="*/ 2046687 w 4474466"/>
              <a:gd name="connsiteY7" fmla="*/ 1234350 h 1893231"/>
              <a:gd name="connsiteX8" fmla="*/ 215498 w 4474466"/>
              <a:gd name="connsiteY8" fmla="*/ 1639614 h 1893231"/>
              <a:gd name="connsiteX9" fmla="*/ 131415 w 4474466"/>
              <a:gd name="connsiteY9" fmla="*/ 367862 h 1893231"/>
              <a:gd name="connsiteX10" fmla="*/ 1075322 w 4474466"/>
              <a:gd name="connsiteY10" fmla="*/ 584746 h 1893231"/>
              <a:gd name="connsiteX11" fmla="*/ 1182967 w 4474466"/>
              <a:gd name="connsiteY11" fmla="*/ 94073 h 1893231"/>
              <a:gd name="connsiteX12" fmla="*/ 2370118 w 4474466"/>
              <a:gd name="connsiteY12" fmla="*/ 0 h 1893231"/>
              <a:gd name="connsiteX0" fmla="*/ 2370118 w 4474466"/>
              <a:gd name="connsiteY0" fmla="*/ 1 h 1956314"/>
              <a:gd name="connsiteX1" fmla="*/ 4304022 w 4474466"/>
              <a:gd name="connsiteY1" fmla="*/ 346842 h 1956314"/>
              <a:gd name="connsiteX2" fmla="*/ 4336228 w 4474466"/>
              <a:gd name="connsiteY2" fmla="*/ 1781201 h 1956314"/>
              <a:gd name="connsiteX3" fmla="*/ 3939571 w 4474466"/>
              <a:gd name="connsiteY3" fmla="*/ 1738860 h 1956314"/>
              <a:gd name="connsiteX4" fmla="*/ 3445614 w 4474466"/>
              <a:gd name="connsiteY4" fmla="*/ 1253258 h 1956314"/>
              <a:gd name="connsiteX5" fmla="*/ 3350008 w 4474466"/>
              <a:gd name="connsiteY5" fmla="*/ 1879843 h 1956314"/>
              <a:gd name="connsiteX6" fmla="*/ 2362094 w 4474466"/>
              <a:gd name="connsiteY6" fmla="*/ 1911169 h 1956314"/>
              <a:gd name="connsiteX7" fmla="*/ 2046687 w 4474466"/>
              <a:gd name="connsiteY7" fmla="*/ 1234350 h 1956314"/>
              <a:gd name="connsiteX8" fmla="*/ 215498 w 4474466"/>
              <a:gd name="connsiteY8" fmla="*/ 1639614 h 1956314"/>
              <a:gd name="connsiteX9" fmla="*/ 131415 w 4474466"/>
              <a:gd name="connsiteY9" fmla="*/ 367862 h 1956314"/>
              <a:gd name="connsiteX10" fmla="*/ 1075322 w 4474466"/>
              <a:gd name="connsiteY10" fmla="*/ 584746 h 1956314"/>
              <a:gd name="connsiteX11" fmla="*/ 1182967 w 4474466"/>
              <a:gd name="connsiteY11" fmla="*/ 94073 h 1956314"/>
              <a:gd name="connsiteX12" fmla="*/ 2370118 w 4474466"/>
              <a:gd name="connsiteY12" fmla="*/ 0 h 1956314"/>
              <a:gd name="connsiteX0" fmla="*/ 2346760 w 4451108"/>
              <a:gd name="connsiteY0" fmla="*/ 1 h 1956313"/>
              <a:gd name="connsiteX1" fmla="*/ 4280664 w 4451108"/>
              <a:gd name="connsiteY1" fmla="*/ 346842 h 1956313"/>
              <a:gd name="connsiteX2" fmla="*/ 4312870 w 4451108"/>
              <a:gd name="connsiteY2" fmla="*/ 1781201 h 1956313"/>
              <a:gd name="connsiteX3" fmla="*/ 3916213 w 4451108"/>
              <a:gd name="connsiteY3" fmla="*/ 1738860 h 1956313"/>
              <a:gd name="connsiteX4" fmla="*/ 3422256 w 4451108"/>
              <a:gd name="connsiteY4" fmla="*/ 1253258 h 1956313"/>
              <a:gd name="connsiteX5" fmla="*/ 3326650 w 4451108"/>
              <a:gd name="connsiteY5" fmla="*/ 1879843 h 1956313"/>
              <a:gd name="connsiteX6" fmla="*/ 2338736 w 4451108"/>
              <a:gd name="connsiteY6" fmla="*/ 1911169 h 1956313"/>
              <a:gd name="connsiteX7" fmla="*/ 2023329 w 4451108"/>
              <a:gd name="connsiteY7" fmla="*/ 1234350 h 1956313"/>
              <a:gd name="connsiteX8" fmla="*/ 1637634 w 4451108"/>
              <a:gd name="connsiteY8" fmla="*/ 1300250 h 1956313"/>
              <a:gd name="connsiteX9" fmla="*/ 192140 w 4451108"/>
              <a:gd name="connsiteY9" fmla="*/ 1639614 h 1956313"/>
              <a:gd name="connsiteX10" fmla="*/ 108057 w 4451108"/>
              <a:gd name="connsiteY10" fmla="*/ 367862 h 1956313"/>
              <a:gd name="connsiteX11" fmla="*/ 1051964 w 4451108"/>
              <a:gd name="connsiteY11" fmla="*/ 584746 h 1956313"/>
              <a:gd name="connsiteX12" fmla="*/ 1159609 w 4451108"/>
              <a:gd name="connsiteY12" fmla="*/ 94073 h 1956313"/>
              <a:gd name="connsiteX13" fmla="*/ 2346760 w 4451108"/>
              <a:gd name="connsiteY13" fmla="*/ 0 h 1956313"/>
              <a:gd name="connsiteX0" fmla="*/ 2339553 w 4443901"/>
              <a:gd name="connsiteY0" fmla="*/ 1 h 1956313"/>
              <a:gd name="connsiteX1" fmla="*/ 4273457 w 4443901"/>
              <a:gd name="connsiteY1" fmla="*/ 346842 h 1956313"/>
              <a:gd name="connsiteX2" fmla="*/ 4305663 w 4443901"/>
              <a:gd name="connsiteY2" fmla="*/ 1781201 h 1956313"/>
              <a:gd name="connsiteX3" fmla="*/ 3909006 w 4443901"/>
              <a:gd name="connsiteY3" fmla="*/ 1738860 h 1956313"/>
              <a:gd name="connsiteX4" fmla="*/ 3415049 w 4443901"/>
              <a:gd name="connsiteY4" fmla="*/ 1253258 h 1956313"/>
              <a:gd name="connsiteX5" fmla="*/ 3319443 w 4443901"/>
              <a:gd name="connsiteY5" fmla="*/ 1879843 h 1956313"/>
              <a:gd name="connsiteX6" fmla="*/ 2331529 w 4443901"/>
              <a:gd name="connsiteY6" fmla="*/ 1911169 h 1956313"/>
              <a:gd name="connsiteX7" fmla="*/ 2016122 w 4443901"/>
              <a:gd name="connsiteY7" fmla="*/ 1234350 h 1956313"/>
              <a:gd name="connsiteX8" fmla="*/ 1502954 w 4443901"/>
              <a:gd name="connsiteY8" fmla="*/ 1315916 h 1956313"/>
              <a:gd name="connsiteX9" fmla="*/ 184933 w 4443901"/>
              <a:gd name="connsiteY9" fmla="*/ 1639614 h 1956313"/>
              <a:gd name="connsiteX10" fmla="*/ 100850 w 4443901"/>
              <a:gd name="connsiteY10" fmla="*/ 367862 h 1956313"/>
              <a:gd name="connsiteX11" fmla="*/ 1044757 w 4443901"/>
              <a:gd name="connsiteY11" fmla="*/ 584746 h 1956313"/>
              <a:gd name="connsiteX12" fmla="*/ 1152402 w 4443901"/>
              <a:gd name="connsiteY12" fmla="*/ 94073 h 1956313"/>
              <a:gd name="connsiteX13" fmla="*/ 2339553 w 4443901"/>
              <a:gd name="connsiteY13" fmla="*/ 0 h 1956313"/>
              <a:gd name="connsiteX0" fmla="*/ 2347681 w 4452029"/>
              <a:gd name="connsiteY0" fmla="*/ 1 h 1956313"/>
              <a:gd name="connsiteX1" fmla="*/ 4281585 w 4452029"/>
              <a:gd name="connsiteY1" fmla="*/ 346842 h 1956313"/>
              <a:gd name="connsiteX2" fmla="*/ 4313791 w 4452029"/>
              <a:gd name="connsiteY2" fmla="*/ 1781201 h 1956313"/>
              <a:gd name="connsiteX3" fmla="*/ 3917134 w 4452029"/>
              <a:gd name="connsiteY3" fmla="*/ 1738860 h 1956313"/>
              <a:gd name="connsiteX4" fmla="*/ 3423177 w 4452029"/>
              <a:gd name="connsiteY4" fmla="*/ 1253258 h 1956313"/>
              <a:gd name="connsiteX5" fmla="*/ 3327571 w 4452029"/>
              <a:gd name="connsiteY5" fmla="*/ 1879843 h 1956313"/>
              <a:gd name="connsiteX6" fmla="*/ 2339657 w 4452029"/>
              <a:gd name="connsiteY6" fmla="*/ 1911169 h 1956313"/>
              <a:gd name="connsiteX7" fmla="*/ 2024250 w 4452029"/>
              <a:gd name="connsiteY7" fmla="*/ 1234350 h 1956313"/>
              <a:gd name="connsiteX8" fmla="*/ 1654489 w 4452029"/>
              <a:gd name="connsiteY8" fmla="*/ 1723196 h 1956313"/>
              <a:gd name="connsiteX9" fmla="*/ 193061 w 4452029"/>
              <a:gd name="connsiteY9" fmla="*/ 1639614 h 1956313"/>
              <a:gd name="connsiteX10" fmla="*/ 108978 w 4452029"/>
              <a:gd name="connsiteY10" fmla="*/ 367862 h 1956313"/>
              <a:gd name="connsiteX11" fmla="*/ 1052885 w 4452029"/>
              <a:gd name="connsiteY11" fmla="*/ 584746 h 1956313"/>
              <a:gd name="connsiteX12" fmla="*/ 1160530 w 4452029"/>
              <a:gd name="connsiteY12" fmla="*/ 94073 h 1956313"/>
              <a:gd name="connsiteX13" fmla="*/ 2347681 w 4452029"/>
              <a:gd name="connsiteY13" fmla="*/ 0 h 1956313"/>
              <a:gd name="connsiteX0" fmla="*/ 2347681 w 4452029"/>
              <a:gd name="connsiteY0" fmla="*/ 1 h 1956313"/>
              <a:gd name="connsiteX1" fmla="*/ 4281585 w 4452029"/>
              <a:gd name="connsiteY1" fmla="*/ 346842 h 1956313"/>
              <a:gd name="connsiteX2" fmla="*/ 4313791 w 4452029"/>
              <a:gd name="connsiteY2" fmla="*/ 1781201 h 1956313"/>
              <a:gd name="connsiteX3" fmla="*/ 3917134 w 4452029"/>
              <a:gd name="connsiteY3" fmla="*/ 1738860 h 1956313"/>
              <a:gd name="connsiteX4" fmla="*/ 3423177 w 4452029"/>
              <a:gd name="connsiteY4" fmla="*/ 1253258 h 1956313"/>
              <a:gd name="connsiteX5" fmla="*/ 3327571 w 4452029"/>
              <a:gd name="connsiteY5" fmla="*/ 1879843 h 1956313"/>
              <a:gd name="connsiteX6" fmla="*/ 2339657 w 4452029"/>
              <a:gd name="connsiteY6" fmla="*/ 1911169 h 1956313"/>
              <a:gd name="connsiteX7" fmla="*/ 2024250 w 4452029"/>
              <a:gd name="connsiteY7" fmla="*/ 1234350 h 1956313"/>
              <a:gd name="connsiteX8" fmla="*/ 1654489 w 4452029"/>
              <a:gd name="connsiteY8" fmla="*/ 1723196 h 1956313"/>
              <a:gd name="connsiteX9" fmla="*/ 193061 w 4452029"/>
              <a:gd name="connsiteY9" fmla="*/ 1639614 h 1956313"/>
              <a:gd name="connsiteX10" fmla="*/ 108978 w 4452029"/>
              <a:gd name="connsiteY10" fmla="*/ 367862 h 1956313"/>
              <a:gd name="connsiteX11" fmla="*/ 1052885 w 4452029"/>
              <a:gd name="connsiteY11" fmla="*/ 584746 h 1956313"/>
              <a:gd name="connsiteX12" fmla="*/ 1160530 w 4452029"/>
              <a:gd name="connsiteY12" fmla="*/ 94073 h 1956313"/>
              <a:gd name="connsiteX13" fmla="*/ 2347681 w 4452029"/>
              <a:gd name="connsiteY13" fmla="*/ 0 h 1956313"/>
              <a:gd name="connsiteX0" fmla="*/ 2351407 w 4455755"/>
              <a:gd name="connsiteY0" fmla="*/ 1 h 1956313"/>
              <a:gd name="connsiteX1" fmla="*/ 4285311 w 4455755"/>
              <a:gd name="connsiteY1" fmla="*/ 346842 h 1956313"/>
              <a:gd name="connsiteX2" fmla="*/ 4317517 w 4455755"/>
              <a:gd name="connsiteY2" fmla="*/ 1781201 h 1956313"/>
              <a:gd name="connsiteX3" fmla="*/ 3920860 w 4455755"/>
              <a:gd name="connsiteY3" fmla="*/ 1738860 h 1956313"/>
              <a:gd name="connsiteX4" fmla="*/ 3426903 w 4455755"/>
              <a:gd name="connsiteY4" fmla="*/ 1253258 h 1956313"/>
              <a:gd name="connsiteX5" fmla="*/ 3331297 w 4455755"/>
              <a:gd name="connsiteY5" fmla="*/ 1879843 h 1956313"/>
              <a:gd name="connsiteX6" fmla="*/ 2343383 w 4455755"/>
              <a:gd name="connsiteY6" fmla="*/ 1911169 h 1956313"/>
              <a:gd name="connsiteX7" fmla="*/ 2027976 w 4455755"/>
              <a:gd name="connsiteY7" fmla="*/ 1234350 h 1956313"/>
              <a:gd name="connsiteX8" fmla="*/ 1721952 w 4455755"/>
              <a:gd name="connsiteY8" fmla="*/ 1770190 h 1956313"/>
              <a:gd name="connsiteX9" fmla="*/ 196787 w 4455755"/>
              <a:gd name="connsiteY9" fmla="*/ 1639614 h 1956313"/>
              <a:gd name="connsiteX10" fmla="*/ 112704 w 4455755"/>
              <a:gd name="connsiteY10" fmla="*/ 367862 h 1956313"/>
              <a:gd name="connsiteX11" fmla="*/ 1056611 w 4455755"/>
              <a:gd name="connsiteY11" fmla="*/ 584746 h 1956313"/>
              <a:gd name="connsiteX12" fmla="*/ 1164256 w 4455755"/>
              <a:gd name="connsiteY12" fmla="*/ 94073 h 1956313"/>
              <a:gd name="connsiteX13" fmla="*/ 2351407 w 4455755"/>
              <a:gd name="connsiteY13" fmla="*/ 0 h 1956313"/>
              <a:gd name="connsiteX0" fmla="*/ 2351409 w 4455757"/>
              <a:gd name="connsiteY0" fmla="*/ 1 h 1956313"/>
              <a:gd name="connsiteX1" fmla="*/ 4285313 w 4455757"/>
              <a:gd name="connsiteY1" fmla="*/ 346842 h 1956313"/>
              <a:gd name="connsiteX2" fmla="*/ 4317519 w 4455757"/>
              <a:gd name="connsiteY2" fmla="*/ 1781201 h 1956313"/>
              <a:gd name="connsiteX3" fmla="*/ 3920862 w 4455757"/>
              <a:gd name="connsiteY3" fmla="*/ 1738860 h 1956313"/>
              <a:gd name="connsiteX4" fmla="*/ 3426905 w 4455757"/>
              <a:gd name="connsiteY4" fmla="*/ 1253258 h 1956313"/>
              <a:gd name="connsiteX5" fmla="*/ 3331299 w 4455757"/>
              <a:gd name="connsiteY5" fmla="*/ 1879843 h 1956313"/>
              <a:gd name="connsiteX6" fmla="*/ 2343385 w 4455757"/>
              <a:gd name="connsiteY6" fmla="*/ 1911169 h 1956313"/>
              <a:gd name="connsiteX7" fmla="*/ 2027978 w 4455757"/>
              <a:gd name="connsiteY7" fmla="*/ 1234350 h 1956313"/>
              <a:gd name="connsiteX8" fmla="*/ 1721954 w 4455757"/>
              <a:gd name="connsiteY8" fmla="*/ 1770190 h 1956313"/>
              <a:gd name="connsiteX9" fmla="*/ 196789 w 4455757"/>
              <a:gd name="connsiteY9" fmla="*/ 1639614 h 1956313"/>
              <a:gd name="connsiteX10" fmla="*/ 112706 w 4455757"/>
              <a:gd name="connsiteY10" fmla="*/ 367862 h 1956313"/>
              <a:gd name="connsiteX11" fmla="*/ 1056613 w 4455757"/>
              <a:gd name="connsiteY11" fmla="*/ 584746 h 1956313"/>
              <a:gd name="connsiteX12" fmla="*/ 1164258 w 4455757"/>
              <a:gd name="connsiteY12" fmla="*/ 94073 h 1956313"/>
              <a:gd name="connsiteX13" fmla="*/ 2351409 w 4455757"/>
              <a:gd name="connsiteY13" fmla="*/ 0 h 1956313"/>
              <a:gd name="connsiteX0" fmla="*/ 2351409 w 4455757"/>
              <a:gd name="connsiteY0" fmla="*/ 1 h 1956313"/>
              <a:gd name="connsiteX1" fmla="*/ 4285313 w 4455757"/>
              <a:gd name="connsiteY1" fmla="*/ 346842 h 1956313"/>
              <a:gd name="connsiteX2" fmla="*/ 4317519 w 4455757"/>
              <a:gd name="connsiteY2" fmla="*/ 1781201 h 1956313"/>
              <a:gd name="connsiteX3" fmla="*/ 3920862 w 4455757"/>
              <a:gd name="connsiteY3" fmla="*/ 1738860 h 1956313"/>
              <a:gd name="connsiteX4" fmla="*/ 3426905 w 4455757"/>
              <a:gd name="connsiteY4" fmla="*/ 1253258 h 1956313"/>
              <a:gd name="connsiteX5" fmla="*/ 3331299 w 4455757"/>
              <a:gd name="connsiteY5" fmla="*/ 1879843 h 1956313"/>
              <a:gd name="connsiteX6" fmla="*/ 2343385 w 4455757"/>
              <a:gd name="connsiteY6" fmla="*/ 1911169 h 1956313"/>
              <a:gd name="connsiteX7" fmla="*/ 2027978 w 4455757"/>
              <a:gd name="connsiteY7" fmla="*/ 1234350 h 1956313"/>
              <a:gd name="connsiteX8" fmla="*/ 1721954 w 4455757"/>
              <a:gd name="connsiteY8" fmla="*/ 1770190 h 1956313"/>
              <a:gd name="connsiteX9" fmla="*/ 196789 w 4455757"/>
              <a:gd name="connsiteY9" fmla="*/ 1639614 h 1956313"/>
              <a:gd name="connsiteX10" fmla="*/ 112706 w 4455757"/>
              <a:gd name="connsiteY10" fmla="*/ 367862 h 1956313"/>
              <a:gd name="connsiteX11" fmla="*/ 1056613 w 4455757"/>
              <a:gd name="connsiteY11" fmla="*/ 584746 h 1956313"/>
              <a:gd name="connsiteX12" fmla="*/ 1164258 w 4455757"/>
              <a:gd name="connsiteY12" fmla="*/ 94073 h 1956313"/>
              <a:gd name="connsiteX13" fmla="*/ 2351409 w 4455757"/>
              <a:gd name="connsiteY13" fmla="*/ 0 h 1956313"/>
              <a:gd name="connsiteX0" fmla="*/ 2351409 w 4455757"/>
              <a:gd name="connsiteY0" fmla="*/ 1 h 1913646"/>
              <a:gd name="connsiteX1" fmla="*/ 4285313 w 4455757"/>
              <a:gd name="connsiteY1" fmla="*/ 346842 h 1913646"/>
              <a:gd name="connsiteX2" fmla="*/ 4317519 w 4455757"/>
              <a:gd name="connsiteY2" fmla="*/ 1781201 h 1913646"/>
              <a:gd name="connsiteX3" fmla="*/ 3920862 w 4455757"/>
              <a:gd name="connsiteY3" fmla="*/ 1738860 h 1913646"/>
              <a:gd name="connsiteX4" fmla="*/ 3426905 w 4455757"/>
              <a:gd name="connsiteY4" fmla="*/ 1253258 h 1913646"/>
              <a:gd name="connsiteX5" fmla="*/ 3331299 w 4455757"/>
              <a:gd name="connsiteY5" fmla="*/ 1879843 h 1913646"/>
              <a:gd name="connsiteX6" fmla="*/ 2231848 w 4455757"/>
              <a:gd name="connsiteY6" fmla="*/ 1848509 h 1913646"/>
              <a:gd name="connsiteX7" fmla="*/ 2027978 w 4455757"/>
              <a:gd name="connsiteY7" fmla="*/ 1234350 h 1913646"/>
              <a:gd name="connsiteX8" fmla="*/ 1721954 w 4455757"/>
              <a:gd name="connsiteY8" fmla="*/ 1770190 h 1913646"/>
              <a:gd name="connsiteX9" fmla="*/ 196789 w 4455757"/>
              <a:gd name="connsiteY9" fmla="*/ 1639614 h 1913646"/>
              <a:gd name="connsiteX10" fmla="*/ 112706 w 4455757"/>
              <a:gd name="connsiteY10" fmla="*/ 367862 h 1913646"/>
              <a:gd name="connsiteX11" fmla="*/ 1056613 w 4455757"/>
              <a:gd name="connsiteY11" fmla="*/ 584746 h 1913646"/>
              <a:gd name="connsiteX12" fmla="*/ 1164258 w 4455757"/>
              <a:gd name="connsiteY12" fmla="*/ 94073 h 1913646"/>
              <a:gd name="connsiteX13" fmla="*/ 2351409 w 4455757"/>
              <a:gd name="connsiteY13" fmla="*/ 0 h 1913646"/>
              <a:gd name="connsiteX0" fmla="*/ 2335045 w 4439393"/>
              <a:gd name="connsiteY0" fmla="*/ 1 h 1913646"/>
              <a:gd name="connsiteX1" fmla="*/ 4268949 w 4439393"/>
              <a:gd name="connsiteY1" fmla="*/ 346842 h 1913646"/>
              <a:gd name="connsiteX2" fmla="*/ 4301155 w 4439393"/>
              <a:gd name="connsiteY2" fmla="*/ 1781201 h 1913646"/>
              <a:gd name="connsiteX3" fmla="*/ 3904498 w 4439393"/>
              <a:gd name="connsiteY3" fmla="*/ 1738860 h 1913646"/>
              <a:gd name="connsiteX4" fmla="*/ 3410541 w 4439393"/>
              <a:gd name="connsiteY4" fmla="*/ 1253258 h 1913646"/>
              <a:gd name="connsiteX5" fmla="*/ 3314935 w 4439393"/>
              <a:gd name="connsiteY5" fmla="*/ 1879843 h 1913646"/>
              <a:gd name="connsiteX6" fmla="*/ 2215484 w 4439393"/>
              <a:gd name="connsiteY6" fmla="*/ 1848509 h 1913646"/>
              <a:gd name="connsiteX7" fmla="*/ 2011614 w 4439393"/>
              <a:gd name="connsiteY7" fmla="*/ 1234350 h 1913646"/>
              <a:gd name="connsiteX8" fmla="*/ 1705590 w 4439393"/>
              <a:gd name="connsiteY8" fmla="*/ 1770190 h 1913646"/>
              <a:gd name="connsiteX9" fmla="*/ 180425 w 4439393"/>
              <a:gd name="connsiteY9" fmla="*/ 1639614 h 1913646"/>
              <a:gd name="connsiteX10" fmla="*/ 96342 w 4439393"/>
              <a:gd name="connsiteY10" fmla="*/ 367862 h 1913646"/>
              <a:gd name="connsiteX11" fmla="*/ 785301 w 4439393"/>
              <a:gd name="connsiteY11" fmla="*/ 616074 h 1913646"/>
              <a:gd name="connsiteX12" fmla="*/ 1147894 w 4439393"/>
              <a:gd name="connsiteY12" fmla="*/ 94073 h 1913646"/>
              <a:gd name="connsiteX13" fmla="*/ 2335045 w 4439393"/>
              <a:gd name="connsiteY13" fmla="*/ 0 h 1913646"/>
              <a:gd name="connsiteX0" fmla="*/ 2337045 w 4441393"/>
              <a:gd name="connsiteY0" fmla="*/ 1 h 1913646"/>
              <a:gd name="connsiteX1" fmla="*/ 4270949 w 4441393"/>
              <a:gd name="connsiteY1" fmla="*/ 346842 h 1913646"/>
              <a:gd name="connsiteX2" fmla="*/ 4303155 w 4441393"/>
              <a:gd name="connsiteY2" fmla="*/ 1781201 h 1913646"/>
              <a:gd name="connsiteX3" fmla="*/ 3906498 w 4441393"/>
              <a:gd name="connsiteY3" fmla="*/ 1738860 h 1913646"/>
              <a:gd name="connsiteX4" fmla="*/ 3412541 w 4441393"/>
              <a:gd name="connsiteY4" fmla="*/ 1253258 h 1913646"/>
              <a:gd name="connsiteX5" fmla="*/ 3316935 w 4441393"/>
              <a:gd name="connsiteY5" fmla="*/ 1879843 h 1913646"/>
              <a:gd name="connsiteX6" fmla="*/ 2217484 w 4441393"/>
              <a:gd name="connsiteY6" fmla="*/ 1848509 h 1913646"/>
              <a:gd name="connsiteX7" fmla="*/ 2013614 w 4441393"/>
              <a:gd name="connsiteY7" fmla="*/ 1234350 h 1913646"/>
              <a:gd name="connsiteX8" fmla="*/ 1707590 w 4441393"/>
              <a:gd name="connsiteY8" fmla="*/ 1770190 h 1913646"/>
              <a:gd name="connsiteX9" fmla="*/ 182425 w 4441393"/>
              <a:gd name="connsiteY9" fmla="*/ 1639614 h 1913646"/>
              <a:gd name="connsiteX10" fmla="*/ 98342 w 4441393"/>
              <a:gd name="connsiteY10" fmla="*/ 367862 h 1913646"/>
              <a:gd name="connsiteX11" fmla="*/ 819169 w 4441393"/>
              <a:gd name="connsiteY11" fmla="*/ 772720 h 1913646"/>
              <a:gd name="connsiteX12" fmla="*/ 1149894 w 4441393"/>
              <a:gd name="connsiteY12" fmla="*/ 94073 h 1913646"/>
              <a:gd name="connsiteX13" fmla="*/ 2337045 w 4441393"/>
              <a:gd name="connsiteY13" fmla="*/ 0 h 1913646"/>
              <a:gd name="connsiteX0" fmla="*/ 2337045 w 4441393"/>
              <a:gd name="connsiteY0" fmla="*/ 1 h 1913646"/>
              <a:gd name="connsiteX1" fmla="*/ 4270949 w 4441393"/>
              <a:gd name="connsiteY1" fmla="*/ 346842 h 1913646"/>
              <a:gd name="connsiteX2" fmla="*/ 4303155 w 4441393"/>
              <a:gd name="connsiteY2" fmla="*/ 1781201 h 1913646"/>
              <a:gd name="connsiteX3" fmla="*/ 3906498 w 4441393"/>
              <a:gd name="connsiteY3" fmla="*/ 1738860 h 1913646"/>
              <a:gd name="connsiteX4" fmla="*/ 3412541 w 4441393"/>
              <a:gd name="connsiteY4" fmla="*/ 1253258 h 1913646"/>
              <a:gd name="connsiteX5" fmla="*/ 3316935 w 4441393"/>
              <a:gd name="connsiteY5" fmla="*/ 1879843 h 1913646"/>
              <a:gd name="connsiteX6" fmla="*/ 2217484 w 4441393"/>
              <a:gd name="connsiteY6" fmla="*/ 1848509 h 1913646"/>
              <a:gd name="connsiteX7" fmla="*/ 2013614 w 4441393"/>
              <a:gd name="connsiteY7" fmla="*/ 1234350 h 1913646"/>
              <a:gd name="connsiteX8" fmla="*/ 1707590 w 4441393"/>
              <a:gd name="connsiteY8" fmla="*/ 1770190 h 1913646"/>
              <a:gd name="connsiteX9" fmla="*/ 182425 w 4441393"/>
              <a:gd name="connsiteY9" fmla="*/ 1639614 h 1913646"/>
              <a:gd name="connsiteX10" fmla="*/ 98342 w 4441393"/>
              <a:gd name="connsiteY10" fmla="*/ 367862 h 1913646"/>
              <a:gd name="connsiteX11" fmla="*/ 819169 w 4441393"/>
              <a:gd name="connsiteY11" fmla="*/ 772720 h 1913646"/>
              <a:gd name="connsiteX12" fmla="*/ 1149894 w 4441393"/>
              <a:gd name="connsiteY12" fmla="*/ 94073 h 1913646"/>
              <a:gd name="connsiteX13" fmla="*/ 2337045 w 4441393"/>
              <a:gd name="connsiteY13" fmla="*/ 0 h 1913646"/>
              <a:gd name="connsiteX0" fmla="*/ 2337045 w 4441393"/>
              <a:gd name="connsiteY0" fmla="*/ 1 h 1913646"/>
              <a:gd name="connsiteX1" fmla="*/ 4270949 w 4441393"/>
              <a:gd name="connsiteY1" fmla="*/ 346842 h 1913646"/>
              <a:gd name="connsiteX2" fmla="*/ 4303155 w 4441393"/>
              <a:gd name="connsiteY2" fmla="*/ 1781201 h 1913646"/>
              <a:gd name="connsiteX3" fmla="*/ 3906498 w 4441393"/>
              <a:gd name="connsiteY3" fmla="*/ 1738860 h 1913646"/>
              <a:gd name="connsiteX4" fmla="*/ 3412541 w 4441393"/>
              <a:gd name="connsiteY4" fmla="*/ 1253258 h 1913646"/>
              <a:gd name="connsiteX5" fmla="*/ 3316935 w 4441393"/>
              <a:gd name="connsiteY5" fmla="*/ 1879843 h 1913646"/>
              <a:gd name="connsiteX6" fmla="*/ 2217484 w 4441393"/>
              <a:gd name="connsiteY6" fmla="*/ 1848509 h 1913646"/>
              <a:gd name="connsiteX7" fmla="*/ 2013614 w 4441393"/>
              <a:gd name="connsiteY7" fmla="*/ 1234350 h 1913646"/>
              <a:gd name="connsiteX8" fmla="*/ 1707590 w 4441393"/>
              <a:gd name="connsiteY8" fmla="*/ 1770190 h 1913646"/>
              <a:gd name="connsiteX9" fmla="*/ 182425 w 4441393"/>
              <a:gd name="connsiteY9" fmla="*/ 1639614 h 1913646"/>
              <a:gd name="connsiteX10" fmla="*/ 98342 w 4441393"/>
              <a:gd name="connsiteY10" fmla="*/ 367862 h 1913646"/>
              <a:gd name="connsiteX11" fmla="*/ 819169 w 4441393"/>
              <a:gd name="connsiteY11" fmla="*/ 772720 h 1913646"/>
              <a:gd name="connsiteX12" fmla="*/ 1149894 w 4441393"/>
              <a:gd name="connsiteY12" fmla="*/ 94073 h 1913646"/>
              <a:gd name="connsiteX13" fmla="*/ 2337045 w 4441393"/>
              <a:gd name="connsiteY13" fmla="*/ 0 h 1913646"/>
              <a:gd name="connsiteX0" fmla="*/ 2337045 w 4441393"/>
              <a:gd name="connsiteY0" fmla="*/ 1 h 1913646"/>
              <a:gd name="connsiteX1" fmla="*/ 4270949 w 4441393"/>
              <a:gd name="connsiteY1" fmla="*/ 346842 h 1913646"/>
              <a:gd name="connsiteX2" fmla="*/ 4303155 w 4441393"/>
              <a:gd name="connsiteY2" fmla="*/ 1781201 h 1913646"/>
              <a:gd name="connsiteX3" fmla="*/ 3906498 w 4441393"/>
              <a:gd name="connsiteY3" fmla="*/ 1738860 h 1913646"/>
              <a:gd name="connsiteX4" fmla="*/ 3412541 w 4441393"/>
              <a:gd name="connsiteY4" fmla="*/ 1253258 h 1913646"/>
              <a:gd name="connsiteX5" fmla="*/ 3316935 w 4441393"/>
              <a:gd name="connsiteY5" fmla="*/ 1879843 h 1913646"/>
              <a:gd name="connsiteX6" fmla="*/ 2217484 w 4441393"/>
              <a:gd name="connsiteY6" fmla="*/ 1848509 h 1913646"/>
              <a:gd name="connsiteX7" fmla="*/ 2013614 w 4441393"/>
              <a:gd name="connsiteY7" fmla="*/ 1234350 h 1913646"/>
              <a:gd name="connsiteX8" fmla="*/ 1707590 w 4441393"/>
              <a:gd name="connsiteY8" fmla="*/ 1770190 h 1913646"/>
              <a:gd name="connsiteX9" fmla="*/ 182425 w 4441393"/>
              <a:gd name="connsiteY9" fmla="*/ 1639614 h 1913646"/>
              <a:gd name="connsiteX10" fmla="*/ 98342 w 4441393"/>
              <a:gd name="connsiteY10" fmla="*/ 367862 h 1913646"/>
              <a:gd name="connsiteX11" fmla="*/ 819169 w 4441393"/>
              <a:gd name="connsiteY11" fmla="*/ 772720 h 1913646"/>
              <a:gd name="connsiteX12" fmla="*/ 1149894 w 4441393"/>
              <a:gd name="connsiteY12" fmla="*/ 94073 h 1913646"/>
              <a:gd name="connsiteX13" fmla="*/ 2337045 w 4441393"/>
              <a:gd name="connsiteY13" fmla="*/ 0 h 1913646"/>
              <a:gd name="connsiteX0" fmla="*/ 2337045 w 4441393"/>
              <a:gd name="connsiteY0" fmla="*/ 1 h 1913646"/>
              <a:gd name="connsiteX1" fmla="*/ 4270949 w 4441393"/>
              <a:gd name="connsiteY1" fmla="*/ 346842 h 1913646"/>
              <a:gd name="connsiteX2" fmla="*/ 4303155 w 4441393"/>
              <a:gd name="connsiteY2" fmla="*/ 1781201 h 1913646"/>
              <a:gd name="connsiteX3" fmla="*/ 3906498 w 4441393"/>
              <a:gd name="connsiteY3" fmla="*/ 1738860 h 1913646"/>
              <a:gd name="connsiteX4" fmla="*/ 3412541 w 4441393"/>
              <a:gd name="connsiteY4" fmla="*/ 1253258 h 1913646"/>
              <a:gd name="connsiteX5" fmla="*/ 3316935 w 4441393"/>
              <a:gd name="connsiteY5" fmla="*/ 1879843 h 1913646"/>
              <a:gd name="connsiteX6" fmla="*/ 2217484 w 4441393"/>
              <a:gd name="connsiteY6" fmla="*/ 1848509 h 1913646"/>
              <a:gd name="connsiteX7" fmla="*/ 2013614 w 4441393"/>
              <a:gd name="connsiteY7" fmla="*/ 1234350 h 1913646"/>
              <a:gd name="connsiteX8" fmla="*/ 1707590 w 4441393"/>
              <a:gd name="connsiteY8" fmla="*/ 1770190 h 1913646"/>
              <a:gd name="connsiteX9" fmla="*/ 182425 w 4441393"/>
              <a:gd name="connsiteY9" fmla="*/ 1639614 h 1913646"/>
              <a:gd name="connsiteX10" fmla="*/ 98342 w 4441393"/>
              <a:gd name="connsiteY10" fmla="*/ 367862 h 1913646"/>
              <a:gd name="connsiteX11" fmla="*/ 819169 w 4441393"/>
              <a:gd name="connsiteY11" fmla="*/ 772720 h 1913646"/>
              <a:gd name="connsiteX12" fmla="*/ 1149894 w 4441393"/>
              <a:gd name="connsiteY12" fmla="*/ 94073 h 1913646"/>
              <a:gd name="connsiteX13" fmla="*/ 2337045 w 4441393"/>
              <a:gd name="connsiteY13" fmla="*/ 0 h 1913646"/>
              <a:gd name="connsiteX0" fmla="*/ 2337045 w 4441393"/>
              <a:gd name="connsiteY0" fmla="*/ 1 h 1913646"/>
              <a:gd name="connsiteX1" fmla="*/ 4270949 w 4441393"/>
              <a:gd name="connsiteY1" fmla="*/ 346842 h 1913646"/>
              <a:gd name="connsiteX2" fmla="*/ 4303155 w 4441393"/>
              <a:gd name="connsiteY2" fmla="*/ 1781201 h 1913646"/>
              <a:gd name="connsiteX3" fmla="*/ 3906498 w 4441393"/>
              <a:gd name="connsiteY3" fmla="*/ 1738860 h 1913646"/>
              <a:gd name="connsiteX4" fmla="*/ 3412541 w 4441393"/>
              <a:gd name="connsiteY4" fmla="*/ 1253258 h 1913646"/>
              <a:gd name="connsiteX5" fmla="*/ 3316935 w 4441393"/>
              <a:gd name="connsiteY5" fmla="*/ 1879843 h 1913646"/>
              <a:gd name="connsiteX6" fmla="*/ 2217484 w 4441393"/>
              <a:gd name="connsiteY6" fmla="*/ 1848509 h 1913646"/>
              <a:gd name="connsiteX7" fmla="*/ 2013614 w 4441393"/>
              <a:gd name="connsiteY7" fmla="*/ 1234350 h 1913646"/>
              <a:gd name="connsiteX8" fmla="*/ 1707590 w 4441393"/>
              <a:gd name="connsiteY8" fmla="*/ 1770190 h 1913646"/>
              <a:gd name="connsiteX9" fmla="*/ 182425 w 4441393"/>
              <a:gd name="connsiteY9" fmla="*/ 1639614 h 1913646"/>
              <a:gd name="connsiteX10" fmla="*/ 98342 w 4441393"/>
              <a:gd name="connsiteY10" fmla="*/ 367862 h 1913646"/>
              <a:gd name="connsiteX11" fmla="*/ 819169 w 4441393"/>
              <a:gd name="connsiteY11" fmla="*/ 772720 h 1913646"/>
              <a:gd name="connsiteX12" fmla="*/ 990554 w 4441393"/>
              <a:gd name="connsiteY12" fmla="*/ 376037 h 1913646"/>
              <a:gd name="connsiteX13" fmla="*/ 1149894 w 4441393"/>
              <a:gd name="connsiteY13" fmla="*/ 94073 h 1913646"/>
              <a:gd name="connsiteX14" fmla="*/ 2337045 w 4441393"/>
              <a:gd name="connsiteY14" fmla="*/ 0 h 1913646"/>
              <a:gd name="connsiteX0" fmla="*/ 2337045 w 4441393"/>
              <a:gd name="connsiteY0" fmla="*/ 1 h 1913646"/>
              <a:gd name="connsiteX1" fmla="*/ 4270949 w 4441393"/>
              <a:gd name="connsiteY1" fmla="*/ 346842 h 1913646"/>
              <a:gd name="connsiteX2" fmla="*/ 4303155 w 4441393"/>
              <a:gd name="connsiteY2" fmla="*/ 1781201 h 1913646"/>
              <a:gd name="connsiteX3" fmla="*/ 3906498 w 4441393"/>
              <a:gd name="connsiteY3" fmla="*/ 1738860 h 1913646"/>
              <a:gd name="connsiteX4" fmla="*/ 3412541 w 4441393"/>
              <a:gd name="connsiteY4" fmla="*/ 1253258 h 1913646"/>
              <a:gd name="connsiteX5" fmla="*/ 3316935 w 4441393"/>
              <a:gd name="connsiteY5" fmla="*/ 1879843 h 1913646"/>
              <a:gd name="connsiteX6" fmla="*/ 2217484 w 4441393"/>
              <a:gd name="connsiteY6" fmla="*/ 1848509 h 1913646"/>
              <a:gd name="connsiteX7" fmla="*/ 2013614 w 4441393"/>
              <a:gd name="connsiteY7" fmla="*/ 1234350 h 1913646"/>
              <a:gd name="connsiteX8" fmla="*/ 1707590 w 4441393"/>
              <a:gd name="connsiteY8" fmla="*/ 1770190 h 1913646"/>
              <a:gd name="connsiteX9" fmla="*/ 182425 w 4441393"/>
              <a:gd name="connsiteY9" fmla="*/ 1639614 h 1913646"/>
              <a:gd name="connsiteX10" fmla="*/ 98342 w 4441393"/>
              <a:gd name="connsiteY10" fmla="*/ 367862 h 1913646"/>
              <a:gd name="connsiteX11" fmla="*/ 819169 w 4441393"/>
              <a:gd name="connsiteY11" fmla="*/ 772720 h 1913646"/>
              <a:gd name="connsiteX12" fmla="*/ 799344 w 4441393"/>
              <a:gd name="connsiteY12" fmla="*/ 203726 h 1913646"/>
              <a:gd name="connsiteX13" fmla="*/ 1149894 w 4441393"/>
              <a:gd name="connsiteY13" fmla="*/ 94073 h 1913646"/>
              <a:gd name="connsiteX14" fmla="*/ 2337045 w 4441393"/>
              <a:gd name="connsiteY14" fmla="*/ 0 h 1913646"/>
              <a:gd name="connsiteX0" fmla="*/ 2337045 w 4449149"/>
              <a:gd name="connsiteY0" fmla="*/ 1 h 1939587"/>
              <a:gd name="connsiteX1" fmla="*/ 4270949 w 4449149"/>
              <a:gd name="connsiteY1" fmla="*/ 346842 h 1939587"/>
              <a:gd name="connsiteX2" fmla="*/ 4303155 w 4449149"/>
              <a:gd name="connsiteY2" fmla="*/ 1781201 h 1939587"/>
              <a:gd name="connsiteX3" fmla="*/ 3744793 w 4449149"/>
              <a:gd name="connsiteY3" fmla="*/ 1844125 h 1939587"/>
              <a:gd name="connsiteX4" fmla="*/ 3412541 w 4449149"/>
              <a:gd name="connsiteY4" fmla="*/ 1253258 h 1939587"/>
              <a:gd name="connsiteX5" fmla="*/ 3316935 w 4449149"/>
              <a:gd name="connsiteY5" fmla="*/ 1879843 h 1939587"/>
              <a:gd name="connsiteX6" fmla="*/ 2217484 w 4449149"/>
              <a:gd name="connsiteY6" fmla="*/ 1848509 h 1939587"/>
              <a:gd name="connsiteX7" fmla="*/ 2013614 w 4449149"/>
              <a:gd name="connsiteY7" fmla="*/ 1234350 h 1939587"/>
              <a:gd name="connsiteX8" fmla="*/ 1707590 w 4449149"/>
              <a:gd name="connsiteY8" fmla="*/ 1770190 h 1939587"/>
              <a:gd name="connsiteX9" fmla="*/ 182425 w 4449149"/>
              <a:gd name="connsiteY9" fmla="*/ 1639614 h 1939587"/>
              <a:gd name="connsiteX10" fmla="*/ 98342 w 4449149"/>
              <a:gd name="connsiteY10" fmla="*/ 367862 h 1939587"/>
              <a:gd name="connsiteX11" fmla="*/ 819169 w 4449149"/>
              <a:gd name="connsiteY11" fmla="*/ 772720 h 1939587"/>
              <a:gd name="connsiteX12" fmla="*/ 799344 w 4449149"/>
              <a:gd name="connsiteY12" fmla="*/ 203726 h 1939587"/>
              <a:gd name="connsiteX13" fmla="*/ 1149894 w 4449149"/>
              <a:gd name="connsiteY13" fmla="*/ 94073 h 1939587"/>
              <a:gd name="connsiteX14" fmla="*/ 2337045 w 4449149"/>
              <a:gd name="connsiteY14" fmla="*/ 0 h 1939587"/>
              <a:gd name="connsiteX0" fmla="*/ 2337045 w 4449149"/>
              <a:gd name="connsiteY0" fmla="*/ 1 h 1939587"/>
              <a:gd name="connsiteX1" fmla="*/ 4270949 w 4449149"/>
              <a:gd name="connsiteY1" fmla="*/ 346842 h 1939587"/>
              <a:gd name="connsiteX2" fmla="*/ 4303155 w 4449149"/>
              <a:gd name="connsiteY2" fmla="*/ 1781201 h 1939587"/>
              <a:gd name="connsiteX3" fmla="*/ 3744793 w 4449149"/>
              <a:gd name="connsiteY3" fmla="*/ 1844125 h 1939587"/>
              <a:gd name="connsiteX4" fmla="*/ 3412541 w 4449149"/>
              <a:gd name="connsiteY4" fmla="*/ 1253258 h 1939587"/>
              <a:gd name="connsiteX5" fmla="*/ 3316935 w 4449149"/>
              <a:gd name="connsiteY5" fmla="*/ 1879843 h 1939587"/>
              <a:gd name="connsiteX6" fmla="*/ 2217484 w 4449149"/>
              <a:gd name="connsiteY6" fmla="*/ 1848509 h 1939587"/>
              <a:gd name="connsiteX7" fmla="*/ 2013614 w 4449149"/>
              <a:gd name="connsiteY7" fmla="*/ 1234350 h 1939587"/>
              <a:gd name="connsiteX8" fmla="*/ 1707590 w 4449149"/>
              <a:gd name="connsiteY8" fmla="*/ 1770190 h 1939587"/>
              <a:gd name="connsiteX9" fmla="*/ 182425 w 4449149"/>
              <a:gd name="connsiteY9" fmla="*/ 1639614 h 1939587"/>
              <a:gd name="connsiteX10" fmla="*/ 98342 w 4449149"/>
              <a:gd name="connsiteY10" fmla="*/ 367862 h 1939587"/>
              <a:gd name="connsiteX11" fmla="*/ 819169 w 4449149"/>
              <a:gd name="connsiteY11" fmla="*/ 772720 h 1939587"/>
              <a:gd name="connsiteX12" fmla="*/ 799344 w 4449149"/>
              <a:gd name="connsiteY12" fmla="*/ 203726 h 1939587"/>
              <a:gd name="connsiteX13" fmla="*/ 1149894 w 4449149"/>
              <a:gd name="connsiteY13" fmla="*/ 94073 h 1939587"/>
              <a:gd name="connsiteX14" fmla="*/ 2337045 w 4449149"/>
              <a:gd name="connsiteY14" fmla="*/ 0 h 1939587"/>
              <a:gd name="connsiteX0" fmla="*/ 2344148 w 4456252"/>
              <a:gd name="connsiteY0" fmla="*/ 1 h 1939587"/>
              <a:gd name="connsiteX1" fmla="*/ 4278052 w 4456252"/>
              <a:gd name="connsiteY1" fmla="*/ 346842 h 1939587"/>
              <a:gd name="connsiteX2" fmla="*/ 4310258 w 4456252"/>
              <a:gd name="connsiteY2" fmla="*/ 1781201 h 1939587"/>
              <a:gd name="connsiteX3" fmla="*/ 3751896 w 4456252"/>
              <a:gd name="connsiteY3" fmla="*/ 1844125 h 1939587"/>
              <a:gd name="connsiteX4" fmla="*/ 3419644 w 4456252"/>
              <a:gd name="connsiteY4" fmla="*/ 1253258 h 1939587"/>
              <a:gd name="connsiteX5" fmla="*/ 3324038 w 4456252"/>
              <a:gd name="connsiteY5" fmla="*/ 1879843 h 1939587"/>
              <a:gd name="connsiteX6" fmla="*/ 2224587 w 4456252"/>
              <a:gd name="connsiteY6" fmla="*/ 1848509 h 1939587"/>
              <a:gd name="connsiteX7" fmla="*/ 2020717 w 4456252"/>
              <a:gd name="connsiteY7" fmla="*/ 1234350 h 1939587"/>
              <a:gd name="connsiteX8" fmla="*/ 1827887 w 4456252"/>
              <a:gd name="connsiteY8" fmla="*/ 1805277 h 1939587"/>
              <a:gd name="connsiteX9" fmla="*/ 189528 w 4456252"/>
              <a:gd name="connsiteY9" fmla="*/ 1639614 h 1939587"/>
              <a:gd name="connsiteX10" fmla="*/ 105445 w 4456252"/>
              <a:gd name="connsiteY10" fmla="*/ 367862 h 1939587"/>
              <a:gd name="connsiteX11" fmla="*/ 826272 w 4456252"/>
              <a:gd name="connsiteY11" fmla="*/ 772720 h 1939587"/>
              <a:gd name="connsiteX12" fmla="*/ 806447 w 4456252"/>
              <a:gd name="connsiteY12" fmla="*/ 203726 h 1939587"/>
              <a:gd name="connsiteX13" fmla="*/ 1156997 w 4456252"/>
              <a:gd name="connsiteY13" fmla="*/ 94073 h 1939587"/>
              <a:gd name="connsiteX14" fmla="*/ 2344148 w 4456252"/>
              <a:gd name="connsiteY14" fmla="*/ 0 h 1939587"/>
              <a:gd name="connsiteX0" fmla="*/ 2273691 w 4385795"/>
              <a:gd name="connsiteY0" fmla="*/ 1 h 1939587"/>
              <a:gd name="connsiteX1" fmla="*/ 4207595 w 4385795"/>
              <a:gd name="connsiteY1" fmla="*/ 346842 h 1939587"/>
              <a:gd name="connsiteX2" fmla="*/ 4239801 w 4385795"/>
              <a:gd name="connsiteY2" fmla="*/ 1781201 h 1939587"/>
              <a:gd name="connsiteX3" fmla="*/ 3681439 w 4385795"/>
              <a:gd name="connsiteY3" fmla="*/ 1844125 h 1939587"/>
              <a:gd name="connsiteX4" fmla="*/ 3349187 w 4385795"/>
              <a:gd name="connsiteY4" fmla="*/ 1253258 h 1939587"/>
              <a:gd name="connsiteX5" fmla="*/ 3253581 w 4385795"/>
              <a:gd name="connsiteY5" fmla="*/ 1879843 h 1939587"/>
              <a:gd name="connsiteX6" fmla="*/ 2154130 w 4385795"/>
              <a:gd name="connsiteY6" fmla="*/ 1848509 h 1939587"/>
              <a:gd name="connsiteX7" fmla="*/ 1950260 w 4385795"/>
              <a:gd name="connsiteY7" fmla="*/ 1234350 h 1939587"/>
              <a:gd name="connsiteX8" fmla="*/ 1757430 w 4385795"/>
              <a:gd name="connsiteY8" fmla="*/ 1805277 h 1939587"/>
              <a:gd name="connsiteX9" fmla="*/ 119071 w 4385795"/>
              <a:gd name="connsiteY9" fmla="*/ 1639614 h 1939587"/>
              <a:gd name="connsiteX10" fmla="*/ 196694 w 4385795"/>
              <a:gd name="connsiteY10" fmla="*/ 350319 h 1939587"/>
              <a:gd name="connsiteX11" fmla="*/ 755815 w 4385795"/>
              <a:gd name="connsiteY11" fmla="*/ 772720 h 1939587"/>
              <a:gd name="connsiteX12" fmla="*/ 735990 w 4385795"/>
              <a:gd name="connsiteY12" fmla="*/ 203726 h 1939587"/>
              <a:gd name="connsiteX13" fmla="*/ 1086540 w 4385795"/>
              <a:gd name="connsiteY13" fmla="*/ 94073 h 1939587"/>
              <a:gd name="connsiteX14" fmla="*/ 2273691 w 4385795"/>
              <a:gd name="connsiteY14" fmla="*/ 0 h 1939587"/>
              <a:gd name="connsiteX0" fmla="*/ 2318002 w 4430106"/>
              <a:gd name="connsiteY0" fmla="*/ 1 h 1939587"/>
              <a:gd name="connsiteX1" fmla="*/ 4251906 w 4430106"/>
              <a:gd name="connsiteY1" fmla="*/ 346842 h 1939587"/>
              <a:gd name="connsiteX2" fmla="*/ 4284112 w 4430106"/>
              <a:gd name="connsiteY2" fmla="*/ 1781201 h 1939587"/>
              <a:gd name="connsiteX3" fmla="*/ 3725750 w 4430106"/>
              <a:gd name="connsiteY3" fmla="*/ 1844125 h 1939587"/>
              <a:gd name="connsiteX4" fmla="*/ 3393498 w 4430106"/>
              <a:gd name="connsiteY4" fmla="*/ 1253258 h 1939587"/>
              <a:gd name="connsiteX5" fmla="*/ 3297892 w 4430106"/>
              <a:gd name="connsiteY5" fmla="*/ 1879843 h 1939587"/>
              <a:gd name="connsiteX6" fmla="*/ 2198441 w 4430106"/>
              <a:gd name="connsiteY6" fmla="*/ 1848509 h 1939587"/>
              <a:gd name="connsiteX7" fmla="*/ 1994571 w 4430106"/>
              <a:gd name="connsiteY7" fmla="*/ 1234350 h 1939587"/>
              <a:gd name="connsiteX8" fmla="*/ 1801741 w 4430106"/>
              <a:gd name="connsiteY8" fmla="*/ 1805277 h 1939587"/>
              <a:gd name="connsiteX9" fmla="*/ 163382 w 4430106"/>
              <a:gd name="connsiteY9" fmla="*/ 1639614 h 1939587"/>
              <a:gd name="connsiteX10" fmla="*/ 67140 w 4430106"/>
              <a:gd name="connsiteY10" fmla="*/ 896728 h 1939587"/>
              <a:gd name="connsiteX11" fmla="*/ 241005 w 4430106"/>
              <a:gd name="connsiteY11" fmla="*/ 350319 h 1939587"/>
              <a:gd name="connsiteX12" fmla="*/ 800126 w 4430106"/>
              <a:gd name="connsiteY12" fmla="*/ 772720 h 1939587"/>
              <a:gd name="connsiteX13" fmla="*/ 780301 w 4430106"/>
              <a:gd name="connsiteY13" fmla="*/ 203726 h 1939587"/>
              <a:gd name="connsiteX14" fmla="*/ 1130851 w 4430106"/>
              <a:gd name="connsiteY14" fmla="*/ 94073 h 1939587"/>
              <a:gd name="connsiteX15" fmla="*/ 2318002 w 4430106"/>
              <a:gd name="connsiteY15" fmla="*/ 0 h 1939587"/>
              <a:gd name="connsiteX0" fmla="*/ 2396609 w 4508713"/>
              <a:gd name="connsiteY0" fmla="*/ 1 h 1939587"/>
              <a:gd name="connsiteX1" fmla="*/ 4330513 w 4508713"/>
              <a:gd name="connsiteY1" fmla="*/ 346842 h 1939587"/>
              <a:gd name="connsiteX2" fmla="*/ 4362719 w 4508713"/>
              <a:gd name="connsiteY2" fmla="*/ 1781201 h 1939587"/>
              <a:gd name="connsiteX3" fmla="*/ 3804357 w 4508713"/>
              <a:gd name="connsiteY3" fmla="*/ 1844125 h 1939587"/>
              <a:gd name="connsiteX4" fmla="*/ 3472105 w 4508713"/>
              <a:gd name="connsiteY4" fmla="*/ 1253258 h 1939587"/>
              <a:gd name="connsiteX5" fmla="*/ 3376499 w 4508713"/>
              <a:gd name="connsiteY5" fmla="*/ 1879843 h 1939587"/>
              <a:gd name="connsiteX6" fmla="*/ 2277048 w 4508713"/>
              <a:gd name="connsiteY6" fmla="*/ 1848509 h 1939587"/>
              <a:gd name="connsiteX7" fmla="*/ 2073178 w 4508713"/>
              <a:gd name="connsiteY7" fmla="*/ 1234350 h 1939587"/>
              <a:gd name="connsiteX8" fmla="*/ 1880348 w 4508713"/>
              <a:gd name="connsiteY8" fmla="*/ 1805277 h 1939587"/>
              <a:gd name="connsiteX9" fmla="*/ 241989 w 4508713"/>
              <a:gd name="connsiteY9" fmla="*/ 1639614 h 1939587"/>
              <a:gd name="connsiteX10" fmla="*/ 16384 w 4508713"/>
              <a:gd name="connsiteY10" fmla="*/ 879185 h 1939587"/>
              <a:gd name="connsiteX11" fmla="*/ 319612 w 4508713"/>
              <a:gd name="connsiteY11" fmla="*/ 350319 h 1939587"/>
              <a:gd name="connsiteX12" fmla="*/ 878733 w 4508713"/>
              <a:gd name="connsiteY12" fmla="*/ 772720 h 1939587"/>
              <a:gd name="connsiteX13" fmla="*/ 858908 w 4508713"/>
              <a:gd name="connsiteY13" fmla="*/ 203726 h 1939587"/>
              <a:gd name="connsiteX14" fmla="*/ 1209458 w 4508713"/>
              <a:gd name="connsiteY14" fmla="*/ 94073 h 1939587"/>
              <a:gd name="connsiteX15" fmla="*/ 2396609 w 4508713"/>
              <a:gd name="connsiteY15" fmla="*/ 0 h 1939587"/>
              <a:gd name="connsiteX0" fmla="*/ 2396609 w 4508713"/>
              <a:gd name="connsiteY0" fmla="*/ 1 h 1913646"/>
              <a:gd name="connsiteX1" fmla="*/ 4330513 w 4508713"/>
              <a:gd name="connsiteY1" fmla="*/ 346842 h 1913646"/>
              <a:gd name="connsiteX2" fmla="*/ 4362719 w 4508713"/>
              <a:gd name="connsiteY2" fmla="*/ 1517035 h 1913646"/>
              <a:gd name="connsiteX3" fmla="*/ 3804357 w 4508713"/>
              <a:gd name="connsiteY3" fmla="*/ 1844125 h 1913646"/>
              <a:gd name="connsiteX4" fmla="*/ 3472105 w 4508713"/>
              <a:gd name="connsiteY4" fmla="*/ 1253258 h 1913646"/>
              <a:gd name="connsiteX5" fmla="*/ 3376499 w 4508713"/>
              <a:gd name="connsiteY5" fmla="*/ 1879843 h 1913646"/>
              <a:gd name="connsiteX6" fmla="*/ 2277048 w 4508713"/>
              <a:gd name="connsiteY6" fmla="*/ 1848509 h 1913646"/>
              <a:gd name="connsiteX7" fmla="*/ 2073178 w 4508713"/>
              <a:gd name="connsiteY7" fmla="*/ 1234350 h 1913646"/>
              <a:gd name="connsiteX8" fmla="*/ 1880348 w 4508713"/>
              <a:gd name="connsiteY8" fmla="*/ 1805277 h 1913646"/>
              <a:gd name="connsiteX9" fmla="*/ 241989 w 4508713"/>
              <a:gd name="connsiteY9" fmla="*/ 1639614 h 1913646"/>
              <a:gd name="connsiteX10" fmla="*/ 16384 w 4508713"/>
              <a:gd name="connsiteY10" fmla="*/ 879185 h 1913646"/>
              <a:gd name="connsiteX11" fmla="*/ 319612 w 4508713"/>
              <a:gd name="connsiteY11" fmla="*/ 350319 h 1913646"/>
              <a:gd name="connsiteX12" fmla="*/ 878733 w 4508713"/>
              <a:gd name="connsiteY12" fmla="*/ 772720 h 1913646"/>
              <a:gd name="connsiteX13" fmla="*/ 858908 w 4508713"/>
              <a:gd name="connsiteY13" fmla="*/ 203726 h 1913646"/>
              <a:gd name="connsiteX14" fmla="*/ 1209458 w 4508713"/>
              <a:gd name="connsiteY14" fmla="*/ 94073 h 1913646"/>
              <a:gd name="connsiteX15" fmla="*/ 2396609 w 4508713"/>
              <a:gd name="connsiteY15" fmla="*/ 0 h 1913646"/>
              <a:gd name="connsiteX0" fmla="*/ 2396609 w 4508713"/>
              <a:gd name="connsiteY0" fmla="*/ -1 h 1913644"/>
              <a:gd name="connsiteX1" fmla="*/ 4330513 w 4508713"/>
              <a:gd name="connsiteY1" fmla="*/ 346840 h 1913644"/>
              <a:gd name="connsiteX2" fmla="*/ 4362719 w 4508713"/>
              <a:gd name="connsiteY2" fmla="*/ 1517033 h 1913644"/>
              <a:gd name="connsiteX3" fmla="*/ 3804357 w 4508713"/>
              <a:gd name="connsiteY3" fmla="*/ 1844123 h 1913644"/>
              <a:gd name="connsiteX4" fmla="*/ 3472105 w 4508713"/>
              <a:gd name="connsiteY4" fmla="*/ 1253256 h 1913644"/>
              <a:gd name="connsiteX5" fmla="*/ 3376499 w 4508713"/>
              <a:gd name="connsiteY5" fmla="*/ 1879841 h 1913644"/>
              <a:gd name="connsiteX6" fmla="*/ 2277048 w 4508713"/>
              <a:gd name="connsiteY6" fmla="*/ 1848507 h 1913644"/>
              <a:gd name="connsiteX7" fmla="*/ 2073178 w 4508713"/>
              <a:gd name="connsiteY7" fmla="*/ 1234348 h 1913644"/>
              <a:gd name="connsiteX8" fmla="*/ 1880348 w 4508713"/>
              <a:gd name="connsiteY8" fmla="*/ 1805275 h 1913644"/>
              <a:gd name="connsiteX9" fmla="*/ 241989 w 4508713"/>
              <a:gd name="connsiteY9" fmla="*/ 1639612 h 1913644"/>
              <a:gd name="connsiteX10" fmla="*/ 16384 w 4508713"/>
              <a:gd name="connsiteY10" fmla="*/ 879183 h 1913644"/>
              <a:gd name="connsiteX11" fmla="*/ 319612 w 4508713"/>
              <a:gd name="connsiteY11" fmla="*/ 350317 h 1913644"/>
              <a:gd name="connsiteX12" fmla="*/ 878733 w 4508713"/>
              <a:gd name="connsiteY12" fmla="*/ 772718 h 1913644"/>
              <a:gd name="connsiteX13" fmla="*/ 858908 w 4508713"/>
              <a:gd name="connsiteY13" fmla="*/ 203724 h 1913644"/>
              <a:gd name="connsiteX14" fmla="*/ 1209458 w 4508713"/>
              <a:gd name="connsiteY14" fmla="*/ 94071 h 1913644"/>
              <a:gd name="connsiteX15" fmla="*/ 2479239 w 4508713"/>
              <a:gd name="connsiteY15" fmla="*/ 97270 h 1913644"/>
              <a:gd name="connsiteX0" fmla="*/ 2396609 w 4508713"/>
              <a:gd name="connsiteY0" fmla="*/ 1 h 1913646"/>
              <a:gd name="connsiteX1" fmla="*/ 4330513 w 4508713"/>
              <a:gd name="connsiteY1" fmla="*/ 346842 h 1913646"/>
              <a:gd name="connsiteX2" fmla="*/ 4362719 w 4508713"/>
              <a:gd name="connsiteY2" fmla="*/ 1517035 h 1913646"/>
              <a:gd name="connsiteX3" fmla="*/ 3804357 w 4508713"/>
              <a:gd name="connsiteY3" fmla="*/ 1844125 h 1913646"/>
              <a:gd name="connsiteX4" fmla="*/ 3472105 w 4508713"/>
              <a:gd name="connsiteY4" fmla="*/ 1253258 h 1913646"/>
              <a:gd name="connsiteX5" fmla="*/ 3376499 w 4508713"/>
              <a:gd name="connsiteY5" fmla="*/ 1879843 h 1913646"/>
              <a:gd name="connsiteX6" fmla="*/ 2277048 w 4508713"/>
              <a:gd name="connsiteY6" fmla="*/ 1848509 h 1913646"/>
              <a:gd name="connsiteX7" fmla="*/ 2073178 w 4508713"/>
              <a:gd name="connsiteY7" fmla="*/ 1234350 h 1913646"/>
              <a:gd name="connsiteX8" fmla="*/ 1880348 w 4508713"/>
              <a:gd name="connsiteY8" fmla="*/ 1805277 h 1913646"/>
              <a:gd name="connsiteX9" fmla="*/ 241989 w 4508713"/>
              <a:gd name="connsiteY9" fmla="*/ 1639614 h 1913646"/>
              <a:gd name="connsiteX10" fmla="*/ 16384 w 4508713"/>
              <a:gd name="connsiteY10" fmla="*/ 879185 h 1913646"/>
              <a:gd name="connsiteX11" fmla="*/ 319612 w 4508713"/>
              <a:gd name="connsiteY11" fmla="*/ 350319 h 1913646"/>
              <a:gd name="connsiteX12" fmla="*/ 878733 w 4508713"/>
              <a:gd name="connsiteY12" fmla="*/ 772720 h 1913646"/>
              <a:gd name="connsiteX13" fmla="*/ 858908 w 4508713"/>
              <a:gd name="connsiteY13" fmla="*/ 203726 h 1913646"/>
              <a:gd name="connsiteX14" fmla="*/ 1209458 w 4508713"/>
              <a:gd name="connsiteY14" fmla="*/ 94073 h 1913646"/>
              <a:gd name="connsiteX15" fmla="*/ 1976775 w 4508713"/>
              <a:gd name="connsiteY15" fmla="*/ 70999 h 1913646"/>
              <a:gd name="connsiteX0" fmla="*/ 2396609 w 4508713"/>
              <a:gd name="connsiteY0" fmla="*/ -1 h 1913644"/>
              <a:gd name="connsiteX1" fmla="*/ 4330513 w 4508713"/>
              <a:gd name="connsiteY1" fmla="*/ 346840 h 1913644"/>
              <a:gd name="connsiteX2" fmla="*/ 4362719 w 4508713"/>
              <a:gd name="connsiteY2" fmla="*/ 1517033 h 1913644"/>
              <a:gd name="connsiteX3" fmla="*/ 3804357 w 4508713"/>
              <a:gd name="connsiteY3" fmla="*/ 1844123 h 1913644"/>
              <a:gd name="connsiteX4" fmla="*/ 3472105 w 4508713"/>
              <a:gd name="connsiteY4" fmla="*/ 1253256 h 1913644"/>
              <a:gd name="connsiteX5" fmla="*/ 3376499 w 4508713"/>
              <a:gd name="connsiteY5" fmla="*/ 1879841 h 1913644"/>
              <a:gd name="connsiteX6" fmla="*/ 2277048 w 4508713"/>
              <a:gd name="connsiteY6" fmla="*/ 1848507 h 1913644"/>
              <a:gd name="connsiteX7" fmla="*/ 2073178 w 4508713"/>
              <a:gd name="connsiteY7" fmla="*/ 1234348 h 1913644"/>
              <a:gd name="connsiteX8" fmla="*/ 1880348 w 4508713"/>
              <a:gd name="connsiteY8" fmla="*/ 1805275 h 1913644"/>
              <a:gd name="connsiteX9" fmla="*/ 241989 w 4508713"/>
              <a:gd name="connsiteY9" fmla="*/ 1639612 h 1913644"/>
              <a:gd name="connsiteX10" fmla="*/ 16384 w 4508713"/>
              <a:gd name="connsiteY10" fmla="*/ 879183 h 1913644"/>
              <a:gd name="connsiteX11" fmla="*/ 319612 w 4508713"/>
              <a:gd name="connsiteY11" fmla="*/ 350317 h 1913644"/>
              <a:gd name="connsiteX12" fmla="*/ 878733 w 4508713"/>
              <a:gd name="connsiteY12" fmla="*/ 772718 h 1913644"/>
              <a:gd name="connsiteX13" fmla="*/ 858908 w 4508713"/>
              <a:gd name="connsiteY13" fmla="*/ 203724 h 1913644"/>
              <a:gd name="connsiteX14" fmla="*/ 1209458 w 4508713"/>
              <a:gd name="connsiteY14" fmla="*/ 94071 h 1913644"/>
              <a:gd name="connsiteX15" fmla="*/ 2511359 w 4508713"/>
              <a:gd name="connsiteY15" fmla="*/ 13961 h 1913644"/>
              <a:gd name="connsiteX0" fmla="*/ 2396609 w 4508713"/>
              <a:gd name="connsiteY0" fmla="*/ 1 h 1913646"/>
              <a:gd name="connsiteX1" fmla="*/ 4330513 w 4508713"/>
              <a:gd name="connsiteY1" fmla="*/ 346842 h 1913646"/>
              <a:gd name="connsiteX2" fmla="*/ 4362719 w 4508713"/>
              <a:gd name="connsiteY2" fmla="*/ 1517035 h 1913646"/>
              <a:gd name="connsiteX3" fmla="*/ 3804357 w 4508713"/>
              <a:gd name="connsiteY3" fmla="*/ 1844125 h 1913646"/>
              <a:gd name="connsiteX4" fmla="*/ 3472105 w 4508713"/>
              <a:gd name="connsiteY4" fmla="*/ 1253258 h 1913646"/>
              <a:gd name="connsiteX5" fmla="*/ 3376499 w 4508713"/>
              <a:gd name="connsiteY5" fmla="*/ 1879843 h 1913646"/>
              <a:gd name="connsiteX6" fmla="*/ 2277048 w 4508713"/>
              <a:gd name="connsiteY6" fmla="*/ 1848509 h 1913646"/>
              <a:gd name="connsiteX7" fmla="*/ 2073178 w 4508713"/>
              <a:gd name="connsiteY7" fmla="*/ 1234350 h 1913646"/>
              <a:gd name="connsiteX8" fmla="*/ 1880348 w 4508713"/>
              <a:gd name="connsiteY8" fmla="*/ 1805277 h 1913646"/>
              <a:gd name="connsiteX9" fmla="*/ 241989 w 4508713"/>
              <a:gd name="connsiteY9" fmla="*/ 1639614 h 1913646"/>
              <a:gd name="connsiteX10" fmla="*/ 16384 w 4508713"/>
              <a:gd name="connsiteY10" fmla="*/ 879185 h 1913646"/>
              <a:gd name="connsiteX11" fmla="*/ 319612 w 4508713"/>
              <a:gd name="connsiteY11" fmla="*/ 350319 h 1913646"/>
              <a:gd name="connsiteX12" fmla="*/ 878733 w 4508713"/>
              <a:gd name="connsiteY12" fmla="*/ 772720 h 1913646"/>
              <a:gd name="connsiteX13" fmla="*/ 858908 w 4508713"/>
              <a:gd name="connsiteY13" fmla="*/ 203726 h 1913646"/>
              <a:gd name="connsiteX14" fmla="*/ 1209458 w 4508713"/>
              <a:gd name="connsiteY14" fmla="*/ 94073 h 1913646"/>
              <a:gd name="connsiteX15" fmla="*/ 2364484 w 4508713"/>
              <a:gd name="connsiteY15" fmla="*/ 83303 h 1913646"/>
              <a:gd name="connsiteX0" fmla="*/ 2396609 w 4508713"/>
              <a:gd name="connsiteY0" fmla="*/ -1 h 1913644"/>
              <a:gd name="connsiteX1" fmla="*/ 4330513 w 4508713"/>
              <a:gd name="connsiteY1" fmla="*/ 346840 h 1913644"/>
              <a:gd name="connsiteX2" fmla="*/ 4362719 w 4508713"/>
              <a:gd name="connsiteY2" fmla="*/ 1517033 h 1913644"/>
              <a:gd name="connsiteX3" fmla="*/ 3804357 w 4508713"/>
              <a:gd name="connsiteY3" fmla="*/ 1844123 h 1913644"/>
              <a:gd name="connsiteX4" fmla="*/ 3472105 w 4508713"/>
              <a:gd name="connsiteY4" fmla="*/ 1253256 h 1913644"/>
              <a:gd name="connsiteX5" fmla="*/ 3376499 w 4508713"/>
              <a:gd name="connsiteY5" fmla="*/ 1879841 h 1913644"/>
              <a:gd name="connsiteX6" fmla="*/ 2277048 w 4508713"/>
              <a:gd name="connsiteY6" fmla="*/ 1848507 h 1913644"/>
              <a:gd name="connsiteX7" fmla="*/ 2073178 w 4508713"/>
              <a:gd name="connsiteY7" fmla="*/ 1234348 h 1913644"/>
              <a:gd name="connsiteX8" fmla="*/ 1880348 w 4508713"/>
              <a:gd name="connsiteY8" fmla="*/ 1805275 h 1913644"/>
              <a:gd name="connsiteX9" fmla="*/ 241989 w 4508713"/>
              <a:gd name="connsiteY9" fmla="*/ 1639612 h 1913644"/>
              <a:gd name="connsiteX10" fmla="*/ 16384 w 4508713"/>
              <a:gd name="connsiteY10" fmla="*/ 879183 h 1913644"/>
              <a:gd name="connsiteX11" fmla="*/ 319612 w 4508713"/>
              <a:gd name="connsiteY11" fmla="*/ 350317 h 1913644"/>
              <a:gd name="connsiteX12" fmla="*/ 878733 w 4508713"/>
              <a:gd name="connsiteY12" fmla="*/ 772718 h 1913644"/>
              <a:gd name="connsiteX13" fmla="*/ 858908 w 4508713"/>
              <a:gd name="connsiteY13" fmla="*/ 203724 h 1913644"/>
              <a:gd name="connsiteX14" fmla="*/ 1209458 w 4508713"/>
              <a:gd name="connsiteY14" fmla="*/ 94071 h 1913644"/>
              <a:gd name="connsiteX15" fmla="*/ 2036753 w 4508713"/>
              <a:gd name="connsiteY15" fmla="*/ 60855 h 1913644"/>
              <a:gd name="connsiteX0" fmla="*/ 2345362 w 4512381"/>
              <a:gd name="connsiteY0" fmla="*/ 32033 h 1864702"/>
              <a:gd name="connsiteX1" fmla="*/ 4330513 w 4512381"/>
              <a:gd name="connsiteY1" fmla="*/ 297898 h 1864702"/>
              <a:gd name="connsiteX2" fmla="*/ 4362719 w 4512381"/>
              <a:gd name="connsiteY2" fmla="*/ 1468091 h 1864702"/>
              <a:gd name="connsiteX3" fmla="*/ 3804357 w 4512381"/>
              <a:gd name="connsiteY3" fmla="*/ 1795181 h 1864702"/>
              <a:gd name="connsiteX4" fmla="*/ 3472105 w 4512381"/>
              <a:gd name="connsiteY4" fmla="*/ 1204314 h 1864702"/>
              <a:gd name="connsiteX5" fmla="*/ 3376499 w 4512381"/>
              <a:gd name="connsiteY5" fmla="*/ 1830899 h 1864702"/>
              <a:gd name="connsiteX6" fmla="*/ 2277048 w 4512381"/>
              <a:gd name="connsiteY6" fmla="*/ 1799565 h 1864702"/>
              <a:gd name="connsiteX7" fmla="*/ 2073178 w 4512381"/>
              <a:gd name="connsiteY7" fmla="*/ 1185406 h 1864702"/>
              <a:gd name="connsiteX8" fmla="*/ 1880348 w 4512381"/>
              <a:gd name="connsiteY8" fmla="*/ 1756333 h 1864702"/>
              <a:gd name="connsiteX9" fmla="*/ 241989 w 4512381"/>
              <a:gd name="connsiteY9" fmla="*/ 1590670 h 1864702"/>
              <a:gd name="connsiteX10" fmla="*/ 16384 w 4512381"/>
              <a:gd name="connsiteY10" fmla="*/ 830241 h 1864702"/>
              <a:gd name="connsiteX11" fmla="*/ 319612 w 4512381"/>
              <a:gd name="connsiteY11" fmla="*/ 301375 h 1864702"/>
              <a:gd name="connsiteX12" fmla="*/ 878733 w 4512381"/>
              <a:gd name="connsiteY12" fmla="*/ 723776 h 1864702"/>
              <a:gd name="connsiteX13" fmla="*/ 858908 w 4512381"/>
              <a:gd name="connsiteY13" fmla="*/ 154782 h 1864702"/>
              <a:gd name="connsiteX14" fmla="*/ 1209458 w 4512381"/>
              <a:gd name="connsiteY14" fmla="*/ 45129 h 1864702"/>
              <a:gd name="connsiteX15" fmla="*/ 2036753 w 4512381"/>
              <a:gd name="connsiteY15" fmla="*/ 11913 h 1864702"/>
              <a:gd name="connsiteX0" fmla="*/ 2345362 w 4512381"/>
              <a:gd name="connsiteY0" fmla="*/ 32031 h 1864700"/>
              <a:gd name="connsiteX1" fmla="*/ 4330513 w 4512381"/>
              <a:gd name="connsiteY1" fmla="*/ 297896 h 1864700"/>
              <a:gd name="connsiteX2" fmla="*/ 4362719 w 4512381"/>
              <a:gd name="connsiteY2" fmla="*/ 1468089 h 1864700"/>
              <a:gd name="connsiteX3" fmla="*/ 3804357 w 4512381"/>
              <a:gd name="connsiteY3" fmla="*/ 1795179 h 1864700"/>
              <a:gd name="connsiteX4" fmla="*/ 3472105 w 4512381"/>
              <a:gd name="connsiteY4" fmla="*/ 1204312 h 1864700"/>
              <a:gd name="connsiteX5" fmla="*/ 3376499 w 4512381"/>
              <a:gd name="connsiteY5" fmla="*/ 1830897 h 1864700"/>
              <a:gd name="connsiteX6" fmla="*/ 2277048 w 4512381"/>
              <a:gd name="connsiteY6" fmla="*/ 1799563 h 1864700"/>
              <a:gd name="connsiteX7" fmla="*/ 2073178 w 4512381"/>
              <a:gd name="connsiteY7" fmla="*/ 1185404 h 1864700"/>
              <a:gd name="connsiteX8" fmla="*/ 1880348 w 4512381"/>
              <a:gd name="connsiteY8" fmla="*/ 1756331 h 1864700"/>
              <a:gd name="connsiteX9" fmla="*/ 241989 w 4512381"/>
              <a:gd name="connsiteY9" fmla="*/ 1590668 h 1864700"/>
              <a:gd name="connsiteX10" fmla="*/ 16384 w 4512381"/>
              <a:gd name="connsiteY10" fmla="*/ 830239 h 1864700"/>
              <a:gd name="connsiteX11" fmla="*/ 319612 w 4512381"/>
              <a:gd name="connsiteY11" fmla="*/ 301373 h 1864700"/>
              <a:gd name="connsiteX12" fmla="*/ 878733 w 4512381"/>
              <a:gd name="connsiteY12" fmla="*/ 723774 h 1864700"/>
              <a:gd name="connsiteX13" fmla="*/ 858908 w 4512381"/>
              <a:gd name="connsiteY13" fmla="*/ 154780 h 1864700"/>
              <a:gd name="connsiteX14" fmla="*/ 1209458 w 4512381"/>
              <a:gd name="connsiteY14" fmla="*/ 45127 h 1864700"/>
              <a:gd name="connsiteX15" fmla="*/ 2036753 w 4512381"/>
              <a:gd name="connsiteY15" fmla="*/ 11911 h 1864700"/>
              <a:gd name="connsiteX0" fmla="*/ 2345362 w 4512381"/>
              <a:gd name="connsiteY0" fmla="*/ 32781 h 1865450"/>
              <a:gd name="connsiteX1" fmla="*/ 4330513 w 4512381"/>
              <a:gd name="connsiteY1" fmla="*/ 298646 h 1865450"/>
              <a:gd name="connsiteX2" fmla="*/ 4362719 w 4512381"/>
              <a:gd name="connsiteY2" fmla="*/ 1468839 h 1865450"/>
              <a:gd name="connsiteX3" fmla="*/ 3804357 w 4512381"/>
              <a:gd name="connsiteY3" fmla="*/ 1795929 h 1865450"/>
              <a:gd name="connsiteX4" fmla="*/ 3472105 w 4512381"/>
              <a:gd name="connsiteY4" fmla="*/ 1205062 h 1865450"/>
              <a:gd name="connsiteX5" fmla="*/ 3376499 w 4512381"/>
              <a:gd name="connsiteY5" fmla="*/ 1831647 h 1865450"/>
              <a:gd name="connsiteX6" fmla="*/ 2277048 w 4512381"/>
              <a:gd name="connsiteY6" fmla="*/ 1800313 h 1865450"/>
              <a:gd name="connsiteX7" fmla="*/ 2073178 w 4512381"/>
              <a:gd name="connsiteY7" fmla="*/ 1186154 h 1865450"/>
              <a:gd name="connsiteX8" fmla="*/ 1880348 w 4512381"/>
              <a:gd name="connsiteY8" fmla="*/ 1757081 h 1865450"/>
              <a:gd name="connsiteX9" fmla="*/ 241989 w 4512381"/>
              <a:gd name="connsiteY9" fmla="*/ 1591418 h 1865450"/>
              <a:gd name="connsiteX10" fmla="*/ 16384 w 4512381"/>
              <a:gd name="connsiteY10" fmla="*/ 830989 h 1865450"/>
              <a:gd name="connsiteX11" fmla="*/ 319612 w 4512381"/>
              <a:gd name="connsiteY11" fmla="*/ 302123 h 1865450"/>
              <a:gd name="connsiteX12" fmla="*/ 878733 w 4512381"/>
              <a:gd name="connsiteY12" fmla="*/ 724524 h 1865450"/>
              <a:gd name="connsiteX13" fmla="*/ 858908 w 4512381"/>
              <a:gd name="connsiteY13" fmla="*/ 155530 h 1865450"/>
              <a:gd name="connsiteX14" fmla="*/ 1209458 w 4512381"/>
              <a:gd name="connsiteY14" fmla="*/ 45877 h 1865450"/>
              <a:gd name="connsiteX15" fmla="*/ 2446182 w 4512381"/>
              <a:gd name="connsiteY15" fmla="*/ 10161 h 1865450"/>
              <a:gd name="connsiteX0" fmla="*/ 2345362 w 4512381"/>
              <a:gd name="connsiteY0" fmla="*/ 30520 h 1863189"/>
              <a:gd name="connsiteX1" fmla="*/ 4330513 w 4512381"/>
              <a:gd name="connsiteY1" fmla="*/ 296385 h 1863189"/>
              <a:gd name="connsiteX2" fmla="*/ 4362719 w 4512381"/>
              <a:gd name="connsiteY2" fmla="*/ 1466578 h 1863189"/>
              <a:gd name="connsiteX3" fmla="*/ 3804357 w 4512381"/>
              <a:gd name="connsiteY3" fmla="*/ 1793668 h 1863189"/>
              <a:gd name="connsiteX4" fmla="*/ 3472105 w 4512381"/>
              <a:gd name="connsiteY4" fmla="*/ 1202801 h 1863189"/>
              <a:gd name="connsiteX5" fmla="*/ 3376499 w 4512381"/>
              <a:gd name="connsiteY5" fmla="*/ 1829386 h 1863189"/>
              <a:gd name="connsiteX6" fmla="*/ 2277048 w 4512381"/>
              <a:gd name="connsiteY6" fmla="*/ 1798052 h 1863189"/>
              <a:gd name="connsiteX7" fmla="*/ 2073178 w 4512381"/>
              <a:gd name="connsiteY7" fmla="*/ 1183893 h 1863189"/>
              <a:gd name="connsiteX8" fmla="*/ 1880348 w 4512381"/>
              <a:gd name="connsiteY8" fmla="*/ 1754820 h 1863189"/>
              <a:gd name="connsiteX9" fmla="*/ 241989 w 4512381"/>
              <a:gd name="connsiteY9" fmla="*/ 1589157 h 1863189"/>
              <a:gd name="connsiteX10" fmla="*/ 16384 w 4512381"/>
              <a:gd name="connsiteY10" fmla="*/ 828728 h 1863189"/>
              <a:gd name="connsiteX11" fmla="*/ 319612 w 4512381"/>
              <a:gd name="connsiteY11" fmla="*/ 299862 h 1863189"/>
              <a:gd name="connsiteX12" fmla="*/ 878733 w 4512381"/>
              <a:gd name="connsiteY12" fmla="*/ 722263 h 1863189"/>
              <a:gd name="connsiteX13" fmla="*/ 858908 w 4512381"/>
              <a:gd name="connsiteY13" fmla="*/ 153269 h 1863189"/>
              <a:gd name="connsiteX14" fmla="*/ 1209458 w 4512381"/>
              <a:gd name="connsiteY14" fmla="*/ 43616 h 1863189"/>
              <a:gd name="connsiteX15" fmla="*/ 2367083 w 4512381"/>
              <a:gd name="connsiteY15" fmla="*/ 15716 h 1863189"/>
              <a:gd name="connsiteX0" fmla="*/ 2345362 w 4512381"/>
              <a:gd name="connsiteY0" fmla="*/ 30520 h 1863189"/>
              <a:gd name="connsiteX1" fmla="*/ 4330513 w 4512381"/>
              <a:gd name="connsiteY1" fmla="*/ 296385 h 1863189"/>
              <a:gd name="connsiteX2" fmla="*/ 4362719 w 4512381"/>
              <a:gd name="connsiteY2" fmla="*/ 1466578 h 1863189"/>
              <a:gd name="connsiteX3" fmla="*/ 3804357 w 4512381"/>
              <a:gd name="connsiteY3" fmla="*/ 1793668 h 1863189"/>
              <a:gd name="connsiteX4" fmla="*/ 3472105 w 4512381"/>
              <a:gd name="connsiteY4" fmla="*/ 1202801 h 1863189"/>
              <a:gd name="connsiteX5" fmla="*/ 3376499 w 4512381"/>
              <a:gd name="connsiteY5" fmla="*/ 1829386 h 1863189"/>
              <a:gd name="connsiteX6" fmla="*/ 2277048 w 4512381"/>
              <a:gd name="connsiteY6" fmla="*/ 1798052 h 1863189"/>
              <a:gd name="connsiteX7" fmla="*/ 2073178 w 4512381"/>
              <a:gd name="connsiteY7" fmla="*/ 1183893 h 1863189"/>
              <a:gd name="connsiteX8" fmla="*/ 1880348 w 4512381"/>
              <a:gd name="connsiteY8" fmla="*/ 1754820 h 1863189"/>
              <a:gd name="connsiteX9" fmla="*/ 241989 w 4512381"/>
              <a:gd name="connsiteY9" fmla="*/ 1589157 h 1863189"/>
              <a:gd name="connsiteX10" fmla="*/ 16384 w 4512381"/>
              <a:gd name="connsiteY10" fmla="*/ 828728 h 1863189"/>
              <a:gd name="connsiteX11" fmla="*/ 319612 w 4512381"/>
              <a:gd name="connsiteY11" fmla="*/ 299862 h 1863189"/>
              <a:gd name="connsiteX12" fmla="*/ 1061035 w 4512381"/>
              <a:gd name="connsiteY12" fmla="*/ 1063765 h 1863189"/>
              <a:gd name="connsiteX13" fmla="*/ 858908 w 4512381"/>
              <a:gd name="connsiteY13" fmla="*/ 153269 h 1863189"/>
              <a:gd name="connsiteX14" fmla="*/ 1209458 w 4512381"/>
              <a:gd name="connsiteY14" fmla="*/ 43616 h 1863189"/>
              <a:gd name="connsiteX15" fmla="*/ 2367083 w 4512381"/>
              <a:gd name="connsiteY15" fmla="*/ 15716 h 1863189"/>
              <a:gd name="connsiteX0" fmla="*/ 2345362 w 4512381"/>
              <a:gd name="connsiteY0" fmla="*/ 64146 h 1896815"/>
              <a:gd name="connsiteX1" fmla="*/ 4330513 w 4512381"/>
              <a:gd name="connsiteY1" fmla="*/ 330011 h 1896815"/>
              <a:gd name="connsiteX2" fmla="*/ 4362719 w 4512381"/>
              <a:gd name="connsiteY2" fmla="*/ 1500204 h 1896815"/>
              <a:gd name="connsiteX3" fmla="*/ 3804357 w 4512381"/>
              <a:gd name="connsiteY3" fmla="*/ 1827294 h 1896815"/>
              <a:gd name="connsiteX4" fmla="*/ 3472105 w 4512381"/>
              <a:gd name="connsiteY4" fmla="*/ 1236427 h 1896815"/>
              <a:gd name="connsiteX5" fmla="*/ 3376499 w 4512381"/>
              <a:gd name="connsiteY5" fmla="*/ 1863012 h 1896815"/>
              <a:gd name="connsiteX6" fmla="*/ 2277048 w 4512381"/>
              <a:gd name="connsiteY6" fmla="*/ 1831678 h 1896815"/>
              <a:gd name="connsiteX7" fmla="*/ 2073178 w 4512381"/>
              <a:gd name="connsiteY7" fmla="*/ 1217519 h 1896815"/>
              <a:gd name="connsiteX8" fmla="*/ 1880348 w 4512381"/>
              <a:gd name="connsiteY8" fmla="*/ 1788446 h 1896815"/>
              <a:gd name="connsiteX9" fmla="*/ 241989 w 4512381"/>
              <a:gd name="connsiteY9" fmla="*/ 1622783 h 1896815"/>
              <a:gd name="connsiteX10" fmla="*/ 16384 w 4512381"/>
              <a:gd name="connsiteY10" fmla="*/ 862354 h 1896815"/>
              <a:gd name="connsiteX11" fmla="*/ 319612 w 4512381"/>
              <a:gd name="connsiteY11" fmla="*/ 333488 h 1896815"/>
              <a:gd name="connsiteX12" fmla="*/ 1061035 w 4512381"/>
              <a:gd name="connsiteY12" fmla="*/ 1097391 h 1896815"/>
              <a:gd name="connsiteX13" fmla="*/ 858908 w 4512381"/>
              <a:gd name="connsiteY13" fmla="*/ 186895 h 1896815"/>
              <a:gd name="connsiteX14" fmla="*/ 1227533 w 4512381"/>
              <a:gd name="connsiteY14" fmla="*/ 34422 h 1896815"/>
              <a:gd name="connsiteX15" fmla="*/ 2367083 w 4512381"/>
              <a:gd name="connsiteY15" fmla="*/ 49342 h 1896815"/>
              <a:gd name="connsiteX0" fmla="*/ 2345362 w 4512381"/>
              <a:gd name="connsiteY0" fmla="*/ 34781 h 1867450"/>
              <a:gd name="connsiteX1" fmla="*/ 4330513 w 4512381"/>
              <a:gd name="connsiteY1" fmla="*/ 300646 h 1867450"/>
              <a:gd name="connsiteX2" fmla="*/ 4362719 w 4512381"/>
              <a:gd name="connsiteY2" fmla="*/ 1470839 h 1867450"/>
              <a:gd name="connsiteX3" fmla="*/ 3804357 w 4512381"/>
              <a:gd name="connsiteY3" fmla="*/ 1797929 h 1867450"/>
              <a:gd name="connsiteX4" fmla="*/ 3472105 w 4512381"/>
              <a:gd name="connsiteY4" fmla="*/ 1207062 h 1867450"/>
              <a:gd name="connsiteX5" fmla="*/ 3376499 w 4512381"/>
              <a:gd name="connsiteY5" fmla="*/ 1833647 h 1867450"/>
              <a:gd name="connsiteX6" fmla="*/ 2277048 w 4512381"/>
              <a:gd name="connsiteY6" fmla="*/ 1802313 h 1867450"/>
              <a:gd name="connsiteX7" fmla="*/ 2073178 w 4512381"/>
              <a:gd name="connsiteY7" fmla="*/ 1188154 h 1867450"/>
              <a:gd name="connsiteX8" fmla="*/ 1880348 w 4512381"/>
              <a:gd name="connsiteY8" fmla="*/ 1759081 h 1867450"/>
              <a:gd name="connsiteX9" fmla="*/ 241989 w 4512381"/>
              <a:gd name="connsiteY9" fmla="*/ 1593418 h 1867450"/>
              <a:gd name="connsiteX10" fmla="*/ 16384 w 4512381"/>
              <a:gd name="connsiteY10" fmla="*/ 832989 h 1867450"/>
              <a:gd name="connsiteX11" fmla="*/ 319612 w 4512381"/>
              <a:gd name="connsiteY11" fmla="*/ 304123 h 1867450"/>
              <a:gd name="connsiteX12" fmla="*/ 1061035 w 4512381"/>
              <a:gd name="connsiteY12" fmla="*/ 1068026 h 1867450"/>
              <a:gd name="connsiteX13" fmla="*/ 858908 w 4512381"/>
              <a:gd name="connsiteY13" fmla="*/ 157530 h 1867450"/>
              <a:gd name="connsiteX14" fmla="*/ 1227533 w 4512381"/>
              <a:gd name="connsiteY14" fmla="*/ 5057 h 1867450"/>
              <a:gd name="connsiteX15" fmla="*/ 2367083 w 4512381"/>
              <a:gd name="connsiteY15" fmla="*/ 19977 h 1867450"/>
              <a:gd name="connsiteX0" fmla="*/ 2345362 w 4512381"/>
              <a:gd name="connsiteY0" fmla="*/ 76426 h 1909095"/>
              <a:gd name="connsiteX1" fmla="*/ 4330513 w 4512381"/>
              <a:gd name="connsiteY1" fmla="*/ 342291 h 1909095"/>
              <a:gd name="connsiteX2" fmla="*/ 4362719 w 4512381"/>
              <a:gd name="connsiteY2" fmla="*/ 1512484 h 1909095"/>
              <a:gd name="connsiteX3" fmla="*/ 3804357 w 4512381"/>
              <a:gd name="connsiteY3" fmla="*/ 1839574 h 1909095"/>
              <a:gd name="connsiteX4" fmla="*/ 3472105 w 4512381"/>
              <a:gd name="connsiteY4" fmla="*/ 1248707 h 1909095"/>
              <a:gd name="connsiteX5" fmla="*/ 3376499 w 4512381"/>
              <a:gd name="connsiteY5" fmla="*/ 1875292 h 1909095"/>
              <a:gd name="connsiteX6" fmla="*/ 2277048 w 4512381"/>
              <a:gd name="connsiteY6" fmla="*/ 1843958 h 1909095"/>
              <a:gd name="connsiteX7" fmla="*/ 2073178 w 4512381"/>
              <a:gd name="connsiteY7" fmla="*/ 1229799 h 1909095"/>
              <a:gd name="connsiteX8" fmla="*/ 1880348 w 4512381"/>
              <a:gd name="connsiteY8" fmla="*/ 1800726 h 1909095"/>
              <a:gd name="connsiteX9" fmla="*/ 241989 w 4512381"/>
              <a:gd name="connsiteY9" fmla="*/ 1635063 h 1909095"/>
              <a:gd name="connsiteX10" fmla="*/ 16384 w 4512381"/>
              <a:gd name="connsiteY10" fmla="*/ 874634 h 1909095"/>
              <a:gd name="connsiteX11" fmla="*/ 319612 w 4512381"/>
              <a:gd name="connsiteY11" fmla="*/ 345768 h 1909095"/>
              <a:gd name="connsiteX12" fmla="*/ 1061035 w 4512381"/>
              <a:gd name="connsiteY12" fmla="*/ 1109671 h 1909095"/>
              <a:gd name="connsiteX13" fmla="*/ 858908 w 4512381"/>
              <a:gd name="connsiteY13" fmla="*/ 199175 h 1909095"/>
              <a:gd name="connsiteX14" fmla="*/ 1227533 w 4512381"/>
              <a:gd name="connsiteY14" fmla="*/ 46702 h 1909095"/>
              <a:gd name="connsiteX15" fmla="*/ 2377322 w 4512381"/>
              <a:gd name="connsiteY15" fmla="*/ 0 h 1909095"/>
              <a:gd name="connsiteX0" fmla="*/ 2684842 w 4488234"/>
              <a:gd name="connsiteY0" fmla="*/ 78306 h 1909095"/>
              <a:gd name="connsiteX1" fmla="*/ 4330513 w 4488234"/>
              <a:gd name="connsiteY1" fmla="*/ 342291 h 1909095"/>
              <a:gd name="connsiteX2" fmla="*/ 4362719 w 4488234"/>
              <a:gd name="connsiteY2" fmla="*/ 1512484 h 1909095"/>
              <a:gd name="connsiteX3" fmla="*/ 3804357 w 4488234"/>
              <a:gd name="connsiteY3" fmla="*/ 1839574 h 1909095"/>
              <a:gd name="connsiteX4" fmla="*/ 3472105 w 4488234"/>
              <a:gd name="connsiteY4" fmla="*/ 1248707 h 1909095"/>
              <a:gd name="connsiteX5" fmla="*/ 3376499 w 4488234"/>
              <a:gd name="connsiteY5" fmla="*/ 1875292 h 1909095"/>
              <a:gd name="connsiteX6" fmla="*/ 2277048 w 4488234"/>
              <a:gd name="connsiteY6" fmla="*/ 1843958 h 1909095"/>
              <a:gd name="connsiteX7" fmla="*/ 2073178 w 4488234"/>
              <a:gd name="connsiteY7" fmla="*/ 1229799 h 1909095"/>
              <a:gd name="connsiteX8" fmla="*/ 1880348 w 4488234"/>
              <a:gd name="connsiteY8" fmla="*/ 1800726 h 1909095"/>
              <a:gd name="connsiteX9" fmla="*/ 241989 w 4488234"/>
              <a:gd name="connsiteY9" fmla="*/ 1635063 h 1909095"/>
              <a:gd name="connsiteX10" fmla="*/ 16384 w 4488234"/>
              <a:gd name="connsiteY10" fmla="*/ 874634 h 1909095"/>
              <a:gd name="connsiteX11" fmla="*/ 319612 w 4488234"/>
              <a:gd name="connsiteY11" fmla="*/ 345768 h 1909095"/>
              <a:gd name="connsiteX12" fmla="*/ 1061035 w 4488234"/>
              <a:gd name="connsiteY12" fmla="*/ 1109671 h 1909095"/>
              <a:gd name="connsiteX13" fmla="*/ 858908 w 4488234"/>
              <a:gd name="connsiteY13" fmla="*/ 199175 h 1909095"/>
              <a:gd name="connsiteX14" fmla="*/ 1227533 w 4488234"/>
              <a:gd name="connsiteY14" fmla="*/ 46702 h 1909095"/>
              <a:gd name="connsiteX15" fmla="*/ 2377322 w 4488234"/>
              <a:gd name="connsiteY15" fmla="*/ 0 h 1909095"/>
              <a:gd name="connsiteX0" fmla="*/ 2375664 w 4510212"/>
              <a:gd name="connsiteY0" fmla="*/ 26000 h 1909095"/>
              <a:gd name="connsiteX1" fmla="*/ 4330513 w 4510212"/>
              <a:gd name="connsiteY1" fmla="*/ 342291 h 1909095"/>
              <a:gd name="connsiteX2" fmla="*/ 4362719 w 4510212"/>
              <a:gd name="connsiteY2" fmla="*/ 1512484 h 1909095"/>
              <a:gd name="connsiteX3" fmla="*/ 3804357 w 4510212"/>
              <a:gd name="connsiteY3" fmla="*/ 1839574 h 1909095"/>
              <a:gd name="connsiteX4" fmla="*/ 3472105 w 4510212"/>
              <a:gd name="connsiteY4" fmla="*/ 1248707 h 1909095"/>
              <a:gd name="connsiteX5" fmla="*/ 3376499 w 4510212"/>
              <a:gd name="connsiteY5" fmla="*/ 1875292 h 1909095"/>
              <a:gd name="connsiteX6" fmla="*/ 2277048 w 4510212"/>
              <a:gd name="connsiteY6" fmla="*/ 1843958 h 1909095"/>
              <a:gd name="connsiteX7" fmla="*/ 2073178 w 4510212"/>
              <a:gd name="connsiteY7" fmla="*/ 1229799 h 1909095"/>
              <a:gd name="connsiteX8" fmla="*/ 1880348 w 4510212"/>
              <a:gd name="connsiteY8" fmla="*/ 1800726 h 1909095"/>
              <a:gd name="connsiteX9" fmla="*/ 241989 w 4510212"/>
              <a:gd name="connsiteY9" fmla="*/ 1635063 h 1909095"/>
              <a:gd name="connsiteX10" fmla="*/ 16384 w 4510212"/>
              <a:gd name="connsiteY10" fmla="*/ 874634 h 1909095"/>
              <a:gd name="connsiteX11" fmla="*/ 319612 w 4510212"/>
              <a:gd name="connsiteY11" fmla="*/ 345768 h 1909095"/>
              <a:gd name="connsiteX12" fmla="*/ 1061035 w 4510212"/>
              <a:gd name="connsiteY12" fmla="*/ 1109671 h 1909095"/>
              <a:gd name="connsiteX13" fmla="*/ 858908 w 4510212"/>
              <a:gd name="connsiteY13" fmla="*/ 199175 h 1909095"/>
              <a:gd name="connsiteX14" fmla="*/ 1227533 w 4510212"/>
              <a:gd name="connsiteY14" fmla="*/ 46702 h 1909095"/>
              <a:gd name="connsiteX15" fmla="*/ 2377322 w 4510212"/>
              <a:gd name="connsiteY15" fmla="*/ 0 h 1909095"/>
              <a:gd name="connsiteX0" fmla="*/ 2375664 w 4510212"/>
              <a:gd name="connsiteY0" fmla="*/ 26000 h 1909095"/>
              <a:gd name="connsiteX1" fmla="*/ 4330513 w 4510212"/>
              <a:gd name="connsiteY1" fmla="*/ 342291 h 1909095"/>
              <a:gd name="connsiteX2" fmla="*/ 4362719 w 4510212"/>
              <a:gd name="connsiteY2" fmla="*/ 1512484 h 1909095"/>
              <a:gd name="connsiteX3" fmla="*/ 3804357 w 4510212"/>
              <a:gd name="connsiteY3" fmla="*/ 1839574 h 1909095"/>
              <a:gd name="connsiteX4" fmla="*/ 3472105 w 4510212"/>
              <a:gd name="connsiteY4" fmla="*/ 1248707 h 1909095"/>
              <a:gd name="connsiteX5" fmla="*/ 3376499 w 4510212"/>
              <a:gd name="connsiteY5" fmla="*/ 1875292 h 1909095"/>
              <a:gd name="connsiteX6" fmla="*/ 2277048 w 4510212"/>
              <a:gd name="connsiteY6" fmla="*/ 1843958 h 1909095"/>
              <a:gd name="connsiteX7" fmla="*/ 2073178 w 4510212"/>
              <a:gd name="connsiteY7" fmla="*/ 1229799 h 1909095"/>
              <a:gd name="connsiteX8" fmla="*/ 1880348 w 4510212"/>
              <a:gd name="connsiteY8" fmla="*/ 1800726 h 1909095"/>
              <a:gd name="connsiteX9" fmla="*/ 241989 w 4510212"/>
              <a:gd name="connsiteY9" fmla="*/ 1635063 h 1909095"/>
              <a:gd name="connsiteX10" fmla="*/ 16384 w 4510212"/>
              <a:gd name="connsiteY10" fmla="*/ 874634 h 1909095"/>
              <a:gd name="connsiteX11" fmla="*/ 319612 w 4510212"/>
              <a:gd name="connsiteY11" fmla="*/ 345768 h 1909095"/>
              <a:gd name="connsiteX12" fmla="*/ 1061035 w 4510212"/>
              <a:gd name="connsiteY12" fmla="*/ 1109671 h 1909095"/>
              <a:gd name="connsiteX13" fmla="*/ 818783 w 4510212"/>
              <a:gd name="connsiteY13" fmla="*/ 176783 h 1909095"/>
              <a:gd name="connsiteX14" fmla="*/ 1227533 w 4510212"/>
              <a:gd name="connsiteY14" fmla="*/ 46702 h 1909095"/>
              <a:gd name="connsiteX15" fmla="*/ 2377322 w 4510212"/>
              <a:gd name="connsiteY15" fmla="*/ 0 h 1909095"/>
              <a:gd name="connsiteX0" fmla="*/ 2375664 w 4510212"/>
              <a:gd name="connsiteY0" fmla="*/ 26000 h 1909095"/>
              <a:gd name="connsiteX1" fmla="*/ 4330513 w 4510212"/>
              <a:gd name="connsiteY1" fmla="*/ 342291 h 1909095"/>
              <a:gd name="connsiteX2" fmla="*/ 4362719 w 4510212"/>
              <a:gd name="connsiteY2" fmla="*/ 1512484 h 1909095"/>
              <a:gd name="connsiteX3" fmla="*/ 3804357 w 4510212"/>
              <a:gd name="connsiteY3" fmla="*/ 1839574 h 1909095"/>
              <a:gd name="connsiteX4" fmla="*/ 3472105 w 4510212"/>
              <a:gd name="connsiteY4" fmla="*/ 1248707 h 1909095"/>
              <a:gd name="connsiteX5" fmla="*/ 3376499 w 4510212"/>
              <a:gd name="connsiteY5" fmla="*/ 1875292 h 1909095"/>
              <a:gd name="connsiteX6" fmla="*/ 2277048 w 4510212"/>
              <a:gd name="connsiteY6" fmla="*/ 1843958 h 1909095"/>
              <a:gd name="connsiteX7" fmla="*/ 2073178 w 4510212"/>
              <a:gd name="connsiteY7" fmla="*/ 1229799 h 1909095"/>
              <a:gd name="connsiteX8" fmla="*/ 1880348 w 4510212"/>
              <a:gd name="connsiteY8" fmla="*/ 1800726 h 1909095"/>
              <a:gd name="connsiteX9" fmla="*/ 241989 w 4510212"/>
              <a:gd name="connsiteY9" fmla="*/ 1635063 h 1909095"/>
              <a:gd name="connsiteX10" fmla="*/ 16384 w 4510212"/>
              <a:gd name="connsiteY10" fmla="*/ 874634 h 1909095"/>
              <a:gd name="connsiteX11" fmla="*/ 319612 w 4510212"/>
              <a:gd name="connsiteY11" fmla="*/ 345768 h 1909095"/>
              <a:gd name="connsiteX12" fmla="*/ 1061035 w 4510212"/>
              <a:gd name="connsiteY12" fmla="*/ 1109671 h 1909095"/>
              <a:gd name="connsiteX13" fmla="*/ 818783 w 4510212"/>
              <a:gd name="connsiteY13" fmla="*/ 176783 h 1909095"/>
              <a:gd name="connsiteX14" fmla="*/ 1221159 w 4510212"/>
              <a:gd name="connsiteY14" fmla="*/ 19095 h 1909095"/>
              <a:gd name="connsiteX15" fmla="*/ 2377322 w 4510212"/>
              <a:gd name="connsiteY15" fmla="*/ 0 h 1909095"/>
              <a:gd name="connsiteX0" fmla="*/ 2375664 w 4510212"/>
              <a:gd name="connsiteY0" fmla="*/ 19931 h 1903026"/>
              <a:gd name="connsiteX1" fmla="*/ 4330513 w 4510212"/>
              <a:gd name="connsiteY1" fmla="*/ 336222 h 1903026"/>
              <a:gd name="connsiteX2" fmla="*/ 4362719 w 4510212"/>
              <a:gd name="connsiteY2" fmla="*/ 1506415 h 1903026"/>
              <a:gd name="connsiteX3" fmla="*/ 3804357 w 4510212"/>
              <a:gd name="connsiteY3" fmla="*/ 1833505 h 1903026"/>
              <a:gd name="connsiteX4" fmla="*/ 3472105 w 4510212"/>
              <a:gd name="connsiteY4" fmla="*/ 1242638 h 1903026"/>
              <a:gd name="connsiteX5" fmla="*/ 3376499 w 4510212"/>
              <a:gd name="connsiteY5" fmla="*/ 1869223 h 1903026"/>
              <a:gd name="connsiteX6" fmla="*/ 2277048 w 4510212"/>
              <a:gd name="connsiteY6" fmla="*/ 1837889 h 1903026"/>
              <a:gd name="connsiteX7" fmla="*/ 2073178 w 4510212"/>
              <a:gd name="connsiteY7" fmla="*/ 1223730 h 1903026"/>
              <a:gd name="connsiteX8" fmla="*/ 1880348 w 4510212"/>
              <a:gd name="connsiteY8" fmla="*/ 1794657 h 1903026"/>
              <a:gd name="connsiteX9" fmla="*/ 241989 w 4510212"/>
              <a:gd name="connsiteY9" fmla="*/ 1628994 h 1903026"/>
              <a:gd name="connsiteX10" fmla="*/ 16384 w 4510212"/>
              <a:gd name="connsiteY10" fmla="*/ 868565 h 1903026"/>
              <a:gd name="connsiteX11" fmla="*/ 319612 w 4510212"/>
              <a:gd name="connsiteY11" fmla="*/ 339699 h 1903026"/>
              <a:gd name="connsiteX12" fmla="*/ 1061035 w 4510212"/>
              <a:gd name="connsiteY12" fmla="*/ 1103602 h 1903026"/>
              <a:gd name="connsiteX13" fmla="*/ 818783 w 4510212"/>
              <a:gd name="connsiteY13" fmla="*/ 170714 h 1903026"/>
              <a:gd name="connsiteX14" fmla="*/ 1221159 w 4510212"/>
              <a:gd name="connsiteY14" fmla="*/ 13026 h 1903026"/>
              <a:gd name="connsiteX15" fmla="*/ 2189978 w 4510212"/>
              <a:gd name="connsiteY15" fmla="*/ 0 h 1903026"/>
              <a:gd name="connsiteX0" fmla="*/ 2375664 w 4510212"/>
              <a:gd name="connsiteY0" fmla="*/ 24033 h 1907128"/>
              <a:gd name="connsiteX1" fmla="*/ 4330513 w 4510212"/>
              <a:gd name="connsiteY1" fmla="*/ 340324 h 1907128"/>
              <a:gd name="connsiteX2" fmla="*/ 4362719 w 4510212"/>
              <a:gd name="connsiteY2" fmla="*/ 1510517 h 1907128"/>
              <a:gd name="connsiteX3" fmla="*/ 3804357 w 4510212"/>
              <a:gd name="connsiteY3" fmla="*/ 1837607 h 1907128"/>
              <a:gd name="connsiteX4" fmla="*/ 3472105 w 4510212"/>
              <a:gd name="connsiteY4" fmla="*/ 1246740 h 1907128"/>
              <a:gd name="connsiteX5" fmla="*/ 3376499 w 4510212"/>
              <a:gd name="connsiteY5" fmla="*/ 1873325 h 1907128"/>
              <a:gd name="connsiteX6" fmla="*/ 2277048 w 4510212"/>
              <a:gd name="connsiteY6" fmla="*/ 1841991 h 1907128"/>
              <a:gd name="connsiteX7" fmla="*/ 2073178 w 4510212"/>
              <a:gd name="connsiteY7" fmla="*/ 1227832 h 1907128"/>
              <a:gd name="connsiteX8" fmla="*/ 1880348 w 4510212"/>
              <a:gd name="connsiteY8" fmla="*/ 1798759 h 1907128"/>
              <a:gd name="connsiteX9" fmla="*/ 241989 w 4510212"/>
              <a:gd name="connsiteY9" fmla="*/ 1633096 h 1907128"/>
              <a:gd name="connsiteX10" fmla="*/ 16384 w 4510212"/>
              <a:gd name="connsiteY10" fmla="*/ 872667 h 1907128"/>
              <a:gd name="connsiteX11" fmla="*/ 319612 w 4510212"/>
              <a:gd name="connsiteY11" fmla="*/ 343801 h 1907128"/>
              <a:gd name="connsiteX12" fmla="*/ 1061035 w 4510212"/>
              <a:gd name="connsiteY12" fmla="*/ 1107704 h 1907128"/>
              <a:gd name="connsiteX13" fmla="*/ 818783 w 4510212"/>
              <a:gd name="connsiteY13" fmla="*/ 174816 h 1907128"/>
              <a:gd name="connsiteX14" fmla="*/ 1221159 w 4510212"/>
              <a:gd name="connsiteY14" fmla="*/ 17128 h 1907128"/>
              <a:gd name="connsiteX15" fmla="*/ 2475645 w 4510212"/>
              <a:gd name="connsiteY15" fmla="*/ -1 h 1907128"/>
              <a:gd name="connsiteX0" fmla="*/ 2375664 w 4510212"/>
              <a:gd name="connsiteY0" fmla="*/ 16427 h 1899522"/>
              <a:gd name="connsiteX1" fmla="*/ 4330513 w 4510212"/>
              <a:gd name="connsiteY1" fmla="*/ 332718 h 1899522"/>
              <a:gd name="connsiteX2" fmla="*/ 4362719 w 4510212"/>
              <a:gd name="connsiteY2" fmla="*/ 1502911 h 1899522"/>
              <a:gd name="connsiteX3" fmla="*/ 3804357 w 4510212"/>
              <a:gd name="connsiteY3" fmla="*/ 1830001 h 1899522"/>
              <a:gd name="connsiteX4" fmla="*/ 3472105 w 4510212"/>
              <a:gd name="connsiteY4" fmla="*/ 1239134 h 1899522"/>
              <a:gd name="connsiteX5" fmla="*/ 3376499 w 4510212"/>
              <a:gd name="connsiteY5" fmla="*/ 1865719 h 1899522"/>
              <a:gd name="connsiteX6" fmla="*/ 2277048 w 4510212"/>
              <a:gd name="connsiteY6" fmla="*/ 1834385 h 1899522"/>
              <a:gd name="connsiteX7" fmla="*/ 2073178 w 4510212"/>
              <a:gd name="connsiteY7" fmla="*/ 1220226 h 1899522"/>
              <a:gd name="connsiteX8" fmla="*/ 1880348 w 4510212"/>
              <a:gd name="connsiteY8" fmla="*/ 1791153 h 1899522"/>
              <a:gd name="connsiteX9" fmla="*/ 241989 w 4510212"/>
              <a:gd name="connsiteY9" fmla="*/ 1625490 h 1899522"/>
              <a:gd name="connsiteX10" fmla="*/ 16384 w 4510212"/>
              <a:gd name="connsiteY10" fmla="*/ 865061 h 1899522"/>
              <a:gd name="connsiteX11" fmla="*/ 319612 w 4510212"/>
              <a:gd name="connsiteY11" fmla="*/ 336195 h 1899522"/>
              <a:gd name="connsiteX12" fmla="*/ 1061035 w 4510212"/>
              <a:gd name="connsiteY12" fmla="*/ 1100098 h 1899522"/>
              <a:gd name="connsiteX13" fmla="*/ 818783 w 4510212"/>
              <a:gd name="connsiteY13" fmla="*/ 167210 h 1899522"/>
              <a:gd name="connsiteX14" fmla="*/ 1221159 w 4510212"/>
              <a:gd name="connsiteY14" fmla="*/ 9522 h 1899522"/>
              <a:gd name="connsiteX15" fmla="*/ 2463420 w 4510212"/>
              <a:gd name="connsiteY15" fmla="*/ 0 h 1899522"/>
              <a:gd name="connsiteX0" fmla="*/ 2218229 w 4521509"/>
              <a:gd name="connsiteY0" fmla="*/ 11063 h 1899522"/>
              <a:gd name="connsiteX1" fmla="*/ 4330513 w 4521509"/>
              <a:gd name="connsiteY1" fmla="*/ 332718 h 1899522"/>
              <a:gd name="connsiteX2" fmla="*/ 4362719 w 4521509"/>
              <a:gd name="connsiteY2" fmla="*/ 1502911 h 1899522"/>
              <a:gd name="connsiteX3" fmla="*/ 3804357 w 4521509"/>
              <a:gd name="connsiteY3" fmla="*/ 1830001 h 1899522"/>
              <a:gd name="connsiteX4" fmla="*/ 3472105 w 4521509"/>
              <a:gd name="connsiteY4" fmla="*/ 1239134 h 1899522"/>
              <a:gd name="connsiteX5" fmla="*/ 3376499 w 4521509"/>
              <a:gd name="connsiteY5" fmla="*/ 1865719 h 1899522"/>
              <a:gd name="connsiteX6" fmla="*/ 2277048 w 4521509"/>
              <a:gd name="connsiteY6" fmla="*/ 1834385 h 1899522"/>
              <a:gd name="connsiteX7" fmla="*/ 2073178 w 4521509"/>
              <a:gd name="connsiteY7" fmla="*/ 1220226 h 1899522"/>
              <a:gd name="connsiteX8" fmla="*/ 1880348 w 4521509"/>
              <a:gd name="connsiteY8" fmla="*/ 1791153 h 1899522"/>
              <a:gd name="connsiteX9" fmla="*/ 241989 w 4521509"/>
              <a:gd name="connsiteY9" fmla="*/ 1625490 h 1899522"/>
              <a:gd name="connsiteX10" fmla="*/ 16384 w 4521509"/>
              <a:gd name="connsiteY10" fmla="*/ 865061 h 1899522"/>
              <a:gd name="connsiteX11" fmla="*/ 319612 w 4521509"/>
              <a:gd name="connsiteY11" fmla="*/ 336195 h 1899522"/>
              <a:gd name="connsiteX12" fmla="*/ 1061035 w 4521509"/>
              <a:gd name="connsiteY12" fmla="*/ 1100098 h 1899522"/>
              <a:gd name="connsiteX13" fmla="*/ 818783 w 4521509"/>
              <a:gd name="connsiteY13" fmla="*/ 167210 h 1899522"/>
              <a:gd name="connsiteX14" fmla="*/ 1221159 w 4521509"/>
              <a:gd name="connsiteY14" fmla="*/ 9522 h 1899522"/>
              <a:gd name="connsiteX15" fmla="*/ 2463420 w 4521509"/>
              <a:gd name="connsiteY15" fmla="*/ 0 h 1899522"/>
              <a:gd name="connsiteX0" fmla="*/ 2218229 w 4521509"/>
              <a:gd name="connsiteY0" fmla="*/ 1541 h 1890000"/>
              <a:gd name="connsiteX1" fmla="*/ 4330513 w 4521509"/>
              <a:gd name="connsiteY1" fmla="*/ 323196 h 1890000"/>
              <a:gd name="connsiteX2" fmla="*/ 4362719 w 4521509"/>
              <a:gd name="connsiteY2" fmla="*/ 1493389 h 1890000"/>
              <a:gd name="connsiteX3" fmla="*/ 3804357 w 4521509"/>
              <a:gd name="connsiteY3" fmla="*/ 1820479 h 1890000"/>
              <a:gd name="connsiteX4" fmla="*/ 3472105 w 4521509"/>
              <a:gd name="connsiteY4" fmla="*/ 1229612 h 1890000"/>
              <a:gd name="connsiteX5" fmla="*/ 3376499 w 4521509"/>
              <a:gd name="connsiteY5" fmla="*/ 1856197 h 1890000"/>
              <a:gd name="connsiteX6" fmla="*/ 2277048 w 4521509"/>
              <a:gd name="connsiteY6" fmla="*/ 1824863 h 1890000"/>
              <a:gd name="connsiteX7" fmla="*/ 2073178 w 4521509"/>
              <a:gd name="connsiteY7" fmla="*/ 1210704 h 1890000"/>
              <a:gd name="connsiteX8" fmla="*/ 1880348 w 4521509"/>
              <a:gd name="connsiteY8" fmla="*/ 1781631 h 1890000"/>
              <a:gd name="connsiteX9" fmla="*/ 241989 w 4521509"/>
              <a:gd name="connsiteY9" fmla="*/ 1615968 h 1890000"/>
              <a:gd name="connsiteX10" fmla="*/ 16384 w 4521509"/>
              <a:gd name="connsiteY10" fmla="*/ 855539 h 1890000"/>
              <a:gd name="connsiteX11" fmla="*/ 319612 w 4521509"/>
              <a:gd name="connsiteY11" fmla="*/ 326673 h 1890000"/>
              <a:gd name="connsiteX12" fmla="*/ 1061035 w 4521509"/>
              <a:gd name="connsiteY12" fmla="*/ 1090576 h 1890000"/>
              <a:gd name="connsiteX13" fmla="*/ 818783 w 4521509"/>
              <a:gd name="connsiteY13" fmla="*/ 157688 h 1890000"/>
              <a:gd name="connsiteX14" fmla="*/ 1221159 w 4521509"/>
              <a:gd name="connsiteY14" fmla="*/ 0 h 1890000"/>
              <a:gd name="connsiteX0" fmla="*/ 2218229 w 4521509"/>
              <a:gd name="connsiteY0" fmla="*/ 1004 h 1889463"/>
              <a:gd name="connsiteX1" fmla="*/ 4330513 w 4521509"/>
              <a:gd name="connsiteY1" fmla="*/ 322659 h 1889463"/>
              <a:gd name="connsiteX2" fmla="*/ 4362719 w 4521509"/>
              <a:gd name="connsiteY2" fmla="*/ 1492852 h 1889463"/>
              <a:gd name="connsiteX3" fmla="*/ 3804357 w 4521509"/>
              <a:gd name="connsiteY3" fmla="*/ 1819942 h 1889463"/>
              <a:gd name="connsiteX4" fmla="*/ 3472105 w 4521509"/>
              <a:gd name="connsiteY4" fmla="*/ 1229075 h 1889463"/>
              <a:gd name="connsiteX5" fmla="*/ 3376499 w 4521509"/>
              <a:gd name="connsiteY5" fmla="*/ 1855660 h 1889463"/>
              <a:gd name="connsiteX6" fmla="*/ 2277048 w 4521509"/>
              <a:gd name="connsiteY6" fmla="*/ 1824326 h 1889463"/>
              <a:gd name="connsiteX7" fmla="*/ 2073178 w 4521509"/>
              <a:gd name="connsiteY7" fmla="*/ 1210167 h 1889463"/>
              <a:gd name="connsiteX8" fmla="*/ 1880348 w 4521509"/>
              <a:gd name="connsiteY8" fmla="*/ 1781094 h 1889463"/>
              <a:gd name="connsiteX9" fmla="*/ 241989 w 4521509"/>
              <a:gd name="connsiteY9" fmla="*/ 1615431 h 1889463"/>
              <a:gd name="connsiteX10" fmla="*/ 16384 w 4521509"/>
              <a:gd name="connsiteY10" fmla="*/ 855002 h 1889463"/>
              <a:gd name="connsiteX11" fmla="*/ 319612 w 4521509"/>
              <a:gd name="connsiteY11" fmla="*/ 326136 h 1889463"/>
              <a:gd name="connsiteX12" fmla="*/ 1061035 w 4521509"/>
              <a:gd name="connsiteY12" fmla="*/ 1090039 h 1889463"/>
              <a:gd name="connsiteX13" fmla="*/ 818783 w 4521509"/>
              <a:gd name="connsiteY13" fmla="*/ 157151 h 1889463"/>
              <a:gd name="connsiteX14" fmla="*/ 2245237 w 4521509"/>
              <a:gd name="connsiteY14" fmla="*/ 0 h 1889463"/>
              <a:gd name="connsiteX0" fmla="*/ 2218229 w 4521509"/>
              <a:gd name="connsiteY0" fmla="*/ 9856 h 1898315"/>
              <a:gd name="connsiteX1" fmla="*/ 4330513 w 4521509"/>
              <a:gd name="connsiteY1" fmla="*/ 331511 h 1898315"/>
              <a:gd name="connsiteX2" fmla="*/ 4362719 w 4521509"/>
              <a:gd name="connsiteY2" fmla="*/ 1501704 h 1898315"/>
              <a:gd name="connsiteX3" fmla="*/ 3804357 w 4521509"/>
              <a:gd name="connsiteY3" fmla="*/ 1828794 h 1898315"/>
              <a:gd name="connsiteX4" fmla="*/ 3472105 w 4521509"/>
              <a:gd name="connsiteY4" fmla="*/ 1237927 h 1898315"/>
              <a:gd name="connsiteX5" fmla="*/ 3376499 w 4521509"/>
              <a:gd name="connsiteY5" fmla="*/ 1864512 h 1898315"/>
              <a:gd name="connsiteX6" fmla="*/ 2277048 w 4521509"/>
              <a:gd name="connsiteY6" fmla="*/ 1833178 h 1898315"/>
              <a:gd name="connsiteX7" fmla="*/ 2073178 w 4521509"/>
              <a:gd name="connsiteY7" fmla="*/ 1219019 h 1898315"/>
              <a:gd name="connsiteX8" fmla="*/ 1880348 w 4521509"/>
              <a:gd name="connsiteY8" fmla="*/ 1789946 h 1898315"/>
              <a:gd name="connsiteX9" fmla="*/ 241989 w 4521509"/>
              <a:gd name="connsiteY9" fmla="*/ 1624283 h 1898315"/>
              <a:gd name="connsiteX10" fmla="*/ 16384 w 4521509"/>
              <a:gd name="connsiteY10" fmla="*/ 863854 h 1898315"/>
              <a:gd name="connsiteX11" fmla="*/ 319612 w 4521509"/>
              <a:gd name="connsiteY11" fmla="*/ 334988 h 1898315"/>
              <a:gd name="connsiteX12" fmla="*/ 1061035 w 4521509"/>
              <a:gd name="connsiteY12" fmla="*/ 1098891 h 1898315"/>
              <a:gd name="connsiteX13" fmla="*/ 818783 w 4521509"/>
              <a:gd name="connsiteY13" fmla="*/ 166003 h 1898315"/>
              <a:gd name="connsiteX14" fmla="*/ 2245237 w 4521509"/>
              <a:gd name="connsiteY14" fmla="*/ 8852 h 1898315"/>
              <a:gd name="connsiteX0" fmla="*/ 2218229 w 4563472"/>
              <a:gd name="connsiteY0" fmla="*/ 9856 h 1898315"/>
              <a:gd name="connsiteX1" fmla="*/ 4330513 w 4563472"/>
              <a:gd name="connsiteY1" fmla="*/ 331511 h 1898315"/>
              <a:gd name="connsiteX2" fmla="*/ 4450822 w 4563472"/>
              <a:gd name="connsiteY2" fmla="*/ 1507453 h 1898315"/>
              <a:gd name="connsiteX3" fmla="*/ 3804357 w 4563472"/>
              <a:gd name="connsiteY3" fmla="*/ 1828794 h 1898315"/>
              <a:gd name="connsiteX4" fmla="*/ 3472105 w 4563472"/>
              <a:gd name="connsiteY4" fmla="*/ 1237927 h 1898315"/>
              <a:gd name="connsiteX5" fmla="*/ 3376499 w 4563472"/>
              <a:gd name="connsiteY5" fmla="*/ 1864512 h 1898315"/>
              <a:gd name="connsiteX6" fmla="*/ 2277048 w 4563472"/>
              <a:gd name="connsiteY6" fmla="*/ 1833178 h 1898315"/>
              <a:gd name="connsiteX7" fmla="*/ 2073178 w 4563472"/>
              <a:gd name="connsiteY7" fmla="*/ 1219019 h 1898315"/>
              <a:gd name="connsiteX8" fmla="*/ 1880348 w 4563472"/>
              <a:gd name="connsiteY8" fmla="*/ 1789946 h 1898315"/>
              <a:gd name="connsiteX9" fmla="*/ 241989 w 4563472"/>
              <a:gd name="connsiteY9" fmla="*/ 1624283 h 1898315"/>
              <a:gd name="connsiteX10" fmla="*/ 16384 w 4563472"/>
              <a:gd name="connsiteY10" fmla="*/ 863854 h 1898315"/>
              <a:gd name="connsiteX11" fmla="*/ 319612 w 4563472"/>
              <a:gd name="connsiteY11" fmla="*/ 334988 h 1898315"/>
              <a:gd name="connsiteX12" fmla="*/ 1061035 w 4563472"/>
              <a:gd name="connsiteY12" fmla="*/ 1098891 h 1898315"/>
              <a:gd name="connsiteX13" fmla="*/ 818783 w 4563472"/>
              <a:gd name="connsiteY13" fmla="*/ 166003 h 1898315"/>
              <a:gd name="connsiteX14" fmla="*/ 2245237 w 4563472"/>
              <a:gd name="connsiteY14" fmla="*/ 8852 h 1898315"/>
              <a:gd name="connsiteX0" fmla="*/ 2218229 w 4587951"/>
              <a:gd name="connsiteY0" fmla="*/ 9856 h 1898315"/>
              <a:gd name="connsiteX1" fmla="*/ 4330513 w 4587951"/>
              <a:gd name="connsiteY1" fmla="*/ 331511 h 1898315"/>
              <a:gd name="connsiteX2" fmla="*/ 4494542 w 4587951"/>
              <a:gd name="connsiteY2" fmla="*/ 1512314 h 1898315"/>
              <a:gd name="connsiteX3" fmla="*/ 3804357 w 4587951"/>
              <a:gd name="connsiteY3" fmla="*/ 1828794 h 1898315"/>
              <a:gd name="connsiteX4" fmla="*/ 3472105 w 4587951"/>
              <a:gd name="connsiteY4" fmla="*/ 1237927 h 1898315"/>
              <a:gd name="connsiteX5" fmla="*/ 3376499 w 4587951"/>
              <a:gd name="connsiteY5" fmla="*/ 1864512 h 1898315"/>
              <a:gd name="connsiteX6" fmla="*/ 2277048 w 4587951"/>
              <a:gd name="connsiteY6" fmla="*/ 1833178 h 1898315"/>
              <a:gd name="connsiteX7" fmla="*/ 2073178 w 4587951"/>
              <a:gd name="connsiteY7" fmla="*/ 1219019 h 1898315"/>
              <a:gd name="connsiteX8" fmla="*/ 1880348 w 4587951"/>
              <a:gd name="connsiteY8" fmla="*/ 1789946 h 1898315"/>
              <a:gd name="connsiteX9" fmla="*/ 241989 w 4587951"/>
              <a:gd name="connsiteY9" fmla="*/ 1624283 h 1898315"/>
              <a:gd name="connsiteX10" fmla="*/ 16384 w 4587951"/>
              <a:gd name="connsiteY10" fmla="*/ 863854 h 1898315"/>
              <a:gd name="connsiteX11" fmla="*/ 319612 w 4587951"/>
              <a:gd name="connsiteY11" fmla="*/ 334988 h 1898315"/>
              <a:gd name="connsiteX12" fmla="*/ 1061035 w 4587951"/>
              <a:gd name="connsiteY12" fmla="*/ 1098891 h 1898315"/>
              <a:gd name="connsiteX13" fmla="*/ 818783 w 4587951"/>
              <a:gd name="connsiteY13" fmla="*/ 166003 h 1898315"/>
              <a:gd name="connsiteX14" fmla="*/ 2245237 w 4587951"/>
              <a:gd name="connsiteY14" fmla="*/ 8852 h 1898315"/>
              <a:gd name="connsiteX0" fmla="*/ 2218229 w 4587951"/>
              <a:gd name="connsiteY0" fmla="*/ 15789 h 1904248"/>
              <a:gd name="connsiteX1" fmla="*/ 4330513 w 4587951"/>
              <a:gd name="connsiteY1" fmla="*/ 337444 h 1904248"/>
              <a:gd name="connsiteX2" fmla="*/ 4494542 w 4587951"/>
              <a:gd name="connsiteY2" fmla="*/ 1518247 h 1904248"/>
              <a:gd name="connsiteX3" fmla="*/ 3804357 w 4587951"/>
              <a:gd name="connsiteY3" fmla="*/ 1834727 h 1904248"/>
              <a:gd name="connsiteX4" fmla="*/ 3472105 w 4587951"/>
              <a:gd name="connsiteY4" fmla="*/ 1243860 h 1904248"/>
              <a:gd name="connsiteX5" fmla="*/ 3376499 w 4587951"/>
              <a:gd name="connsiteY5" fmla="*/ 1870445 h 1904248"/>
              <a:gd name="connsiteX6" fmla="*/ 2277048 w 4587951"/>
              <a:gd name="connsiteY6" fmla="*/ 1839111 h 1904248"/>
              <a:gd name="connsiteX7" fmla="*/ 2073178 w 4587951"/>
              <a:gd name="connsiteY7" fmla="*/ 1224952 h 1904248"/>
              <a:gd name="connsiteX8" fmla="*/ 1880348 w 4587951"/>
              <a:gd name="connsiteY8" fmla="*/ 1795879 h 1904248"/>
              <a:gd name="connsiteX9" fmla="*/ 241989 w 4587951"/>
              <a:gd name="connsiteY9" fmla="*/ 1630216 h 1904248"/>
              <a:gd name="connsiteX10" fmla="*/ 16384 w 4587951"/>
              <a:gd name="connsiteY10" fmla="*/ 869787 h 1904248"/>
              <a:gd name="connsiteX11" fmla="*/ 319612 w 4587951"/>
              <a:gd name="connsiteY11" fmla="*/ 340921 h 1904248"/>
              <a:gd name="connsiteX12" fmla="*/ 1061035 w 4587951"/>
              <a:gd name="connsiteY12" fmla="*/ 1104824 h 1904248"/>
              <a:gd name="connsiteX13" fmla="*/ 763789 w 4587951"/>
              <a:gd name="connsiteY13" fmla="*/ 145586 h 1904248"/>
              <a:gd name="connsiteX14" fmla="*/ 2245237 w 4587951"/>
              <a:gd name="connsiteY14" fmla="*/ 14785 h 1904248"/>
              <a:gd name="connsiteX0" fmla="*/ 2214835 w 4584557"/>
              <a:gd name="connsiteY0" fmla="*/ 15789 h 1904248"/>
              <a:gd name="connsiteX1" fmla="*/ 4327119 w 4584557"/>
              <a:gd name="connsiteY1" fmla="*/ 337444 h 1904248"/>
              <a:gd name="connsiteX2" fmla="*/ 4491148 w 4584557"/>
              <a:gd name="connsiteY2" fmla="*/ 1518247 h 1904248"/>
              <a:gd name="connsiteX3" fmla="*/ 3800963 w 4584557"/>
              <a:gd name="connsiteY3" fmla="*/ 1834727 h 1904248"/>
              <a:gd name="connsiteX4" fmla="*/ 3468711 w 4584557"/>
              <a:gd name="connsiteY4" fmla="*/ 1243860 h 1904248"/>
              <a:gd name="connsiteX5" fmla="*/ 3373105 w 4584557"/>
              <a:gd name="connsiteY5" fmla="*/ 1870445 h 1904248"/>
              <a:gd name="connsiteX6" fmla="*/ 2273654 w 4584557"/>
              <a:gd name="connsiteY6" fmla="*/ 1839111 h 1904248"/>
              <a:gd name="connsiteX7" fmla="*/ 2069784 w 4584557"/>
              <a:gd name="connsiteY7" fmla="*/ 1224952 h 1904248"/>
              <a:gd name="connsiteX8" fmla="*/ 1876954 w 4584557"/>
              <a:gd name="connsiteY8" fmla="*/ 1795879 h 1904248"/>
              <a:gd name="connsiteX9" fmla="*/ 238595 w 4584557"/>
              <a:gd name="connsiteY9" fmla="*/ 1630216 h 1904248"/>
              <a:gd name="connsiteX10" fmla="*/ 12990 w 4584557"/>
              <a:gd name="connsiteY10" fmla="*/ 869787 h 1904248"/>
              <a:gd name="connsiteX11" fmla="*/ 270278 w 4584557"/>
              <a:gd name="connsiteY11" fmla="*/ 319625 h 1904248"/>
              <a:gd name="connsiteX12" fmla="*/ 1057641 w 4584557"/>
              <a:gd name="connsiteY12" fmla="*/ 1104824 h 1904248"/>
              <a:gd name="connsiteX13" fmla="*/ 760395 w 4584557"/>
              <a:gd name="connsiteY13" fmla="*/ 145586 h 1904248"/>
              <a:gd name="connsiteX14" fmla="*/ 2241843 w 4584557"/>
              <a:gd name="connsiteY14" fmla="*/ 14785 h 1904248"/>
              <a:gd name="connsiteX0" fmla="*/ 2247357 w 4617079"/>
              <a:gd name="connsiteY0" fmla="*/ 15789 h 1904248"/>
              <a:gd name="connsiteX1" fmla="*/ 4359641 w 4617079"/>
              <a:gd name="connsiteY1" fmla="*/ 337444 h 1904248"/>
              <a:gd name="connsiteX2" fmla="*/ 4523670 w 4617079"/>
              <a:gd name="connsiteY2" fmla="*/ 1518247 h 1904248"/>
              <a:gd name="connsiteX3" fmla="*/ 3833485 w 4617079"/>
              <a:gd name="connsiteY3" fmla="*/ 1834727 h 1904248"/>
              <a:gd name="connsiteX4" fmla="*/ 3501233 w 4617079"/>
              <a:gd name="connsiteY4" fmla="*/ 1243860 h 1904248"/>
              <a:gd name="connsiteX5" fmla="*/ 3405627 w 4617079"/>
              <a:gd name="connsiteY5" fmla="*/ 1870445 h 1904248"/>
              <a:gd name="connsiteX6" fmla="*/ 2306176 w 4617079"/>
              <a:gd name="connsiteY6" fmla="*/ 1839111 h 1904248"/>
              <a:gd name="connsiteX7" fmla="*/ 2102306 w 4617079"/>
              <a:gd name="connsiteY7" fmla="*/ 1224952 h 1904248"/>
              <a:gd name="connsiteX8" fmla="*/ 1909476 w 4617079"/>
              <a:gd name="connsiteY8" fmla="*/ 1795879 h 1904248"/>
              <a:gd name="connsiteX9" fmla="*/ 271117 w 4617079"/>
              <a:gd name="connsiteY9" fmla="*/ 1630216 h 1904248"/>
              <a:gd name="connsiteX10" fmla="*/ 5329 w 4617079"/>
              <a:gd name="connsiteY10" fmla="*/ 873413 h 1904248"/>
              <a:gd name="connsiteX11" fmla="*/ 302800 w 4617079"/>
              <a:gd name="connsiteY11" fmla="*/ 319625 h 1904248"/>
              <a:gd name="connsiteX12" fmla="*/ 1090163 w 4617079"/>
              <a:gd name="connsiteY12" fmla="*/ 1104824 h 1904248"/>
              <a:gd name="connsiteX13" fmla="*/ 792917 w 4617079"/>
              <a:gd name="connsiteY13" fmla="*/ 145586 h 1904248"/>
              <a:gd name="connsiteX14" fmla="*/ 2274365 w 4617079"/>
              <a:gd name="connsiteY14" fmla="*/ 14785 h 1904248"/>
              <a:gd name="connsiteX0" fmla="*/ 2247216 w 4616938"/>
              <a:gd name="connsiteY0" fmla="*/ 15789 h 1904248"/>
              <a:gd name="connsiteX1" fmla="*/ 4359500 w 4616938"/>
              <a:gd name="connsiteY1" fmla="*/ 337444 h 1904248"/>
              <a:gd name="connsiteX2" fmla="*/ 4523529 w 4616938"/>
              <a:gd name="connsiteY2" fmla="*/ 1518247 h 1904248"/>
              <a:gd name="connsiteX3" fmla="*/ 3833344 w 4616938"/>
              <a:gd name="connsiteY3" fmla="*/ 1834727 h 1904248"/>
              <a:gd name="connsiteX4" fmla="*/ 3501092 w 4616938"/>
              <a:gd name="connsiteY4" fmla="*/ 1243860 h 1904248"/>
              <a:gd name="connsiteX5" fmla="*/ 3405486 w 4616938"/>
              <a:gd name="connsiteY5" fmla="*/ 1870445 h 1904248"/>
              <a:gd name="connsiteX6" fmla="*/ 2306035 w 4616938"/>
              <a:gd name="connsiteY6" fmla="*/ 1839111 h 1904248"/>
              <a:gd name="connsiteX7" fmla="*/ 2102165 w 4616938"/>
              <a:gd name="connsiteY7" fmla="*/ 1224952 h 1904248"/>
              <a:gd name="connsiteX8" fmla="*/ 1903391 w 4616938"/>
              <a:gd name="connsiteY8" fmla="*/ 1831642 h 1904248"/>
              <a:gd name="connsiteX9" fmla="*/ 270976 w 4616938"/>
              <a:gd name="connsiteY9" fmla="*/ 1630216 h 1904248"/>
              <a:gd name="connsiteX10" fmla="*/ 5188 w 4616938"/>
              <a:gd name="connsiteY10" fmla="*/ 873413 h 1904248"/>
              <a:gd name="connsiteX11" fmla="*/ 302659 w 4616938"/>
              <a:gd name="connsiteY11" fmla="*/ 319625 h 1904248"/>
              <a:gd name="connsiteX12" fmla="*/ 1090022 w 4616938"/>
              <a:gd name="connsiteY12" fmla="*/ 1104824 h 1904248"/>
              <a:gd name="connsiteX13" fmla="*/ 792776 w 4616938"/>
              <a:gd name="connsiteY13" fmla="*/ 145586 h 1904248"/>
              <a:gd name="connsiteX14" fmla="*/ 2274224 w 4616938"/>
              <a:gd name="connsiteY14" fmla="*/ 14785 h 1904248"/>
              <a:gd name="connsiteX0" fmla="*/ 2247216 w 4616938"/>
              <a:gd name="connsiteY0" fmla="*/ 15789 h 1903179"/>
              <a:gd name="connsiteX1" fmla="*/ 4359500 w 4616938"/>
              <a:gd name="connsiteY1" fmla="*/ 337444 h 1903179"/>
              <a:gd name="connsiteX2" fmla="*/ 4523529 w 4616938"/>
              <a:gd name="connsiteY2" fmla="*/ 1518247 h 1903179"/>
              <a:gd name="connsiteX3" fmla="*/ 3833344 w 4616938"/>
              <a:gd name="connsiteY3" fmla="*/ 1834727 h 1903179"/>
              <a:gd name="connsiteX4" fmla="*/ 3501092 w 4616938"/>
              <a:gd name="connsiteY4" fmla="*/ 1243860 h 1903179"/>
              <a:gd name="connsiteX5" fmla="*/ 3405486 w 4616938"/>
              <a:gd name="connsiteY5" fmla="*/ 1870445 h 1903179"/>
              <a:gd name="connsiteX6" fmla="*/ 2306035 w 4616938"/>
              <a:gd name="connsiteY6" fmla="*/ 1839111 h 1903179"/>
              <a:gd name="connsiteX7" fmla="*/ 1698922 w 4616938"/>
              <a:gd name="connsiteY7" fmla="*/ 1240973 h 1903179"/>
              <a:gd name="connsiteX8" fmla="*/ 1903391 w 4616938"/>
              <a:gd name="connsiteY8" fmla="*/ 1831642 h 1903179"/>
              <a:gd name="connsiteX9" fmla="*/ 270976 w 4616938"/>
              <a:gd name="connsiteY9" fmla="*/ 1630216 h 1903179"/>
              <a:gd name="connsiteX10" fmla="*/ 5188 w 4616938"/>
              <a:gd name="connsiteY10" fmla="*/ 873413 h 1903179"/>
              <a:gd name="connsiteX11" fmla="*/ 302659 w 4616938"/>
              <a:gd name="connsiteY11" fmla="*/ 319625 h 1903179"/>
              <a:gd name="connsiteX12" fmla="*/ 1090022 w 4616938"/>
              <a:gd name="connsiteY12" fmla="*/ 1104824 h 1903179"/>
              <a:gd name="connsiteX13" fmla="*/ 792776 w 4616938"/>
              <a:gd name="connsiteY13" fmla="*/ 145586 h 1903179"/>
              <a:gd name="connsiteX14" fmla="*/ 2274224 w 4616938"/>
              <a:gd name="connsiteY14" fmla="*/ 14785 h 1903179"/>
              <a:gd name="connsiteX0" fmla="*/ 2242406 w 4612128"/>
              <a:gd name="connsiteY0" fmla="*/ 15789 h 1903179"/>
              <a:gd name="connsiteX1" fmla="*/ 4354690 w 4612128"/>
              <a:gd name="connsiteY1" fmla="*/ 337444 h 1903179"/>
              <a:gd name="connsiteX2" fmla="*/ 4518719 w 4612128"/>
              <a:gd name="connsiteY2" fmla="*/ 1518247 h 1903179"/>
              <a:gd name="connsiteX3" fmla="*/ 3828534 w 4612128"/>
              <a:gd name="connsiteY3" fmla="*/ 1834727 h 1903179"/>
              <a:gd name="connsiteX4" fmla="*/ 3496282 w 4612128"/>
              <a:gd name="connsiteY4" fmla="*/ 1243860 h 1903179"/>
              <a:gd name="connsiteX5" fmla="*/ 3400676 w 4612128"/>
              <a:gd name="connsiteY5" fmla="*/ 1870445 h 1903179"/>
              <a:gd name="connsiteX6" fmla="*/ 2301225 w 4612128"/>
              <a:gd name="connsiteY6" fmla="*/ 1839111 h 1903179"/>
              <a:gd name="connsiteX7" fmla="*/ 1694112 w 4612128"/>
              <a:gd name="connsiteY7" fmla="*/ 1240973 h 1903179"/>
              <a:gd name="connsiteX8" fmla="*/ 1338012 w 4612128"/>
              <a:gd name="connsiteY8" fmla="*/ 1830169 h 1903179"/>
              <a:gd name="connsiteX9" fmla="*/ 266166 w 4612128"/>
              <a:gd name="connsiteY9" fmla="*/ 1630216 h 1903179"/>
              <a:gd name="connsiteX10" fmla="*/ 378 w 4612128"/>
              <a:gd name="connsiteY10" fmla="*/ 873413 h 1903179"/>
              <a:gd name="connsiteX11" fmla="*/ 297849 w 4612128"/>
              <a:gd name="connsiteY11" fmla="*/ 319625 h 1903179"/>
              <a:gd name="connsiteX12" fmla="*/ 1085212 w 4612128"/>
              <a:gd name="connsiteY12" fmla="*/ 1104824 h 1903179"/>
              <a:gd name="connsiteX13" fmla="*/ 787966 w 4612128"/>
              <a:gd name="connsiteY13" fmla="*/ 145586 h 1903179"/>
              <a:gd name="connsiteX14" fmla="*/ 2269414 w 4612128"/>
              <a:gd name="connsiteY14" fmla="*/ 14785 h 1903179"/>
              <a:gd name="connsiteX0" fmla="*/ 2242406 w 4612128"/>
              <a:gd name="connsiteY0" fmla="*/ 15789 h 1957020"/>
              <a:gd name="connsiteX1" fmla="*/ 4354690 w 4612128"/>
              <a:gd name="connsiteY1" fmla="*/ 337444 h 1957020"/>
              <a:gd name="connsiteX2" fmla="*/ 4518719 w 4612128"/>
              <a:gd name="connsiteY2" fmla="*/ 1518247 h 1957020"/>
              <a:gd name="connsiteX3" fmla="*/ 3828534 w 4612128"/>
              <a:gd name="connsiteY3" fmla="*/ 1834727 h 1957020"/>
              <a:gd name="connsiteX4" fmla="*/ 3496282 w 4612128"/>
              <a:gd name="connsiteY4" fmla="*/ 1243860 h 1957020"/>
              <a:gd name="connsiteX5" fmla="*/ 3400676 w 4612128"/>
              <a:gd name="connsiteY5" fmla="*/ 1870445 h 1957020"/>
              <a:gd name="connsiteX6" fmla="*/ 1612732 w 4612128"/>
              <a:gd name="connsiteY6" fmla="*/ 1884271 h 1957020"/>
              <a:gd name="connsiteX7" fmla="*/ 1694112 w 4612128"/>
              <a:gd name="connsiteY7" fmla="*/ 1240973 h 1957020"/>
              <a:gd name="connsiteX8" fmla="*/ 1338012 w 4612128"/>
              <a:gd name="connsiteY8" fmla="*/ 1830169 h 1957020"/>
              <a:gd name="connsiteX9" fmla="*/ 266166 w 4612128"/>
              <a:gd name="connsiteY9" fmla="*/ 1630216 h 1957020"/>
              <a:gd name="connsiteX10" fmla="*/ 378 w 4612128"/>
              <a:gd name="connsiteY10" fmla="*/ 873413 h 1957020"/>
              <a:gd name="connsiteX11" fmla="*/ 297849 w 4612128"/>
              <a:gd name="connsiteY11" fmla="*/ 319625 h 1957020"/>
              <a:gd name="connsiteX12" fmla="*/ 1085212 w 4612128"/>
              <a:gd name="connsiteY12" fmla="*/ 1104824 h 1957020"/>
              <a:gd name="connsiteX13" fmla="*/ 787966 w 4612128"/>
              <a:gd name="connsiteY13" fmla="*/ 145586 h 1957020"/>
              <a:gd name="connsiteX14" fmla="*/ 2269414 w 4612128"/>
              <a:gd name="connsiteY14" fmla="*/ 14785 h 1957020"/>
              <a:gd name="connsiteX0" fmla="*/ 2242406 w 4612128"/>
              <a:gd name="connsiteY0" fmla="*/ 15789 h 1940962"/>
              <a:gd name="connsiteX1" fmla="*/ 4354690 w 4612128"/>
              <a:gd name="connsiteY1" fmla="*/ 337444 h 1940962"/>
              <a:gd name="connsiteX2" fmla="*/ 4518719 w 4612128"/>
              <a:gd name="connsiteY2" fmla="*/ 1518247 h 1940962"/>
              <a:gd name="connsiteX3" fmla="*/ 3828534 w 4612128"/>
              <a:gd name="connsiteY3" fmla="*/ 1834727 h 1940962"/>
              <a:gd name="connsiteX4" fmla="*/ 3496282 w 4612128"/>
              <a:gd name="connsiteY4" fmla="*/ 1243860 h 1940962"/>
              <a:gd name="connsiteX5" fmla="*/ 3400676 w 4612128"/>
              <a:gd name="connsiteY5" fmla="*/ 1870445 h 1940962"/>
              <a:gd name="connsiteX6" fmla="*/ 1612732 w 4612128"/>
              <a:gd name="connsiteY6" fmla="*/ 1884271 h 1940962"/>
              <a:gd name="connsiteX7" fmla="*/ 1694112 w 4612128"/>
              <a:gd name="connsiteY7" fmla="*/ 1240973 h 1940962"/>
              <a:gd name="connsiteX8" fmla="*/ 1338012 w 4612128"/>
              <a:gd name="connsiteY8" fmla="*/ 1830169 h 1940962"/>
              <a:gd name="connsiteX9" fmla="*/ 266166 w 4612128"/>
              <a:gd name="connsiteY9" fmla="*/ 1630216 h 1940962"/>
              <a:gd name="connsiteX10" fmla="*/ 378 w 4612128"/>
              <a:gd name="connsiteY10" fmla="*/ 873413 h 1940962"/>
              <a:gd name="connsiteX11" fmla="*/ 297849 w 4612128"/>
              <a:gd name="connsiteY11" fmla="*/ 319625 h 1940962"/>
              <a:gd name="connsiteX12" fmla="*/ 1085212 w 4612128"/>
              <a:gd name="connsiteY12" fmla="*/ 1104824 h 1940962"/>
              <a:gd name="connsiteX13" fmla="*/ 787966 w 4612128"/>
              <a:gd name="connsiteY13" fmla="*/ 145586 h 1940962"/>
              <a:gd name="connsiteX14" fmla="*/ 2269414 w 4612128"/>
              <a:gd name="connsiteY14" fmla="*/ 14785 h 1940962"/>
              <a:gd name="connsiteX0" fmla="*/ 2242406 w 4612128"/>
              <a:gd name="connsiteY0" fmla="*/ 15789 h 1960959"/>
              <a:gd name="connsiteX1" fmla="*/ 4354690 w 4612128"/>
              <a:gd name="connsiteY1" fmla="*/ 337444 h 1960959"/>
              <a:gd name="connsiteX2" fmla="*/ 4518719 w 4612128"/>
              <a:gd name="connsiteY2" fmla="*/ 1518247 h 1960959"/>
              <a:gd name="connsiteX3" fmla="*/ 3828534 w 4612128"/>
              <a:gd name="connsiteY3" fmla="*/ 1834727 h 1960959"/>
              <a:gd name="connsiteX4" fmla="*/ 3496282 w 4612128"/>
              <a:gd name="connsiteY4" fmla="*/ 1243860 h 1960959"/>
              <a:gd name="connsiteX5" fmla="*/ 3400676 w 4612128"/>
              <a:gd name="connsiteY5" fmla="*/ 1870445 h 1960959"/>
              <a:gd name="connsiteX6" fmla="*/ 1664338 w 4612128"/>
              <a:gd name="connsiteY6" fmla="*/ 1918096 h 1960959"/>
              <a:gd name="connsiteX7" fmla="*/ 1694112 w 4612128"/>
              <a:gd name="connsiteY7" fmla="*/ 1240973 h 1960959"/>
              <a:gd name="connsiteX8" fmla="*/ 1338012 w 4612128"/>
              <a:gd name="connsiteY8" fmla="*/ 1830169 h 1960959"/>
              <a:gd name="connsiteX9" fmla="*/ 266166 w 4612128"/>
              <a:gd name="connsiteY9" fmla="*/ 1630216 h 1960959"/>
              <a:gd name="connsiteX10" fmla="*/ 378 w 4612128"/>
              <a:gd name="connsiteY10" fmla="*/ 873413 h 1960959"/>
              <a:gd name="connsiteX11" fmla="*/ 297849 w 4612128"/>
              <a:gd name="connsiteY11" fmla="*/ 319625 h 1960959"/>
              <a:gd name="connsiteX12" fmla="*/ 1085212 w 4612128"/>
              <a:gd name="connsiteY12" fmla="*/ 1104824 h 1960959"/>
              <a:gd name="connsiteX13" fmla="*/ 787966 w 4612128"/>
              <a:gd name="connsiteY13" fmla="*/ 145586 h 1960959"/>
              <a:gd name="connsiteX14" fmla="*/ 2269414 w 4612128"/>
              <a:gd name="connsiteY14" fmla="*/ 14785 h 1960959"/>
              <a:gd name="connsiteX0" fmla="*/ 2242406 w 4612128"/>
              <a:gd name="connsiteY0" fmla="*/ 15789 h 1975112"/>
              <a:gd name="connsiteX1" fmla="*/ 4354690 w 4612128"/>
              <a:gd name="connsiteY1" fmla="*/ 337444 h 1975112"/>
              <a:gd name="connsiteX2" fmla="*/ 4518719 w 4612128"/>
              <a:gd name="connsiteY2" fmla="*/ 1518247 h 1975112"/>
              <a:gd name="connsiteX3" fmla="*/ 3828534 w 4612128"/>
              <a:gd name="connsiteY3" fmla="*/ 1834727 h 1975112"/>
              <a:gd name="connsiteX4" fmla="*/ 3496282 w 4612128"/>
              <a:gd name="connsiteY4" fmla="*/ 1243860 h 1975112"/>
              <a:gd name="connsiteX5" fmla="*/ 3400676 w 4612128"/>
              <a:gd name="connsiteY5" fmla="*/ 1870445 h 1975112"/>
              <a:gd name="connsiteX6" fmla="*/ 1664338 w 4612128"/>
              <a:gd name="connsiteY6" fmla="*/ 1918096 h 1975112"/>
              <a:gd name="connsiteX7" fmla="*/ 1593518 w 4612128"/>
              <a:gd name="connsiteY7" fmla="*/ 1295324 h 1975112"/>
              <a:gd name="connsiteX8" fmla="*/ 1338012 w 4612128"/>
              <a:gd name="connsiteY8" fmla="*/ 1830169 h 1975112"/>
              <a:gd name="connsiteX9" fmla="*/ 266166 w 4612128"/>
              <a:gd name="connsiteY9" fmla="*/ 1630216 h 1975112"/>
              <a:gd name="connsiteX10" fmla="*/ 378 w 4612128"/>
              <a:gd name="connsiteY10" fmla="*/ 873413 h 1975112"/>
              <a:gd name="connsiteX11" fmla="*/ 297849 w 4612128"/>
              <a:gd name="connsiteY11" fmla="*/ 319625 h 1975112"/>
              <a:gd name="connsiteX12" fmla="*/ 1085212 w 4612128"/>
              <a:gd name="connsiteY12" fmla="*/ 1104824 h 1975112"/>
              <a:gd name="connsiteX13" fmla="*/ 787966 w 4612128"/>
              <a:gd name="connsiteY13" fmla="*/ 145586 h 1975112"/>
              <a:gd name="connsiteX14" fmla="*/ 2269414 w 4612128"/>
              <a:gd name="connsiteY14" fmla="*/ 14785 h 1975112"/>
              <a:gd name="connsiteX0" fmla="*/ 2242418 w 4612140"/>
              <a:gd name="connsiteY0" fmla="*/ 15789 h 1975112"/>
              <a:gd name="connsiteX1" fmla="*/ 4354702 w 4612140"/>
              <a:gd name="connsiteY1" fmla="*/ 337444 h 1975112"/>
              <a:gd name="connsiteX2" fmla="*/ 4518731 w 4612140"/>
              <a:gd name="connsiteY2" fmla="*/ 1518247 h 1975112"/>
              <a:gd name="connsiteX3" fmla="*/ 3828546 w 4612140"/>
              <a:gd name="connsiteY3" fmla="*/ 1834727 h 1975112"/>
              <a:gd name="connsiteX4" fmla="*/ 3496294 w 4612140"/>
              <a:gd name="connsiteY4" fmla="*/ 1243860 h 1975112"/>
              <a:gd name="connsiteX5" fmla="*/ 3400688 w 4612140"/>
              <a:gd name="connsiteY5" fmla="*/ 1870445 h 1975112"/>
              <a:gd name="connsiteX6" fmla="*/ 1664350 w 4612140"/>
              <a:gd name="connsiteY6" fmla="*/ 1918096 h 1975112"/>
              <a:gd name="connsiteX7" fmla="*/ 1593530 w 4612140"/>
              <a:gd name="connsiteY7" fmla="*/ 1295324 h 1975112"/>
              <a:gd name="connsiteX8" fmla="*/ 1349535 w 4612140"/>
              <a:gd name="connsiteY8" fmla="*/ 1864216 h 1975112"/>
              <a:gd name="connsiteX9" fmla="*/ 266178 w 4612140"/>
              <a:gd name="connsiteY9" fmla="*/ 1630216 h 1975112"/>
              <a:gd name="connsiteX10" fmla="*/ 390 w 4612140"/>
              <a:gd name="connsiteY10" fmla="*/ 873413 h 1975112"/>
              <a:gd name="connsiteX11" fmla="*/ 297861 w 4612140"/>
              <a:gd name="connsiteY11" fmla="*/ 319625 h 1975112"/>
              <a:gd name="connsiteX12" fmla="*/ 1085224 w 4612140"/>
              <a:gd name="connsiteY12" fmla="*/ 1104824 h 1975112"/>
              <a:gd name="connsiteX13" fmla="*/ 787978 w 4612140"/>
              <a:gd name="connsiteY13" fmla="*/ 145586 h 1975112"/>
              <a:gd name="connsiteX14" fmla="*/ 2269426 w 4612140"/>
              <a:gd name="connsiteY14" fmla="*/ 14785 h 1975112"/>
              <a:gd name="connsiteX0" fmla="*/ 2242418 w 4612140"/>
              <a:gd name="connsiteY0" fmla="*/ 15789 h 1956964"/>
              <a:gd name="connsiteX1" fmla="*/ 4354702 w 4612140"/>
              <a:gd name="connsiteY1" fmla="*/ 337444 h 1956964"/>
              <a:gd name="connsiteX2" fmla="*/ 4518731 w 4612140"/>
              <a:gd name="connsiteY2" fmla="*/ 1518247 h 1956964"/>
              <a:gd name="connsiteX3" fmla="*/ 3828546 w 4612140"/>
              <a:gd name="connsiteY3" fmla="*/ 1834727 h 1956964"/>
              <a:gd name="connsiteX4" fmla="*/ 3496294 w 4612140"/>
              <a:gd name="connsiteY4" fmla="*/ 1243860 h 1956964"/>
              <a:gd name="connsiteX5" fmla="*/ 3400688 w 4612140"/>
              <a:gd name="connsiteY5" fmla="*/ 1870445 h 1956964"/>
              <a:gd name="connsiteX6" fmla="*/ 1623217 w 4612140"/>
              <a:gd name="connsiteY6" fmla="*/ 1890117 h 1956964"/>
              <a:gd name="connsiteX7" fmla="*/ 1593530 w 4612140"/>
              <a:gd name="connsiteY7" fmla="*/ 1295324 h 1956964"/>
              <a:gd name="connsiteX8" fmla="*/ 1349535 w 4612140"/>
              <a:gd name="connsiteY8" fmla="*/ 1864216 h 1956964"/>
              <a:gd name="connsiteX9" fmla="*/ 266178 w 4612140"/>
              <a:gd name="connsiteY9" fmla="*/ 1630216 h 1956964"/>
              <a:gd name="connsiteX10" fmla="*/ 390 w 4612140"/>
              <a:gd name="connsiteY10" fmla="*/ 873413 h 1956964"/>
              <a:gd name="connsiteX11" fmla="*/ 297861 w 4612140"/>
              <a:gd name="connsiteY11" fmla="*/ 319625 h 1956964"/>
              <a:gd name="connsiteX12" fmla="*/ 1085224 w 4612140"/>
              <a:gd name="connsiteY12" fmla="*/ 1104824 h 1956964"/>
              <a:gd name="connsiteX13" fmla="*/ 787978 w 4612140"/>
              <a:gd name="connsiteY13" fmla="*/ 145586 h 1956964"/>
              <a:gd name="connsiteX14" fmla="*/ 2269426 w 4612140"/>
              <a:gd name="connsiteY14" fmla="*/ 14785 h 1956964"/>
              <a:gd name="connsiteX0" fmla="*/ 2242418 w 4612140"/>
              <a:gd name="connsiteY0" fmla="*/ 15789 h 1944251"/>
              <a:gd name="connsiteX1" fmla="*/ 4354702 w 4612140"/>
              <a:gd name="connsiteY1" fmla="*/ 337444 h 1944251"/>
              <a:gd name="connsiteX2" fmla="*/ 4518731 w 4612140"/>
              <a:gd name="connsiteY2" fmla="*/ 1518247 h 1944251"/>
              <a:gd name="connsiteX3" fmla="*/ 3828546 w 4612140"/>
              <a:gd name="connsiteY3" fmla="*/ 1834727 h 1944251"/>
              <a:gd name="connsiteX4" fmla="*/ 3496294 w 4612140"/>
              <a:gd name="connsiteY4" fmla="*/ 1243860 h 1944251"/>
              <a:gd name="connsiteX5" fmla="*/ 3400688 w 4612140"/>
              <a:gd name="connsiteY5" fmla="*/ 1870445 h 1944251"/>
              <a:gd name="connsiteX6" fmla="*/ 1623217 w 4612140"/>
              <a:gd name="connsiteY6" fmla="*/ 1890117 h 1944251"/>
              <a:gd name="connsiteX7" fmla="*/ 1593530 w 4612140"/>
              <a:gd name="connsiteY7" fmla="*/ 1295324 h 1944251"/>
              <a:gd name="connsiteX8" fmla="*/ 1349535 w 4612140"/>
              <a:gd name="connsiteY8" fmla="*/ 1864216 h 1944251"/>
              <a:gd name="connsiteX9" fmla="*/ 266178 w 4612140"/>
              <a:gd name="connsiteY9" fmla="*/ 1630216 h 1944251"/>
              <a:gd name="connsiteX10" fmla="*/ 390 w 4612140"/>
              <a:gd name="connsiteY10" fmla="*/ 873413 h 1944251"/>
              <a:gd name="connsiteX11" fmla="*/ 297861 w 4612140"/>
              <a:gd name="connsiteY11" fmla="*/ 319625 h 1944251"/>
              <a:gd name="connsiteX12" fmla="*/ 1085224 w 4612140"/>
              <a:gd name="connsiteY12" fmla="*/ 1104824 h 1944251"/>
              <a:gd name="connsiteX13" fmla="*/ 787978 w 4612140"/>
              <a:gd name="connsiteY13" fmla="*/ 145586 h 1944251"/>
              <a:gd name="connsiteX14" fmla="*/ 2269426 w 4612140"/>
              <a:gd name="connsiteY14" fmla="*/ 14785 h 1944251"/>
              <a:gd name="connsiteX0" fmla="*/ 2242418 w 4612140"/>
              <a:gd name="connsiteY0" fmla="*/ 15789 h 1938621"/>
              <a:gd name="connsiteX1" fmla="*/ 4354702 w 4612140"/>
              <a:gd name="connsiteY1" fmla="*/ 337444 h 1938621"/>
              <a:gd name="connsiteX2" fmla="*/ 4518731 w 4612140"/>
              <a:gd name="connsiteY2" fmla="*/ 1518247 h 1938621"/>
              <a:gd name="connsiteX3" fmla="*/ 3828546 w 4612140"/>
              <a:gd name="connsiteY3" fmla="*/ 1834727 h 1938621"/>
              <a:gd name="connsiteX4" fmla="*/ 3496294 w 4612140"/>
              <a:gd name="connsiteY4" fmla="*/ 1243860 h 1938621"/>
              <a:gd name="connsiteX5" fmla="*/ 3400688 w 4612140"/>
              <a:gd name="connsiteY5" fmla="*/ 1870445 h 1938621"/>
              <a:gd name="connsiteX6" fmla="*/ 1623217 w 4612140"/>
              <a:gd name="connsiteY6" fmla="*/ 1890117 h 1938621"/>
              <a:gd name="connsiteX7" fmla="*/ 1489585 w 4612140"/>
              <a:gd name="connsiteY7" fmla="*/ 1587511 h 1938621"/>
              <a:gd name="connsiteX8" fmla="*/ 1593530 w 4612140"/>
              <a:gd name="connsiteY8" fmla="*/ 1295324 h 1938621"/>
              <a:gd name="connsiteX9" fmla="*/ 1349535 w 4612140"/>
              <a:gd name="connsiteY9" fmla="*/ 1864216 h 1938621"/>
              <a:gd name="connsiteX10" fmla="*/ 266178 w 4612140"/>
              <a:gd name="connsiteY10" fmla="*/ 1630216 h 1938621"/>
              <a:gd name="connsiteX11" fmla="*/ 390 w 4612140"/>
              <a:gd name="connsiteY11" fmla="*/ 873413 h 1938621"/>
              <a:gd name="connsiteX12" fmla="*/ 297861 w 4612140"/>
              <a:gd name="connsiteY12" fmla="*/ 319625 h 1938621"/>
              <a:gd name="connsiteX13" fmla="*/ 1085224 w 4612140"/>
              <a:gd name="connsiteY13" fmla="*/ 1104824 h 1938621"/>
              <a:gd name="connsiteX14" fmla="*/ 787978 w 4612140"/>
              <a:gd name="connsiteY14" fmla="*/ 145586 h 1938621"/>
              <a:gd name="connsiteX15" fmla="*/ 2269426 w 4612140"/>
              <a:gd name="connsiteY15" fmla="*/ 14785 h 1938621"/>
              <a:gd name="connsiteX0" fmla="*/ 2242418 w 4612140"/>
              <a:gd name="connsiteY0" fmla="*/ 15789 h 1937765"/>
              <a:gd name="connsiteX1" fmla="*/ 4354702 w 4612140"/>
              <a:gd name="connsiteY1" fmla="*/ 337444 h 1937765"/>
              <a:gd name="connsiteX2" fmla="*/ 4518731 w 4612140"/>
              <a:gd name="connsiteY2" fmla="*/ 1518247 h 1937765"/>
              <a:gd name="connsiteX3" fmla="*/ 3828546 w 4612140"/>
              <a:gd name="connsiteY3" fmla="*/ 1834727 h 1937765"/>
              <a:gd name="connsiteX4" fmla="*/ 3496294 w 4612140"/>
              <a:gd name="connsiteY4" fmla="*/ 1243860 h 1937765"/>
              <a:gd name="connsiteX5" fmla="*/ 3400688 w 4612140"/>
              <a:gd name="connsiteY5" fmla="*/ 1870445 h 1937765"/>
              <a:gd name="connsiteX6" fmla="*/ 1623217 w 4612140"/>
              <a:gd name="connsiteY6" fmla="*/ 1890117 h 1937765"/>
              <a:gd name="connsiteX7" fmla="*/ 1538625 w 4612140"/>
              <a:gd name="connsiteY7" fmla="*/ 1602326 h 1937765"/>
              <a:gd name="connsiteX8" fmla="*/ 1593530 w 4612140"/>
              <a:gd name="connsiteY8" fmla="*/ 1295324 h 1937765"/>
              <a:gd name="connsiteX9" fmla="*/ 1349535 w 4612140"/>
              <a:gd name="connsiteY9" fmla="*/ 1864216 h 1937765"/>
              <a:gd name="connsiteX10" fmla="*/ 266178 w 4612140"/>
              <a:gd name="connsiteY10" fmla="*/ 1630216 h 1937765"/>
              <a:gd name="connsiteX11" fmla="*/ 390 w 4612140"/>
              <a:gd name="connsiteY11" fmla="*/ 873413 h 1937765"/>
              <a:gd name="connsiteX12" fmla="*/ 297861 w 4612140"/>
              <a:gd name="connsiteY12" fmla="*/ 319625 h 1937765"/>
              <a:gd name="connsiteX13" fmla="*/ 1085224 w 4612140"/>
              <a:gd name="connsiteY13" fmla="*/ 1104824 h 1937765"/>
              <a:gd name="connsiteX14" fmla="*/ 787978 w 4612140"/>
              <a:gd name="connsiteY14" fmla="*/ 145586 h 1937765"/>
              <a:gd name="connsiteX15" fmla="*/ 2269426 w 4612140"/>
              <a:gd name="connsiteY15" fmla="*/ 14785 h 1937765"/>
              <a:gd name="connsiteX0" fmla="*/ 2242418 w 4612140"/>
              <a:gd name="connsiteY0" fmla="*/ 15789 h 1937765"/>
              <a:gd name="connsiteX1" fmla="*/ 4354702 w 4612140"/>
              <a:gd name="connsiteY1" fmla="*/ 337444 h 1937765"/>
              <a:gd name="connsiteX2" fmla="*/ 4518731 w 4612140"/>
              <a:gd name="connsiteY2" fmla="*/ 1518247 h 1937765"/>
              <a:gd name="connsiteX3" fmla="*/ 3828546 w 4612140"/>
              <a:gd name="connsiteY3" fmla="*/ 1834727 h 1937765"/>
              <a:gd name="connsiteX4" fmla="*/ 3496294 w 4612140"/>
              <a:gd name="connsiteY4" fmla="*/ 1243860 h 1937765"/>
              <a:gd name="connsiteX5" fmla="*/ 3400688 w 4612140"/>
              <a:gd name="connsiteY5" fmla="*/ 1870445 h 1937765"/>
              <a:gd name="connsiteX6" fmla="*/ 1623217 w 4612140"/>
              <a:gd name="connsiteY6" fmla="*/ 1890117 h 1937765"/>
              <a:gd name="connsiteX7" fmla="*/ 1538625 w 4612140"/>
              <a:gd name="connsiteY7" fmla="*/ 1602326 h 1937765"/>
              <a:gd name="connsiteX8" fmla="*/ 1593530 w 4612140"/>
              <a:gd name="connsiteY8" fmla="*/ 1295324 h 1937765"/>
              <a:gd name="connsiteX9" fmla="*/ 1349535 w 4612140"/>
              <a:gd name="connsiteY9" fmla="*/ 1864216 h 1937765"/>
              <a:gd name="connsiteX10" fmla="*/ 266178 w 4612140"/>
              <a:gd name="connsiteY10" fmla="*/ 1630216 h 1937765"/>
              <a:gd name="connsiteX11" fmla="*/ 390 w 4612140"/>
              <a:gd name="connsiteY11" fmla="*/ 873413 h 1937765"/>
              <a:gd name="connsiteX12" fmla="*/ 297861 w 4612140"/>
              <a:gd name="connsiteY12" fmla="*/ 319625 h 1937765"/>
              <a:gd name="connsiteX13" fmla="*/ 1085224 w 4612140"/>
              <a:gd name="connsiteY13" fmla="*/ 1104824 h 1937765"/>
              <a:gd name="connsiteX14" fmla="*/ 787978 w 4612140"/>
              <a:gd name="connsiteY14" fmla="*/ 145586 h 1937765"/>
              <a:gd name="connsiteX15" fmla="*/ 2269426 w 4612140"/>
              <a:gd name="connsiteY15" fmla="*/ 14785 h 1937765"/>
              <a:gd name="connsiteX0" fmla="*/ 2242418 w 4612140"/>
              <a:gd name="connsiteY0" fmla="*/ 15789 h 1937765"/>
              <a:gd name="connsiteX1" fmla="*/ 4354702 w 4612140"/>
              <a:gd name="connsiteY1" fmla="*/ 337444 h 1937765"/>
              <a:gd name="connsiteX2" fmla="*/ 4518731 w 4612140"/>
              <a:gd name="connsiteY2" fmla="*/ 1518247 h 1937765"/>
              <a:gd name="connsiteX3" fmla="*/ 3828546 w 4612140"/>
              <a:gd name="connsiteY3" fmla="*/ 1834727 h 1937765"/>
              <a:gd name="connsiteX4" fmla="*/ 3496294 w 4612140"/>
              <a:gd name="connsiteY4" fmla="*/ 1243860 h 1937765"/>
              <a:gd name="connsiteX5" fmla="*/ 3400688 w 4612140"/>
              <a:gd name="connsiteY5" fmla="*/ 1870445 h 1937765"/>
              <a:gd name="connsiteX6" fmla="*/ 1623217 w 4612140"/>
              <a:gd name="connsiteY6" fmla="*/ 1890117 h 1937765"/>
              <a:gd name="connsiteX7" fmla="*/ 1538625 w 4612140"/>
              <a:gd name="connsiteY7" fmla="*/ 1602326 h 1937765"/>
              <a:gd name="connsiteX8" fmla="*/ 1593530 w 4612140"/>
              <a:gd name="connsiteY8" fmla="*/ 1295324 h 1937765"/>
              <a:gd name="connsiteX9" fmla="*/ 1349535 w 4612140"/>
              <a:gd name="connsiteY9" fmla="*/ 1864216 h 1937765"/>
              <a:gd name="connsiteX10" fmla="*/ 266178 w 4612140"/>
              <a:gd name="connsiteY10" fmla="*/ 1630216 h 1937765"/>
              <a:gd name="connsiteX11" fmla="*/ 390 w 4612140"/>
              <a:gd name="connsiteY11" fmla="*/ 873413 h 1937765"/>
              <a:gd name="connsiteX12" fmla="*/ 297861 w 4612140"/>
              <a:gd name="connsiteY12" fmla="*/ 319625 h 1937765"/>
              <a:gd name="connsiteX13" fmla="*/ 1085224 w 4612140"/>
              <a:gd name="connsiteY13" fmla="*/ 1104824 h 1937765"/>
              <a:gd name="connsiteX14" fmla="*/ 787978 w 4612140"/>
              <a:gd name="connsiteY14" fmla="*/ 145586 h 1937765"/>
              <a:gd name="connsiteX15" fmla="*/ 2269426 w 4612140"/>
              <a:gd name="connsiteY15" fmla="*/ 14785 h 1937765"/>
              <a:gd name="connsiteX0" fmla="*/ 2242418 w 4612140"/>
              <a:gd name="connsiteY0" fmla="*/ 15789 h 1951804"/>
              <a:gd name="connsiteX1" fmla="*/ 4354702 w 4612140"/>
              <a:gd name="connsiteY1" fmla="*/ 337444 h 1951804"/>
              <a:gd name="connsiteX2" fmla="*/ 4518731 w 4612140"/>
              <a:gd name="connsiteY2" fmla="*/ 1518247 h 1951804"/>
              <a:gd name="connsiteX3" fmla="*/ 3828546 w 4612140"/>
              <a:gd name="connsiteY3" fmla="*/ 1834727 h 1951804"/>
              <a:gd name="connsiteX4" fmla="*/ 3496294 w 4612140"/>
              <a:gd name="connsiteY4" fmla="*/ 1243860 h 1951804"/>
              <a:gd name="connsiteX5" fmla="*/ 3400688 w 4612140"/>
              <a:gd name="connsiteY5" fmla="*/ 1870445 h 1951804"/>
              <a:gd name="connsiteX6" fmla="*/ 1623217 w 4612140"/>
              <a:gd name="connsiteY6" fmla="*/ 1890117 h 1951804"/>
              <a:gd name="connsiteX7" fmla="*/ 1538625 w 4612140"/>
              <a:gd name="connsiteY7" fmla="*/ 1602326 h 1951804"/>
              <a:gd name="connsiteX8" fmla="*/ 1593530 w 4612140"/>
              <a:gd name="connsiteY8" fmla="*/ 1295324 h 1951804"/>
              <a:gd name="connsiteX9" fmla="*/ 1349535 w 4612140"/>
              <a:gd name="connsiteY9" fmla="*/ 1864216 h 1951804"/>
              <a:gd name="connsiteX10" fmla="*/ 266178 w 4612140"/>
              <a:gd name="connsiteY10" fmla="*/ 1630216 h 1951804"/>
              <a:gd name="connsiteX11" fmla="*/ 390 w 4612140"/>
              <a:gd name="connsiteY11" fmla="*/ 873413 h 1951804"/>
              <a:gd name="connsiteX12" fmla="*/ 297861 w 4612140"/>
              <a:gd name="connsiteY12" fmla="*/ 319625 h 1951804"/>
              <a:gd name="connsiteX13" fmla="*/ 1085224 w 4612140"/>
              <a:gd name="connsiteY13" fmla="*/ 1104824 h 1951804"/>
              <a:gd name="connsiteX14" fmla="*/ 787978 w 4612140"/>
              <a:gd name="connsiteY14" fmla="*/ 145586 h 1951804"/>
              <a:gd name="connsiteX15" fmla="*/ 2269426 w 4612140"/>
              <a:gd name="connsiteY15" fmla="*/ 14785 h 1951804"/>
              <a:gd name="connsiteX0" fmla="*/ 2242418 w 4612140"/>
              <a:gd name="connsiteY0" fmla="*/ 15789 h 1951804"/>
              <a:gd name="connsiteX1" fmla="*/ 4354702 w 4612140"/>
              <a:gd name="connsiteY1" fmla="*/ 337444 h 1951804"/>
              <a:gd name="connsiteX2" fmla="*/ 4518731 w 4612140"/>
              <a:gd name="connsiteY2" fmla="*/ 1518247 h 1951804"/>
              <a:gd name="connsiteX3" fmla="*/ 3828546 w 4612140"/>
              <a:gd name="connsiteY3" fmla="*/ 1834727 h 1951804"/>
              <a:gd name="connsiteX4" fmla="*/ 3496294 w 4612140"/>
              <a:gd name="connsiteY4" fmla="*/ 1243860 h 1951804"/>
              <a:gd name="connsiteX5" fmla="*/ 3400688 w 4612140"/>
              <a:gd name="connsiteY5" fmla="*/ 1870445 h 1951804"/>
              <a:gd name="connsiteX6" fmla="*/ 1623217 w 4612140"/>
              <a:gd name="connsiteY6" fmla="*/ 1890117 h 1951804"/>
              <a:gd name="connsiteX7" fmla="*/ 1538625 w 4612140"/>
              <a:gd name="connsiteY7" fmla="*/ 1602326 h 1951804"/>
              <a:gd name="connsiteX8" fmla="*/ 1511812 w 4612140"/>
              <a:gd name="connsiteY8" fmla="*/ 1304961 h 1951804"/>
              <a:gd name="connsiteX9" fmla="*/ 1349535 w 4612140"/>
              <a:gd name="connsiteY9" fmla="*/ 1864216 h 1951804"/>
              <a:gd name="connsiteX10" fmla="*/ 266178 w 4612140"/>
              <a:gd name="connsiteY10" fmla="*/ 1630216 h 1951804"/>
              <a:gd name="connsiteX11" fmla="*/ 390 w 4612140"/>
              <a:gd name="connsiteY11" fmla="*/ 873413 h 1951804"/>
              <a:gd name="connsiteX12" fmla="*/ 297861 w 4612140"/>
              <a:gd name="connsiteY12" fmla="*/ 319625 h 1951804"/>
              <a:gd name="connsiteX13" fmla="*/ 1085224 w 4612140"/>
              <a:gd name="connsiteY13" fmla="*/ 1104824 h 1951804"/>
              <a:gd name="connsiteX14" fmla="*/ 787978 w 4612140"/>
              <a:gd name="connsiteY14" fmla="*/ 145586 h 1951804"/>
              <a:gd name="connsiteX15" fmla="*/ 2269426 w 4612140"/>
              <a:gd name="connsiteY15" fmla="*/ 14785 h 1951804"/>
              <a:gd name="connsiteX0" fmla="*/ 2242418 w 4612140"/>
              <a:gd name="connsiteY0" fmla="*/ 15789 h 1951804"/>
              <a:gd name="connsiteX1" fmla="*/ 4354702 w 4612140"/>
              <a:gd name="connsiteY1" fmla="*/ 337444 h 1951804"/>
              <a:gd name="connsiteX2" fmla="*/ 4518731 w 4612140"/>
              <a:gd name="connsiteY2" fmla="*/ 1518247 h 1951804"/>
              <a:gd name="connsiteX3" fmla="*/ 3828546 w 4612140"/>
              <a:gd name="connsiteY3" fmla="*/ 1834727 h 1951804"/>
              <a:gd name="connsiteX4" fmla="*/ 3496294 w 4612140"/>
              <a:gd name="connsiteY4" fmla="*/ 1243860 h 1951804"/>
              <a:gd name="connsiteX5" fmla="*/ 3400688 w 4612140"/>
              <a:gd name="connsiteY5" fmla="*/ 1870445 h 1951804"/>
              <a:gd name="connsiteX6" fmla="*/ 1623217 w 4612140"/>
              <a:gd name="connsiteY6" fmla="*/ 1890117 h 1951804"/>
              <a:gd name="connsiteX7" fmla="*/ 1538625 w 4612140"/>
              <a:gd name="connsiteY7" fmla="*/ 1602326 h 1951804"/>
              <a:gd name="connsiteX8" fmla="*/ 1511812 w 4612140"/>
              <a:gd name="connsiteY8" fmla="*/ 1304961 h 1951804"/>
              <a:gd name="connsiteX9" fmla="*/ 1349535 w 4612140"/>
              <a:gd name="connsiteY9" fmla="*/ 1864216 h 1951804"/>
              <a:gd name="connsiteX10" fmla="*/ 266178 w 4612140"/>
              <a:gd name="connsiteY10" fmla="*/ 1630216 h 1951804"/>
              <a:gd name="connsiteX11" fmla="*/ 390 w 4612140"/>
              <a:gd name="connsiteY11" fmla="*/ 873413 h 1951804"/>
              <a:gd name="connsiteX12" fmla="*/ 297861 w 4612140"/>
              <a:gd name="connsiteY12" fmla="*/ 319625 h 1951804"/>
              <a:gd name="connsiteX13" fmla="*/ 1085224 w 4612140"/>
              <a:gd name="connsiteY13" fmla="*/ 1104824 h 1951804"/>
              <a:gd name="connsiteX14" fmla="*/ 787978 w 4612140"/>
              <a:gd name="connsiteY14" fmla="*/ 145586 h 1951804"/>
              <a:gd name="connsiteX15" fmla="*/ 2269426 w 4612140"/>
              <a:gd name="connsiteY15" fmla="*/ 14785 h 1951804"/>
              <a:gd name="connsiteX0" fmla="*/ 2242418 w 4612140"/>
              <a:gd name="connsiteY0" fmla="*/ 15789 h 1951804"/>
              <a:gd name="connsiteX1" fmla="*/ 4354702 w 4612140"/>
              <a:gd name="connsiteY1" fmla="*/ 337444 h 1951804"/>
              <a:gd name="connsiteX2" fmla="*/ 4518731 w 4612140"/>
              <a:gd name="connsiteY2" fmla="*/ 1518247 h 1951804"/>
              <a:gd name="connsiteX3" fmla="*/ 3828546 w 4612140"/>
              <a:gd name="connsiteY3" fmla="*/ 1834727 h 1951804"/>
              <a:gd name="connsiteX4" fmla="*/ 3496294 w 4612140"/>
              <a:gd name="connsiteY4" fmla="*/ 1243860 h 1951804"/>
              <a:gd name="connsiteX5" fmla="*/ 3400688 w 4612140"/>
              <a:gd name="connsiteY5" fmla="*/ 1870445 h 1951804"/>
              <a:gd name="connsiteX6" fmla="*/ 1623217 w 4612140"/>
              <a:gd name="connsiteY6" fmla="*/ 1890117 h 1951804"/>
              <a:gd name="connsiteX7" fmla="*/ 1538625 w 4612140"/>
              <a:gd name="connsiteY7" fmla="*/ 1602326 h 1951804"/>
              <a:gd name="connsiteX8" fmla="*/ 1511812 w 4612140"/>
              <a:gd name="connsiteY8" fmla="*/ 1304961 h 1951804"/>
              <a:gd name="connsiteX9" fmla="*/ 1349535 w 4612140"/>
              <a:gd name="connsiteY9" fmla="*/ 1864216 h 1951804"/>
              <a:gd name="connsiteX10" fmla="*/ 266178 w 4612140"/>
              <a:gd name="connsiteY10" fmla="*/ 1630216 h 1951804"/>
              <a:gd name="connsiteX11" fmla="*/ 390 w 4612140"/>
              <a:gd name="connsiteY11" fmla="*/ 873413 h 1951804"/>
              <a:gd name="connsiteX12" fmla="*/ 297861 w 4612140"/>
              <a:gd name="connsiteY12" fmla="*/ 319625 h 1951804"/>
              <a:gd name="connsiteX13" fmla="*/ 1085224 w 4612140"/>
              <a:gd name="connsiteY13" fmla="*/ 1104824 h 1951804"/>
              <a:gd name="connsiteX14" fmla="*/ 787978 w 4612140"/>
              <a:gd name="connsiteY14" fmla="*/ 145586 h 1951804"/>
              <a:gd name="connsiteX15" fmla="*/ 2269426 w 4612140"/>
              <a:gd name="connsiteY15" fmla="*/ 14785 h 1951804"/>
              <a:gd name="connsiteX0" fmla="*/ 2242418 w 4612140"/>
              <a:gd name="connsiteY0" fmla="*/ 15789 h 1951804"/>
              <a:gd name="connsiteX1" fmla="*/ 4354702 w 4612140"/>
              <a:gd name="connsiteY1" fmla="*/ 337444 h 1951804"/>
              <a:gd name="connsiteX2" fmla="*/ 4518731 w 4612140"/>
              <a:gd name="connsiteY2" fmla="*/ 1518247 h 1951804"/>
              <a:gd name="connsiteX3" fmla="*/ 3828546 w 4612140"/>
              <a:gd name="connsiteY3" fmla="*/ 1834727 h 1951804"/>
              <a:gd name="connsiteX4" fmla="*/ 3496294 w 4612140"/>
              <a:gd name="connsiteY4" fmla="*/ 1243860 h 1951804"/>
              <a:gd name="connsiteX5" fmla="*/ 3400688 w 4612140"/>
              <a:gd name="connsiteY5" fmla="*/ 1870445 h 1951804"/>
              <a:gd name="connsiteX6" fmla="*/ 1623217 w 4612140"/>
              <a:gd name="connsiteY6" fmla="*/ 1890117 h 1951804"/>
              <a:gd name="connsiteX7" fmla="*/ 1538625 w 4612140"/>
              <a:gd name="connsiteY7" fmla="*/ 1602326 h 1951804"/>
              <a:gd name="connsiteX8" fmla="*/ 1511812 w 4612140"/>
              <a:gd name="connsiteY8" fmla="*/ 1304961 h 1951804"/>
              <a:gd name="connsiteX9" fmla="*/ 1349535 w 4612140"/>
              <a:gd name="connsiteY9" fmla="*/ 1864216 h 1951804"/>
              <a:gd name="connsiteX10" fmla="*/ 266178 w 4612140"/>
              <a:gd name="connsiteY10" fmla="*/ 1630216 h 1951804"/>
              <a:gd name="connsiteX11" fmla="*/ 390 w 4612140"/>
              <a:gd name="connsiteY11" fmla="*/ 873413 h 1951804"/>
              <a:gd name="connsiteX12" fmla="*/ 297861 w 4612140"/>
              <a:gd name="connsiteY12" fmla="*/ 319625 h 1951804"/>
              <a:gd name="connsiteX13" fmla="*/ 1085224 w 4612140"/>
              <a:gd name="connsiteY13" fmla="*/ 1104824 h 1951804"/>
              <a:gd name="connsiteX14" fmla="*/ 787978 w 4612140"/>
              <a:gd name="connsiteY14" fmla="*/ 145586 h 1951804"/>
              <a:gd name="connsiteX15" fmla="*/ 2269426 w 4612140"/>
              <a:gd name="connsiteY15" fmla="*/ 14785 h 1951804"/>
              <a:gd name="connsiteX0" fmla="*/ 2242418 w 4612140"/>
              <a:gd name="connsiteY0" fmla="*/ 15789 h 1951804"/>
              <a:gd name="connsiteX1" fmla="*/ 4354702 w 4612140"/>
              <a:gd name="connsiteY1" fmla="*/ 337444 h 1951804"/>
              <a:gd name="connsiteX2" fmla="*/ 4518731 w 4612140"/>
              <a:gd name="connsiteY2" fmla="*/ 1518247 h 1951804"/>
              <a:gd name="connsiteX3" fmla="*/ 3828546 w 4612140"/>
              <a:gd name="connsiteY3" fmla="*/ 1834727 h 1951804"/>
              <a:gd name="connsiteX4" fmla="*/ 3496294 w 4612140"/>
              <a:gd name="connsiteY4" fmla="*/ 1243860 h 1951804"/>
              <a:gd name="connsiteX5" fmla="*/ 3400688 w 4612140"/>
              <a:gd name="connsiteY5" fmla="*/ 1870445 h 1951804"/>
              <a:gd name="connsiteX6" fmla="*/ 1623217 w 4612140"/>
              <a:gd name="connsiteY6" fmla="*/ 1890117 h 1951804"/>
              <a:gd name="connsiteX7" fmla="*/ 1538625 w 4612140"/>
              <a:gd name="connsiteY7" fmla="*/ 1602326 h 1951804"/>
              <a:gd name="connsiteX8" fmla="*/ 1511812 w 4612140"/>
              <a:gd name="connsiteY8" fmla="*/ 1304961 h 1951804"/>
              <a:gd name="connsiteX9" fmla="*/ 1349535 w 4612140"/>
              <a:gd name="connsiteY9" fmla="*/ 1864216 h 1951804"/>
              <a:gd name="connsiteX10" fmla="*/ 266178 w 4612140"/>
              <a:gd name="connsiteY10" fmla="*/ 1630216 h 1951804"/>
              <a:gd name="connsiteX11" fmla="*/ 390 w 4612140"/>
              <a:gd name="connsiteY11" fmla="*/ 873413 h 1951804"/>
              <a:gd name="connsiteX12" fmla="*/ 297861 w 4612140"/>
              <a:gd name="connsiteY12" fmla="*/ 319625 h 1951804"/>
              <a:gd name="connsiteX13" fmla="*/ 1085224 w 4612140"/>
              <a:gd name="connsiteY13" fmla="*/ 1104824 h 1951804"/>
              <a:gd name="connsiteX14" fmla="*/ 787978 w 4612140"/>
              <a:gd name="connsiteY14" fmla="*/ 145586 h 1951804"/>
              <a:gd name="connsiteX15" fmla="*/ 2269426 w 4612140"/>
              <a:gd name="connsiteY15" fmla="*/ 14785 h 1951804"/>
              <a:gd name="connsiteX0" fmla="*/ 2242418 w 4612140"/>
              <a:gd name="connsiteY0" fmla="*/ 15789 h 1951804"/>
              <a:gd name="connsiteX1" fmla="*/ 4354702 w 4612140"/>
              <a:gd name="connsiteY1" fmla="*/ 337444 h 1951804"/>
              <a:gd name="connsiteX2" fmla="*/ 4518731 w 4612140"/>
              <a:gd name="connsiteY2" fmla="*/ 1518247 h 1951804"/>
              <a:gd name="connsiteX3" fmla="*/ 3828546 w 4612140"/>
              <a:gd name="connsiteY3" fmla="*/ 1834727 h 1951804"/>
              <a:gd name="connsiteX4" fmla="*/ 3496294 w 4612140"/>
              <a:gd name="connsiteY4" fmla="*/ 1243860 h 1951804"/>
              <a:gd name="connsiteX5" fmla="*/ 3400688 w 4612140"/>
              <a:gd name="connsiteY5" fmla="*/ 1870445 h 1951804"/>
              <a:gd name="connsiteX6" fmla="*/ 1623217 w 4612140"/>
              <a:gd name="connsiteY6" fmla="*/ 1890117 h 1951804"/>
              <a:gd name="connsiteX7" fmla="*/ 1538625 w 4612140"/>
              <a:gd name="connsiteY7" fmla="*/ 1602326 h 1951804"/>
              <a:gd name="connsiteX8" fmla="*/ 1511812 w 4612140"/>
              <a:gd name="connsiteY8" fmla="*/ 1304961 h 1951804"/>
              <a:gd name="connsiteX9" fmla="*/ 1349535 w 4612140"/>
              <a:gd name="connsiteY9" fmla="*/ 1864216 h 1951804"/>
              <a:gd name="connsiteX10" fmla="*/ 266178 w 4612140"/>
              <a:gd name="connsiteY10" fmla="*/ 1630216 h 1951804"/>
              <a:gd name="connsiteX11" fmla="*/ 390 w 4612140"/>
              <a:gd name="connsiteY11" fmla="*/ 873413 h 1951804"/>
              <a:gd name="connsiteX12" fmla="*/ 297861 w 4612140"/>
              <a:gd name="connsiteY12" fmla="*/ 319625 h 1951804"/>
              <a:gd name="connsiteX13" fmla="*/ 1085224 w 4612140"/>
              <a:gd name="connsiteY13" fmla="*/ 1104824 h 1951804"/>
              <a:gd name="connsiteX14" fmla="*/ 787978 w 4612140"/>
              <a:gd name="connsiteY14" fmla="*/ 145586 h 1951804"/>
              <a:gd name="connsiteX15" fmla="*/ 2269426 w 4612140"/>
              <a:gd name="connsiteY15" fmla="*/ 14785 h 1951804"/>
              <a:gd name="connsiteX0" fmla="*/ 2242418 w 4612140"/>
              <a:gd name="connsiteY0" fmla="*/ 15789 h 1956325"/>
              <a:gd name="connsiteX1" fmla="*/ 4354702 w 4612140"/>
              <a:gd name="connsiteY1" fmla="*/ 337444 h 1956325"/>
              <a:gd name="connsiteX2" fmla="*/ 4518731 w 4612140"/>
              <a:gd name="connsiteY2" fmla="*/ 1518247 h 1956325"/>
              <a:gd name="connsiteX3" fmla="*/ 3828546 w 4612140"/>
              <a:gd name="connsiteY3" fmla="*/ 1834727 h 1956325"/>
              <a:gd name="connsiteX4" fmla="*/ 3496294 w 4612140"/>
              <a:gd name="connsiteY4" fmla="*/ 1243860 h 1956325"/>
              <a:gd name="connsiteX5" fmla="*/ 3400688 w 4612140"/>
              <a:gd name="connsiteY5" fmla="*/ 1870445 h 1956325"/>
              <a:gd name="connsiteX6" fmla="*/ 1623217 w 4612140"/>
              <a:gd name="connsiteY6" fmla="*/ 1890117 h 1956325"/>
              <a:gd name="connsiteX7" fmla="*/ 1511812 w 4612140"/>
              <a:gd name="connsiteY7" fmla="*/ 1304961 h 1956325"/>
              <a:gd name="connsiteX8" fmla="*/ 1349535 w 4612140"/>
              <a:gd name="connsiteY8" fmla="*/ 1864216 h 1956325"/>
              <a:gd name="connsiteX9" fmla="*/ 266178 w 4612140"/>
              <a:gd name="connsiteY9" fmla="*/ 1630216 h 1956325"/>
              <a:gd name="connsiteX10" fmla="*/ 390 w 4612140"/>
              <a:gd name="connsiteY10" fmla="*/ 873413 h 1956325"/>
              <a:gd name="connsiteX11" fmla="*/ 297861 w 4612140"/>
              <a:gd name="connsiteY11" fmla="*/ 319625 h 1956325"/>
              <a:gd name="connsiteX12" fmla="*/ 1085224 w 4612140"/>
              <a:gd name="connsiteY12" fmla="*/ 1104824 h 1956325"/>
              <a:gd name="connsiteX13" fmla="*/ 787978 w 4612140"/>
              <a:gd name="connsiteY13" fmla="*/ 145586 h 1956325"/>
              <a:gd name="connsiteX14" fmla="*/ 2269426 w 4612140"/>
              <a:gd name="connsiteY14" fmla="*/ 14785 h 1956325"/>
              <a:gd name="connsiteX0" fmla="*/ 2242418 w 4612140"/>
              <a:gd name="connsiteY0" fmla="*/ 15789 h 1962644"/>
              <a:gd name="connsiteX1" fmla="*/ 4354702 w 4612140"/>
              <a:gd name="connsiteY1" fmla="*/ 337444 h 1962644"/>
              <a:gd name="connsiteX2" fmla="*/ 4518731 w 4612140"/>
              <a:gd name="connsiteY2" fmla="*/ 1518247 h 1962644"/>
              <a:gd name="connsiteX3" fmla="*/ 3828546 w 4612140"/>
              <a:gd name="connsiteY3" fmla="*/ 1834727 h 1962644"/>
              <a:gd name="connsiteX4" fmla="*/ 3496294 w 4612140"/>
              <a:gd name="connsiteY4" fmla="*/ 1243860 h 1962644"/>
              <a:gd name="connsiteX5" fmla="*/ 3400688 w 4612140"/>
              <a:gd name="connsiteY5" fmla="*/ 1870445 h 1962644"/>
              <a:gd name="connsiteX6" fmla="*/ 1623217 w 4612140"/>
              <a:gd name="connsiteY6" fmla="*/ 1890117 h 1962644"/>
              <a:gd name="connsiteX7" fmla="*/ 1511812 w 4612140"/>
              <a:gd name="connsiteY7" fmla="*/ 1304961 h 1962644"/>
              <a:gd name="connsiteX8" fmla="*/ 1349535 w 4612140"/>
              <a:gd name="connsiteY8" fmla="*/ 1864216 h 1962644"/>
              <a:gd name="connsiteX9" fmla="*/ 266178 w 4612140"/>
              <a:gd name="connsiteY9" fmla="*/ 1630216 h 1962644"/>
              <a:gd name="connsiteX10" fmla="*/ 390 w 4612140"/>
              <a:gd name="connsiteY10" fmla="*/ 873413 h 1962644"/>
              <a:gd name="connsiteX11" fmla="*/ 297861 w 4612140"/>
              <a:gd name="connsiteY11" fmla="*/ 319625 h 1962644"/>
              <a:gd name="connsiteX12" fmla="*/ 1085224 w 4612140"/>
              <a:gd name="connsiteY12" fmla="*/ 1104824 h 1962644"/>
              <a:gd name="connsiteX13" fmla="*/ 787978 w 4612140"/>
              <a:gd name="connsiteY13" fmla="*/ 145586 h 1962644"/>
              <a:gd name="connsiteX14" fmla="*/ 2269426 w 4612140"/>
              <a:gd name="connsiteY14" fmla="*/ 14785 h 1962644"/>
              <a:gd name="connsiteX0" fmla="*/ 2242372 w 4612094"/>
              <a:gd name="connsiteY0" fmla="*/ 15789 h 1962644"/>
              <a:gd name="connsiteX1" fmla="*/ 4354656 w 4612094"/>
              <a:gd name="connsiteY1" fmla="*/ 337444 h 1962644"/>
              <a:gd name="connsiteX2" fmla="*/ 4518685 w 4612094"/>
              <a:gd name="connsiteY2" fmla="*/ 1518247 h 1962644"/>
              <a:gd name="connsiteX3" fmla="*/ 3828500 w 4612094"/>
              <a:gd name="connsiteY3" fmla="*/ 1834727 h 1962644"/>
              <a:gd name="connsiteX4" fmla="*/ 3496248 w 4612094"/>
              <a:gd name="connsiteY4" fmla="*/ 1243860 h 1962644"/>
              <a:gd name="connsiteX5" fmla="*/ 3400642 w 4612094"/>
              <a:gd name="connsiteY5" fmla="*/ 1870445 h 1962644"/>
              <a:gd name="connsiteX6" fmla="*/ 1623171 w 4612094"/>
              <a:gd name="connsiteY6" fmla="*/ 1890117 h 1962644"/>
              <a:gd name="connsiteX7" fmla="*/ 1511766 w 4612094"/>
              <a:gd name="connsiteY7" fmla="*/ 1304961 h 1962644"/>
              <a:gd name="connsiteX8" fmla="*/ 1302247 w 4612094"/>
              <a:gd name="connsiteY8" fmla="*/ 1873007 h 1962644"/>
              <a:gd name="connsiteX9" fmla="*/ 266132 w 4612094"/>
              <a:gd name="connsiteY9" fmla="*/ 1630216 h 1962644"/>
              <a:gd name="connsiteX10" fmla="*/ 344 w 4612094"/>
              <a:gd name="connsiteY10" fmla="*/ 873413 h 1962644"/>
              <a:gd name="connsiteX11" fmla="*/ 297815 w 4612094"/>
              <a:gd name="connsiteY11" fmla="*/ 319625 h 1962644"/>
              <a:gd name="connsiteX12" fmla="*/ 1085178 w 4612094"/>
              <a:gd name="connsiteY12" fmla="*/ 1104824 h 1962644"/>
              <a:gd name="connsiteX13" fmla="*/ 787932 w 4612094"/>
              <a:gd name="connsiteY13" fmla="*/ 145586 h 1962644"/>
              <a:gd name="connsiteX14" fmla="*/ 2269380 w 4612094"/>
              <a:gd name="connsiteY14" fmla="*/ 14785 h 1962644"/>
              <a:gd name="connsiteX0" fmla="*/ 2242372 w 4612094"/>
              <a:gd name="connsiteY0" fmla="*/ 15789 h 1962644"/>
              <a:gd name="connsiteX1" fmla="*/ 4354656 w 4612094"/>
              <a:gd name="connsiteY1" fmla="*/ 337444 h 1962644"/>
              <a:gd name="connsiteX2" fmla="*/ 4518685 w 4612094"/>
              <a:gd name="connsiteY2" fmla="*/ 1518247 h 1962644"/>
              <a:gd name="connsiteX3" fmla="*/ 3828500 w 4612094"/>
              <a:gd name="connsiteY3" fmla="*/ 1834727 h 1962644"/>
              <a:gd name="connsiteX4" fmla="*/ 3496248 w 4612094"/>
              <a:gd name="connsiteY4" fmla="*/ 1243860 h 1962644"/>
              <a:gd name="connsiteX5" fmla="*/ 3400642 w 4612094"/>
              <a:gd name="connsiteY5" fmla="*/ 1870445 h 1962644"/>
              <a:gd name="connsiteX6" fmla="*/ 1623171 w 4612094"/>
              <a:gd name="connsiteY6" fmla="*/ 1890117 h 1962644"/>
              <a:gd name="connsiteX7" fmla="*/ 1511766 w 4612094"/>
              <a:gd name="connsiteY7" fmla="*/ 1304961 h 1962644"/>
              <a:gd name="connsiteX8" fmla="*/ 1302247 w 4612094"/>
              <a:gd name="connsiteY8" fmla="*/ 1873007 h 1962644"/>
              <a:gd name="connsiteX9" fmla="*/ 266132 w 4612094"/>
              <a:gd name="connsiteY9" fmla="*/ 1630216 h 1962644"/>
              <a:gd name="connsiteX10" fmla="*/ 344 w 4612094"/>
              <a:gd name="connsiteY10" fmla="*/ 873413 h 1962644"/>
              <a:gd name="connsiteX11" fmla="*/ 297815 w 4612094"/>
              <a:gd name="connsiteY11" fmla="*/ 319625 h 1962644"/>
              <a:gd name="connsiteX12" fmla="*/ 1085178 w 4612094"/>
              <a:gd name="connsiteY12" fmla="*/ 1104824 h 1962644"/>
              <a:gd name="connsiteX13" fmla="*/ 787932 w 4612094"/>
              <a:gd name="connsiteY13" fmla="*/ 145586 h 1962644"/>
              <a:gd name="connsiteX14" fmla="*/ 2269380 w 4612094"/>
              <a:gd name="connsiteY14" fmla="*/ 14785 h 1962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12094" h="1962644">
                <a:moveTo>
                  <a:pt x="2242372" y="15789"/>
                </a:moveTo>
                <a:cubicBezTo>
                  <a:pt x="2732169" y="28850"/>
                  <a:pt x="3975271" y="87034"/>
                  <a:pt x="4354656" y="337444"/>
                </a:cubicBezTo>
                <a:cubicBezTo>
                  <a:pt x="4734041" y="587854"/>
                  <a:pt x="4606378" y="1268700"/>
                  <a:pt x="4518685" y="1518247"/>
                </a:cubicBezTo>
                <a:cubicBezTo>
                  <a:pt x="4430992" y="1767794"/>
                  <a:pt x="3998906" y="1880458"/>
                  <a:pt x="3828500" y="1834727"/>
                </a:cubicBezTo>
                <a:cubicBezTo>
                  <a:pt x="3658094" y="1788996"/>
                  <a:pt x="3581230" y="1181201"/>
                  <a:pt x="3496248" y="1243860"/>
                </a:cubicBezTo>
                <a:cubicBezTo>
                  <a:pt x="3411266" y="1306519"/>
                  <a:pt x="3712821" y="1762736"/>
                  <a:pt x="3400642" y="1870445"/>
                </a:cubicBezTo>
                <a:cubicBezTo>
                  <a:pt x="3088463" y="1978154"/>
                  <a:pt x="1826644" y="2000071"/>
                  <a:pt x="1623171" y="1890117"/>
                </a:cubicBezTo>
                <a:cubicBezTo>
                  <a:pt x="1419698" y="1780163"/>
                  <a:pt x="1565253" y="1307813"/>
                  <a:pt x="1511766" y="1304961"/>
                </a:cubicBezTo>
                <a:cubicBezTo>
                  <a:pt x="1458279" y="1302109"/>
                  <a:pt x="1416233" y="1476505"/>
                  <a:pt x="1302247" y="1873007"/>
                </a:cubicBezTo>
                <a:cubicBezTo>
                  <a:pt x="846540" y="1850970"/>
                  <a:pt x="483116" y="1796815"/>
                  <a:pt x="266132" y="1630216"/>
                </a:cubicBezTo>
                <a:cubicBezTo>
                  <a:pt x="49148" y="1463617"/>
                  <a:pt x="-4936" y="1091845"/>
                  <a:pt x="344" y="873413"/>
                </a:cubicBezTo>
                <a:cubicBezTo>
                  <a:pt x="5624" y="654981"/>
                  <a:pt x="117009" y="281057"/>
                  <a:pt x="297815" y="319625"/>
                </a:cubicBezTo>
                <a:cubicBezTo>
                  <a:pt x="478621" y="358193"/>
                  <a:pt x="1003492" y="1133831"/>
                  <a:pt x="1085178" y="1104824"/>
                </a:cubicBezTo>
                <a:cubicBezTo>
                  <a:pt x="1166864" y="1075817"/>
                  <a:pt x="590565" y="327259"/>
                  <a:pt x="787932" y="145586"/>
                </a:cubicBezTo>
                <a:cubicBezTo>
                  <a:pt x="985299" y="-36087"/>
                  <a:pt x="1969408" y="-3791"/>
                  <a:pt x="2269380" y="14785"/>
                </a:cubicBezTo>
              </a:path>
            </a:pathLst>
          </a:custGeom>
          <a:solidFill>
            <a:srgbClr val="FEECEE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5389" name="Text Box 115">
            <a:extLst>
              <a:ext uri="{FF2B5EF4-FFF2-40B4-BE49-F238E27FC236}">
                <a16:creationId xmlns:a16="http://schemas.microsoft.com/office/drawing/2014/main" id="{7E3CFE45-492F-D067-D898-3F3E633CD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989" y="4779032"/>
            <a:ext cx="35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fr-FR" altLang="fr-FR" sz="1400" b="1" baseline="30000"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</a:p>
        </p:txBody>
      </p:sp>
      <p:sp>
        <p:nvSpPr>
          <p:cNvPr id="159" name="Arc 158">
            <a:extLst>
              <a:ext uri="{FF2B5EF4-FFF2-40B4-BE49-F238E27FC236}">
                <a16:creationId xmlns:a16="http://schemas.microsoft.com/office/drawing/2014/main" id="{16FD01CC-F4B9-EE70-D61A-0CE4D1BFFA54}"/>
              </a:ext>
            </a:extLst>
          </p:cNvPr>
          <p:cNvSpPr/>
          <p:nvPr/>
        </p:nvSpPr>
        <p:spPr>
          <a:xfrm rot="16200000" flipV="1">
            <a:off x="8270766" y="4310053"/>
            <a:ext cx="1716524" cy="929982"/>
          </a:xfrm>
          <a:prstGeom prst="arc">
            <a:avLst>
              <a:gd name="adj1" fmla="val 11744811"/>
              <a:gd name="adj2" fmla="val 19594533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472" name="Text Box 115">
            <a:extLst>
              <a:ext uri="{FF2B5EF4-FFF2-40B4-BE49-F238E27FC236}">
                <a16:creationId xmlns:a16="http://schemas.microsoft.com/office/drawing/2014/main" id="{5611758E-37A8-CB8D-CCE4-70DBC5EE3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6859" y="6165272"/>
            <a:ext cx="6640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Rubisco</a:t>
            </a:r>
            <a:endParaRPr lang="fr-FR" altLang="fr-FR" sz="1200" b="1" baseline="30000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948E613-5FB1-C009-C02B-4FD06FC5E850}"/>
              </a:ext>
            </a:extLst>
          </p:cNvPr>
          <p:cNvSpPr>
            <a:spLocks noChangeAspect="1"/>
          </p:cNvSpPr>
          <p:nvPr/>
        </p:nvSpPr>
        <p:spPr>
          <a:xfrm>
            <a:off x="6994959" y="4220114"/>
            <a:ext cx="490751" cy="471527"/>
          </a:xfrm>
          <a:prstGeom prst="ellipse">
            <a:avLst/>
          </a:prstGeom>
          <a:solidFill>
            <a:srgbClr val="92D05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100" dirty="0">
              <a:solidFill>
                <a:schemeClr val="accent1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404" name="Text Box 115">
            <a:extLst>
              <a:ext uri="{FF2B5EF4-FFF2-40B4-BE49-F238E27FC236}">
                <a16:creationId xmlns:a16="http://schemas.microsoft.com/office/drawing/2014/main" id="{9D2E93D9-0640-B00F-877A-54428D198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202" y="3928132"/>
            <a:ext cx="354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fr-FR" altLang="fr-FR" sz="1400" b="1" baseline="30000"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</a:p>
        </p:txBody>
      </p:sp>
      <p:sp>
        <p:nvSpPr>
          <p:cNvPr id="15405" name="Text Box 115">
            <a:extLst>
              <a:ext uri="{FF2B5EF4-FFF2-40B4-BE49-F238E27FC236}">
                <a16:creationId xmlns:a16="http://schemas.microsoft.com/office/drawing/2014/main" id="{44084C15-9729-62B6-8111-33F5E1384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998" y="4218645"/>
            <a:ext cx="5191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CEF &amp;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PCEF</a:t>
            </a:r>
          </a:p>
        </p:txBody>
      </p:sp>
      <p:sp>
        <p:nvSpPr>
          <p:cNvPr id="231" name="Arc 230">
            <a:extLst>
              <a:ext uri="{FF2B5EF4-FFF2-40B4-BE49-F238E27FC236}">
                <a16:creationId xmlns:a16="http://schemas.microsoft.com/office/drawing/2014/main" id="{665FC402-D099-1F03-3796-F50E232FE5A5}"/>
              </a:ext>
            </a:extLst>
          </p:cNvPr>
          <p:cNvSpPr/>
          <p:nvPr/>
        </p:nvSpPr>
        <p:spPr>
          <a:xfrm rot="9300033" flipV="1">
            <a:off x="7356527" y="4477407"/>
            <a:ext cx="781050" cy="522287"/>
          </a:xfrm>
          <a:prstGeom prst="arc">
            <a:avLst>
              <a:gd name="adj1" fmla="val 12350295"/>
              <a:gd name="adj2" fmla="val 20962326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F49FDA15-23C7-361A-2371-94561D0D4A38}"/>
              </a:ext>
            </a:extLst>
          </p:cNvPr>
          <p:cNvSpPr>
            <a:spLocks noChangeAspect="1"/>
          </p:cNvSpPr>
          <p:nvPr/>
        </p:nvSpPr>
        <p:spPr>
          <a:xfrm>
            <a:off x="7442505" y="3994239"/>
            <a:ext cx="490751" cy="471527"/>
          </a:xfrm>
          <a:prstGeom prst="ellipse">
            <a:avLst/>
          </a:prstGeom>
          <a:solidFill>
            <a:srgbClr val="92D05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100" dirty="0">
              <a:solidFill>
                <a:schemeClr val="accent1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410" name="Text Box 115">
            <a:extLst>
              <a:ext uri="{FF2B5EF4-FFF2-40B4-BE49-F238E27FC236}">
                <a16:creationId xmlns:a16="http://schemas.microsoft.com/office/drawing/2014/main" id="{C073E0DB-0F4A-2001-E97E-C2C66E0D6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3940" y="4114283"/>
            <a:ext cx="377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LEF</a:t>
            </a:r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8012FAAE-88B9-FCB1-0F54-9CC4FEBD78A0}"/>
              </a:ext>
            </a:extLst>
          </p:cNvPr>
          <p:cNvSpPr/>
          <p:nvPr/>
        </p:nvSpPr>
        <p:spPr>
          <a:xfrm rot="515769" flipV="1">
            <a:off x="7658153" y="3640793"/>
            <a:ext cx="395287" cy="381000"/>
          </a:xfrm>
          <a:prstGeom prst="arc">
            <a:avLst>
              <a:gd name="adj1" fmla="val 11833966"/>
              <a:gd name="adj2" fmla="val 19829531"/>
            </a:avLst>
          </a:prstGeom>
          <a:ln w="1905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412" name="Text Box 115">
            <a:extLst>
              <a:ext uri="{FF2B5EF4-FFF2-40B4-BE49-F238E27FC236}">
                <a16:creationId xmlns:a16="http://schemas.microsoft.com/office/drawing/2014/main" id="{46FB284B-666A-3D5F-49AD-C8451040D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994" y="3639290"/>
            <a:ext cx="592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NADP</a:t>
            </a:r>
            <a:r>
              <a:rPr lang="fr-FR" altLang="fr-FR" sz="1200" b="1" baseline="30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</a:p>
        </p:txBody>
      </p:sp>
      <p:sp>
        <p:nvSpPr>
          <p:cNvPr id="15413" name="Text Box 115">
            <a:extLst>
              <a:ext uri="{FF2B5EF4-FFF2-40B4-BE49-F238E27FC236}">
                <a16:creationId xmlns:a16="http://schemas.microsoft.com/office/drawing/2014/main" id="{566B8D29-D700-8929-0AF1-17243C105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816" y="3820635"/>
            <a:ext cx="63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NADPH</a:t>
            </a:r>
            <a:endParaRPr lang="fr-FR" altLang="fr-FR" sz="1200" b="1" baseline="30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444" name="ZoneTexte 33">
            <a:extLst>
              <a:ext uri="{FF2B5EF4-FFF2-40B4-BE49-F238E27FC236}">
                <a16:creationId xmlns:a16="http://schemas.microsoft.com/office/drawing/2014/main" id="{BB720B17-DDDF-8E51-F467-A5902B6B99B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752716" y="5999818"/>
            <a:ext cx="11509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Plasma membrane</a:t>
            </a:r>
          </a:p>
        </p:txBody>
      </p:sp>
      <p:sp>
        <p:nvSpPr>
          <p:cNvPr id="15445" name="ZoneTexte 221">
            <a:extLst>
              <a:ext uri="{FF2B5EF4-FFF2-40B4-BE49-F238E27FC236}">
                <a16:creationId xmlns:a16="http://schemas.microsoft.com/office/drawing/2014/main" id="{39CC225B-FBE6-F50E-D08A-A24F6097D7A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404150" y="5948236"/>
            <a:ext cx="12874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0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Chloroplast</a:t>
            </a:r>
            <a:r>
              <a:rPr lang="fr-FR" altLang="fr-FR" sz="1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altLang="fr-FR" sz="10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envelope</a:t>
            </a:r>
            <a:endParaRPr lang="fr-FR" altLang="fr-FR" sz="10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446" name="ZoneTexte 222">
            <a:extLst>
              <a:ext uri="{FF2B5EF4-FFF2-40B4-BE49-F238E27FC236}">
                <a16:creationId xmlns:a16="http://schemas.microsoft.com/office/drawing/2014/main" id="{46E04B54-4758-9DCF-540E-46D9DD146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867" y="6393196"/>
            <a:ext cx="53816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Lumen</a:t>
            </a:r>
          </a:p>
        </p:txBody>
      </p:sp>
      <p:sp>
        <p:nvSpPr>
          <p:cNvPr id="15447" name="ZoneTexte 223">
            <a:extLst>
              <a:ext uri="{FF2B5EF4-FFF2-40B4-BE49-F238E27FC236}">
                <a16:creationId xmlns:a16="http://schemas.microsoft.com/office/drawing/2014/main" id="{411E34D8-239B-AEB7-9CBB-F17707794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744" y="6401787"/>
            <a:ext cx="558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Stroma</a:t>
            </a:r>
          </a:p>
        </p:txBody>
      </p:sp>
      <p:sp>
        <p:nvSpPr>
          <p:cNvPr id="15448" name="ZoneTexte 224">
            <a:extLst>
              <a:ext uri="{FF2B5EF4-FFF2-40B4-BE49-F238E27FC236}">
                <a16:creationId xmlns:a16="http://schemas.microsoft.com/office/drawing/2014/main" id="{0C8FECA3-9064-9267-20AD-8EC654144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176" y="6412503"/>
            <a:ext cx="5635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Cytosol</a:t>
            </a:r>
          </a:p>
        </p:txBody>
      </p:sp>
      <p:sp>
        <p:nvSpPr>
          <p:cNvPr id="15458" name="Text Box 115">
            <a:extLst>
              <a:ext uri="{FF2B5EF4-FFF2-40B4-BE49-F238E27FC236}">
                <a16:creationId xmlns:a16="http://schemas.microsoft.com/office/drawing/2014/main" id="{BA8CC83F-F47D-E8ED-2EDD-46A9780FF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739" y="4317069"/>
            <a:ext cx="431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fr-FR" altLang="fr-FR" sz="1200" b="1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fr-FR" altLang="fr-FR" sz="1200" b="1"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endParaRPr lang="fr-FR" altLang="fr-FR" sz="1200" b="1" baseline="30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2" name="Forme libre 131">
            <a:extLst>
              <a:ext uri="{FF2B5EF4-FFF2-40B4-BE49-F238E27FC236}">
                <a16:creationId xmlns:a16="http://schemas.microsoft.com/office/drawing/2014/main" id="{80663B3D-1F5B-1943-B6EC-75BB90BA30CA}"/>
              </a:ext>
            </a:extLst>
          </p:cNvPr>
          <p:cNvSpPr/>
          <p:nvPr/>
        </p:nvSpPr>
        <p:spPr>
          <a:xfrm>
            <a:off x="7224764" y="4607426"/>
            <a:ext cx="2037472" cy="2036759"/>
          </a:xfrm>
          <a:custGeom>
            <a:avLst/>
            <a:gdLst>
              <a:gd name="connsiteX0" fmla="*/ 89313 w 4188347"/>
              <a:gd name="connsiteY0" fmla="*/ 7011386 h 7011386"/>
              <a:gd name="connsiteX1" fmla="*/ 68292 w 4188347"/>
              <a:gd name="connsiteY1" fmla="*/ 3458889 h 7011386"/>
              <a:gd name="connsiteX2" fmla="*/ 846058 w 4188347"/>
              <a:gd name="connsiteY2" fmla="*/ 1009979 h 7011386"/>
              <a:gd name="connsiteX3" fmla="*/ 2454140 w 4188347"/>
              <a:gd name="connsiteY3" fmla="*/ 106089 h 7011386"/>
              <a:gd name="connsiteX4" fmla="*/ 4188347 w 4188347"/>
              <a:gd name="connsiteY4" fmla="*/ 53537 h 7011386"/>
              <a:gd name="connsiteX0" fmla="*/ 39089 w 4138123"/>
              <a:gd name="connsiteY0" fmla="*/ 7011386 h 7011386"/>
              <a:gd name="connsiteX1" fmla="*/ 123172 w 4138123"/>
              <a:gd name="connsiteY1" fmla="*/ 3469400 h 7011386"/>
              <a:gd name="connsiteX2" fmla="*/ 795834 w 4138123"/>
              <a:gd name="connsiteY2" fmla="*/ 1009979 h 7011386"/>
              <a:gd name="connsiteX3" fmla="*/ 2403916 w 4138123"/>
              <a:gd name="connsiteY3" fmla="*/ 106089 h 7011386"/>
              <a:gd name="connsiteX4" fmla="*/ 4138123 w 4138123"/>
              <a:gd name="connsiteY4" fmla="*/ 53537 h 7011386"/>
              <a:gd name="connsiteX0" fmla="*/ 39089 w 4138123"/>
              <a:gd name="connsiteY0" fmla="*/ 7001644 h 7001644"/>
              <a:gd name="connsiteX1" fmla="*/ 123172 w 4138123"/>
              <a:gd name="connsiteY1" fmla="*/ 3459658 h 7001644"/>
              <a:gd name="connsiteX2" fmla="*/ 795834 w 4138123"/>
              <a:gd name="connsiteY2" fmla="*/ 1000237 h 7001644"/>
              <a:gd name="connsiteX3" fmla="*/ 2340854 w 4138123"/>
              <a:gd name="connsiteY3" fmla="*/ 117367 h 7001644"/>
              <a:gd name="connsiteX4" fmla="*/ 4138123 w 4138123"/>
              <a:gd name="connsiteY4" fmla="*/ 43795 h 7001644"/>
              <a:gd name="connsiteX0" fmla="*/ 39089 w 4411392"/>
              <a:gd name="connsiteY0" fmla="*/ 7071193 h 7071193"/>
              <a:gd name="connsiteX1" fmla="*/ 123172 w 4411392"/>
              <a:gd name="connsiteY1" fmla="*/ 3529207 h 7071193"/>
              <a:gd name="connsiteX2" fmla="*/ 795834 w 4411392"/>
              <a:gd name="connsiteY2" fmla="*/ 1069786 h 7071193"/>
              <a:gd name="connsiteX3" fmla="*/ 2340854 w 4411392"/>
              <a:gd name="connsiteY3" fmla="*/ 186916 h 7071193"/>
              <a:gd name="connsiteX4" fmla="*/ 4411392 w 4411392"/>
              <a:gd name="connsiteY4" fmla="*/ 18751 h 7071193"/>
              <a:gd name="connsiteX0" fmla="*/ 39089 w 4411392"/>
              <a:gd name="connsiteY0" fmla="*/ 7052490 h 7052490"/>
              <a:gd name="connsiteX1" fmla="*/ 123172 w 4411392"/>
              <a:gd name="connsiteY1" fmla="*/ 3510504 h 7052490"/>
              <a:gd name="connsiteX2" fmla="*/ 795834 w 4411392"/>
              <a:gd name="connsiteY2" fmla="*/ 1051083 h 7052490"/>
              <a:gd name="connsiteX3" fmla="*/ 2340854 w 4411392"/>
              <a:gd name="connsiteY3" fmla="*/ 168213 h 7052490"/>
              <a:gd name="connsiteX4" fmla="*/ 4411392 w 4411392"/>
              <a:gd name="connsiteY4" fmla="*/ 48 h 7052490"/>
              <a:gd name="connsiteX0" fmla="*/ 39089 w 5914372"/>
              <a:gd name="connsiteY0" fmla="*/ 7022391 h 7022391"/>
              <a:gd name="connsiteX1" fmla="*/ 123172 w 5914372"/>
              <a:gd name="connsiteY1" fmla="*/ 3480405 h 7022391"/>
              <a:gd name="connsiteX2" fmla="*/ 795834 w 5914372"/>
              <a:gd name="connsiteY2" fmla="*/ 1020984 h 7022391"/>
              <a:gd name="connsiteX3" fmla="*/ 2340854 w 5914372"/>
              <a:gd name="connsiteY3" fmla="*/ 138114 h 7022391"/>
              <a:gd name="connsiteX4" fmla="*/ 5914372 w 5914372"/>
              <a:gd name="connsiteY4" fmla="*/ 1480 h 7022391"/>
              <a:gd name="connsiteX0" fmla="*/ 42318 w 5917601"/>
              <a:gd name="connsiteY0" fmla="*/ 7022391 h 7022391"/>
              <a:gd name="connsiteX1" fmla="*/ 115890 w 5917601"/>
              <a:gd name="connsiteY1" fmla="*/ 3343771 h 7022391"/>
              <a:gd name="connsiteX2" fmla="*/ 799063 w 5917601"/>
              <a:gd name="connsiteY2" fmla="*/ 1020984 h 7022391"/>
              <a:gd name="connsiteX3" fmla="*/ 2344083 w 5917601"/>
              <a:gd name="connsiteY3" fmla="*/ 138114 h 7022391"/>
              <a:gd name="connsiteX4" fmla="*/ 5917601 w 5917601"/>
              <a:gd name="connsiteY4" fmla="*/ 1480 h 7022391"/>
              <a:gd name="connsiteX0" fmla="*/ 30476 w 5905759"/>
              <a:gd name="connsiteY0" fmla="*/ 7022391 h 7022391"/>
              <a:gd name="connsiteX1" fmla="*/ 104048 w 5905759"/>
              <a:gd name="connsiteY1" fmla="*/ 3343771 h 7022391"/>
              <a:gd name="connsiteX2" fmla="*/ 787221 w 5905759"/>
              <a:gd name="connsiteY2" fmla="*/ 1020984 h 7022391"/>
              <a:gd name="connsiteX3" fmla="*/ 2332241 w 5905759"/>
              <a:gd name="connsiteY3" fmla="*/ 138114 h 7022391"/>
              <a:gd name="connsiteX4" fmla="*/ 5905759 w 5905759"/>
              <a:gd name="connsiteY4" fmla="*/ 1480 h 7022391"/>
              <a:gd name="connsiteX0" fmla="*/ 12176 w 5887459"/>
              <a:gd name="connsiteY0" fmla="*/ 7022391 h 7022391"/>
              <a:gd name="connsiteX1" fmla="*/ 85748 w 5887459"/>
              <a:gd name="connsiteY1" fmla="*/ 3343771 h 7022391"/>
              <a:gd name="connsiteX2" fmla="*/ 768921 w 5887459"/>
              <a:gd name="connsiteY2" fmla="*/ 1020984 h 7022391"/>
              <a:gd name="connsiteX3" fmla="*/ 2313941 w 5887459"/>
              <a:gd name="connsiteY3" fmla="*/ 138114 h 7022391"/>
              <a:gd name="connsiteX4" fmla="*/ 5887459 w 5887459"/>
              <a:gd name="connsiteY4" fmla="*/ 1480 h 7022391"/>
              <a:gd name="connsiteX0" fmla="*/ 38308 w 5913591"/>
              <a:gd name="connsiteY0" fmla="*/ 7022391 h 7022391"/>
              <a:gd name="connsiteX1" fmla="*/ 111880 w 5913591"/>
              <a:gd name="connsiteY1" fmla="*/ 3343771 h 7022391"/>
              <a:gd name="connsiteX2" fmla="*/ 1049861 w 5913591"/>
              <a:gd name="connsiteY2" fmla="*/ 1245813 h 7022391"/>
              <a:gd name="connsiteX3" fmla="*/ 2340073 w 5913591"/>
              <a:gd name="connsiteY3" fmla="*/ 138114 h 7022391"/>
              <a:gd name="connsiteX4" fmla="*/ 5913591 w 5913591"/>
              <a:gd name="connsiteY4" fmla="*/ 1480 h 7022391"/>
              <a:gd name="connsiteX0" fmla="*/ 38308 w 5913591"/>
              <a:gd name="connsiteY0" fmla="*/ 7020917 h 7020917"/>
              <a:gd name="connsiteX1" fmla="*/ 111880 w 5913591"/>
              <a:gd name="connsiteY1" fmla="*/ 3342297 h 7020917"/>
              <a:gd name="connsiteX2" fmla="*/ 1049861 w 5913591"/>
              <a:gd name="connsiteY2" fmla="*/ 1244339 h 7020917"/>
              <a:gd name="connsiteX3" fmla="*/ 2804722 w 5913591"/>
              <a:gd name="connsiteY3" fmla="*/ 256549 h 7020917"/>
              <a:gd name="connsiteX4" fmla="*/ 5913591 w 5913591"/>
              <a:gd name="connsiteY4" fmla="*/ 6 h 7020917"/>
              <a:gd name="connsiteX0" fmla="*/ 9730 w 5885013"/>
              <a:gd name="connsiteY0" fmla="*/ 7020917 h 7020917"/>
              <a:gd name="connsiteX1" fmla="*/ 188224 w 5885013"/>
              <a:gd name="connsiteY1" fmla="*/ 3387263 h 7020917"/>
              <a:gd name="connsiteX2" fmla="*/ 1021283 w 5885013"/>
              <a:gd name="connsiteY2" fmla="*/ 1244339 h 7020917"/>
              <a:gd name="connsiteX3" fmla="*/ 2776144 w 5885013"/>
              <a:gd name="connsiteY3" fmla="*/ 256549 h 7020917"/>
              <a:gd name="connsiteX4" fmla="*/ 5885013 w 5885013"/>
              <a:gd name="connsiteY4" fmla="*/ 6 h 7020917"/>
              <a:gd name="connsiteX0" fmla="*/ 11655 w 5886938"/>
              <a:gd name="connsiteY0" fmla="*/ 7020917 h 7020917"/>
              <a:gd name="connsiteX1" fmla="*/ 190149 w 5886938"/>
              <a:gd name="connsiteY1" fmla="*/ 3387263 h 7020917"/>
              <a:gd name="connsiteX2" fmla="*/ 1128129 w 5886938"/>
              <a:gd name="connsiteY2" fmla="*/ 1334271 h 7020917"/>
              <a:gd name="connsiteX3" fmla="*/ 2778069 w 5886938"/>
              <a:gd name="connsiteY3" fmla="*/ 256549 h 7020917"/>
              <a:gd name="connsiteX4" fmla="*/ 5886938 w 5886938"/>
              <a:gd name="connsiteY4" fmla="*/ 6 h 7020917"/>
              <a:gd name="connsiteX0" fmla="*/ 11655 w 5886938"/>
              <a:gd name="connsiteY0" fmla="*/ 7020915 h 7020915"/>
              <a:gd name="connsiteX1" fmla="*/ 190149 w 5886938"/>
              <a:gd name="connsiteY1" fmla="*/ 3387261 h 7020915"/>
              <a:gd name="connsiteX2" fmla="*/ 1128129 w 5886938"/>
              <a:gd name="connsiteY2" fmla="*/ 1334269 h 7020915"/>
              <a:gd name="connsiteX3" fmla="*/ 2838023 w 5886938"/>
              <a:gd name="connsiteY3" fmla="*/ 316502 h 7020915"/>
              <a:gd name="connsiteX4" fmla="*/ 5886938 w 5886938"/>
              <a:gd name="connsiteY4" fmla="*/ 4 h 7020915"/>
              <a:gd name="connsiteX0" fmla="*/ 11655 w 8724797"/>
              <a:gd name="connsiteY0" fmla="*/ 7080868 h 7080868"/>
              <a:gd name="connsiteX1" fmla="*/ 190149 w 8724797"/>
              <a:gd name="connsiteY1" fmla="*/ 3447214 h 7080868"/>
              <a:gd name="connsiteX2" fmla="*/ 1128129 w 8724797"/>
              <a:gd name="connsiteY2" fmla="*/ 1394222 h 7080868"/>
              <a:gd name="connsiteX3" fmla="*/ 2838023 w 8724797"/>
              <a:gd name="connsiteY3" fmla="*/ 376455 h 7080868"/>
              <a:gd name="connsiteX4" fmla="*/ 8724797 w 8724797"/>
              <a:gd name="connsiteY4" fmla="*/ 3 h 7080868"/>
              <a:gd name="connsiteX0" fmla="*/ 11655 w 8724797"/>
              <a:gd name="connsiteY0" fmla="*/ 7080865 h 7080865"/>
              <a:gd name="connsiteX1" fmla="*/ 190149 w 8724797"/>
              <a:gd name="connsiteY1" fmla="*/ 3447211 h 7080865"/>
              <a:gd name="connsiteX2" fmla="*/ 1128129 w 8724797"/>
              <a:gd name="connsiteY2" fmla="*/ 1394219 h 7080865"/>
              <a:gd name="connsiteX3" fmla="*/ 2838023 w 8724797"/>
              <a:gd name="connsiteY3" fmla="*/ 376452 h 7080865"/>
              <a:gd name="connsiteX4" fmla="*/ 5450526 w 8724797"/>
              <a:gd name="connsiteY4" fmla="*/ 139566 h 7080865"/>
              <a:gd name="connsiteX5" fmla="*/ 8724797 w 8724797"/>
              <a:gd name="connsiteY5" fmla="*/ 0 h 7080865"/>
              <a:gd name="connsiteX0" fmla="*/ 11655 w 8724797"/>
              <a:gd name="connsiteY0" fmla="*/ 7080865 h 7080865"/>
              <a:gd name="connsiteX1" fmla="*/ 190149 w 8724797"/>
              <a:gd name="connsiteY1" fmla="*/ 3447211 h 7080865"/>
              <a:gd name="connsiteX2" fmla="*/ 1128129 w 8724797"/>
              <a:gd name="connsiteY2" fmla="*/ 1394219 h 7080865"/>
              <a:gd name="connsiteX3" fmla="*/ 2838023 w 8724797"/>
              <a:gd name="connsiteY3" fmla="*/ 376452 h 7080865"/>
              <a:gd name="connsiteX4" fmla="*/ 5450526 w 8724797"/>
              <a:gd name="connsiteY4" fmla="*/ 79611 h 7080865"/>
              <a:gd name="connsiteX5" fmla="*/ 8724797 w 8724797"/>
              <a:gd name="connsiteY5" fmla="*/ 0 h 7080865"/>
              <a:gd name="connsiteX0" fmla="*/ -1 w 8534647"/>
              <a:gd name="connsiteY0" fmla="*/ 3447211 h 3447211"/>
              <a:gd name="connsiteX1" fmla="*/ 937979 w 8534647"/>
              <a:gd name="connsiteY1" fmla="*/ 1394219 h 3447211"/>
              <a:gd name="connsiteX2" fmla="*/ 2647873 w 8534647"/>
              <a:gd name="connsiteY2" fmla="*/ 376452 h 3447211"/>
              <a:gd name="connsiteX3" fmla="*/ 5260376 w 8534647"/>
              <a:gd name="connsiteY3" fmla="*/ 79611 h 3447211"/>
              <a:gd name="connsiteX4" fmla="*/ 8534647 w 8534647"/>
              <a:gd name="connsiteY4" fmla="*/ 0 h 3447211"/>
              <a:gd name="connsiteX0" fmla="*/ 0 w 8716784"/>
              <a:gd name="connsiteY0" fmla="*/ 5465682 h 5465682"/>
              <a:gd name="connsiteX1" fmla="*/ 1120116 w 8716784"/>
              <a:gd name="connsiteY1" fmla="*/ 1394219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716784"/>
              <a:gd name="connsiteY0" fmla="*/ 5465682 h 5465682"/>
              <a:gd name="connsiteX1" fmla="*/ 1120116 w 8716784"/>
              <a:gd name="connsiteY1" fmla="*/ 1394219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716784"/>
              <a:gd name="connsiteY0" fmla="*/ 5465682 h 5465682"/>
              <a:gd name="connsiteX1" fmla="*/ 836796 w 8716784"/>
              <a:gd name="connsiteY1" fmla="*/ 1554098 h 5465682"/>
              <a:gd name="connsiteX2" fmla="*/ 2830010 w 8716784"/>
              <a:gd name="connsiteY2" fmla="*/ 376452 h 5465682"/>
              <a:gd name="connsiteX3" fmla="*/ 5442513 w 8716784"/>
              <a:gd name="connsiteY3" fmla="*/ 79611 h 5465682"/>
              <a:gd name="connsiteX4" fmla="*/ 8716784 w 8716784"/>
              <a:gd name="connsiteY4" fmla="*/ 0 h 5465682"/>
              <a:gd name="connsiteX0" fmla="*/ 0 w 8575124"/>
              <a:gd name="connsiteY0" fmla="*/ 5505651 h 5505651"/>
              <a:gd name="connsiteX1" fmla="*/ 695136 w 8575124"/>
              <a:gd name="connsiteY1" fmla="*/ 1554098 h 5505651"/>
              <a:gd name="connsiteX2" fmla="*/ 2688350 w 8575124"/>
              <a:gd name="connsiteY2" fmla="*/ 376452 h 5505651"/>
              <a:gd name="connsiteX3" fmla="*/ 5300853 w 8575124"/>
              <a:gd name="connsiteY3" fmla="*/ 79611 h 5505651"/>
              <a:gd name="connsiteX4" fmla="*/ 8575124 w 8575124"/>
              <a:gd name="connsiteY4" fmla="*/ 0 h 5505651"/>
              <a:gd name="connsiteX0" fmla="*/ 0 w 8453701"/>
              <a:gd name="connsiteY0" fmla="*/ 5525636 h 5525636"/>
              <a:gd name="connsiteX1" fmla="*/ 573713 w 8453701"/>
              <a:gd name="connsiteY1" fmla="*/ 1554098 h 5525636"/>
              <a:gd name="connsiteX2" fmla="*/ 2566927 w 8453701"/>
              <a:gd name="connsiteY2" fmla="*/ 376452 h 5525636"/>
              <a:gd name="connsiteX3" fmla="*/ 5179430 w 8453701"/>
              <a:gd name="connsiteY3" fmla="*/ 79611 h 5525636"/>
              <a:gd name="connsiteX4" fmla="*/ 8453701 w 8453701"/>
              <a:gd name="connsiteY4" fmla="*/ 0 h 5525636"/>
              <a:gd name="connsiteX0" fmla="*/ 0 w 8453701"/>
              <a:gd name="connsiteY0" fmla="*/ 5525636 h 5525636"/>
              <a:gd name="connsiteX1" fmla="*/ 573713 w 8453701"/>
              <a:gd name="connsiteY1" fmla="*/ 1554098 h 5525636"/>
              <a:gd name="connsiteX2" fmla="*/ 2566927 w 8453701"/>
              <a:gd name="connsiteY2" fmla="*/ 376452 h 5525636"/>
              <a:gd name="connsiteX3" fmla="*/ 5179430 w 8453701"/>
              <a:gd name="connsiteY3" fmla="*/ 79611 h 5525636"/>
              <a:gd name="connsiteX4" fmla="*/ 8453701 w 8453701"/>
              <a:gd name="connsiteY4" fmla="*/ 0 h 5525636"/>
              <a:gd name="connsiteX0" fmla="*/ 0 w 5179430"/>
              <a:gd name="connsiteY0" fmla="*/ 5446025 h 5446025"/>
              <a:gd name="connsiteX1" fmla="*/ 573713 w 5179430"/>
              <a:gd name="connsiteY1" fmla="*/ 1474487 h 5446025"/>
              <a:gd name="connsiteX2" fmla="*/ 2566927 w 5179430"/>
              <a:gd name="connsiteY2" fmla="*/ 296841 h 5446025"/>
              <a:gd name="connsiteX3" fmla="*/ 5179430 w 5179430"/>
              <a:gd name="connsiteY3" fmla="*/ 0 h 5446025"/>
              <a:gd name="connsiteX0" fmla="*/ 0 w 6919832"/>
              <a:gd name="connsiteY0" fmla="*/ 5406054 h 5406054"/>
              <a:gd name="connsiteX1" fmla="*/ 573713 w 6919832"/>
              <a:gd name="connsiteY1" fmla="*/ 1434516 h 5406054"/>
              <a:gd name="connsiteX2" fmla="*/ 2566927 w 6919832"/>
              <a:gd name="connsiteY2" fmla="*/ 256870 h 5406054"/>
              <a:gd name="connsiteX3" fmla="*/ 6919832 w 6919832"/>
              <a:gd name="connsiteY3" fmla="*/ 0 h 5406054"/>
              <a:gd name="connsiteX0" fmla="*/ 0 w 6919832"/>
              <a:gd name="connsiteY0" fmla="*/ 5421508 h 5421508"/>
              <a:gd name="connsiteX1" fmla="*/ 573713 w 6919832"/>
              <a:gd name="connsiteY1" fmla="*/ 1449970 h 5421508"/>
              <a:gd name="connsiteX2" fmla="*/ 2566927 w 6919832"/>
              <a:gd name="connsiteY2" fmla="*/ 272324 h 5421508"/>
              <a:gd name="connsiteX3" fmla="*/ 6919832 w 6919832"/>
              <a:gd name="connsiteY3" fmla="*/ 15454 h 5421508"/>
              <a:gd name="connsiteX0" fmla="*/ 0 w 6919832"/>
              <a:gd name="connsiteY0" fmla="*/ 5408687 h 5408687"/>
              <a:gd name="connsiteX1" fmla="*/ 573713 w 6919832"/>
              <a:gd name="connsiteY1" fmla="*/ 1437149 h 5408687"/>
              <a:gd name="connsiteX2" fmla="*/ 2566927 w 6919832"/>
              <a:gd name="connsiteY2" fmla="*/ 259503 h 5408687"/>
              <a:gd name="connsiteX3" fmla="*/ 6919832 w 6919832"/>
              <a:gd name="connsiteY3" fmla="*/ 2633 h 5408687"/>
              <a:gd name="connsiteX0" fmla="*/ 0 w 6798409"/>
              <a:gd name="connsiteY0" fmla="*/ 5389404 h 5389404"/>
              <a:gd name="connsiteX1" fmla="*/ 573713 w 6798409"/>
              <a:gd name="connsiteY1" fmla="*/ 1417866 h 5389404"/>
              <a:gd name="connsiteX2" fmla="*/ 2566927 w 6798409"/>
              <a:gd name="connsiteY2" fmla="*/ 240220 h 5389404"/>
              <a:gd name="connsiteX3" fmla="*/ 6798409 w 6798409"/>
              <a:gd name="connsiteY3" fmla="*/ 3336 h 5389404"/>
              <a:gd name="connsiteX0" fmla="*/ 0 w 6778171"/>
              <a:gd name="connsiteY0" fmla="*/ 5269495 h 5269495"/>
              <a:gd name="connsiteX1" fmla="*/ 553475 w 6778171"/>
              <a:gd name="connsiteY1" fmla="*/ 1417866 h 5269495"/>
              <a:gd name="connsiteX2" fmla="*/ 2546689 w 6778171"/>
              <a:gd name="connsiteY2" fmla="*/ 240220 h 5269495"/>
              <a:gd name="connsiteX3" fmla="*/ 6778171 w 6778171"/>
              <a:gd name="connsiteY3" fmla="*/ 3336 h 5269495"/>
              <a:gd name="connsiteX0" fmla="*/ 0 w 7122204"/>
              <a:gd name="connsiteY0" fmla="*/ 5250680 h 5250680"/>
              <a:gd name="connsiteX1" fmla="*/ 553475 w 7122204"/>
              <a:gd name="connsiteY1" fmla="*/ 1399051 h 5250680"/>
              <a:gd name="connsiteX2" fmla="*/ 2546689 w 7122204"/>
              <a:gd name="connsiteY2" fmla="*/ 221405 h 5250680"/>
              <a:gd name="connsiteX3" fmla="*/ 7122204 w 7122204"/>
              <a:gd name="connsiteY3" fmla="*/ 4428 h 5250680"/>
              <a:gd name="connsiteX0" fmla="*/ 0 w 7142441"/>
              <a:gd name="connsiteY0" fmla="*/ 4394668 h 4394668"/>
              <a:gd name="connsiteX1" fmla="*/ 573712 w 7142441"/>
              <a:gd name="connsiteY1" fmla="*/ 1399051 h 4394668"/>
              <a:gd name="connsiteX2" fmla="*/ 2566926 w 7142441"/>
              <a:gd name="connsiteY2" fmla="*/ 221405 h 4394668"/>
              <a:gd name="connsiteX3" fmla="*/ 7142441 w 7142441"/>
              <a:gd name="connsiteY3" fmla="*/ 4428 h 4394668"/>
              <a:gd name="connsiteX0" fmla="*/ 0 w 7142441"/>
              <a:gd name="connsiteY0" fmla="*/ 4394668 h 4394668"/>
              <a:gd name="connsiteX1" fmla="*/ 573712 w 7142441"/>
              <a:gd name="connsiteY1" fmla="*/ 1399051 h 4394668"/>
              <a:gd name="connsiteX2" fmla="*/ 2566926 w 7142441"/>
              <a:gd name="connsiteY2" fmla="*/ 221405 h 4394668"/>
              <a:gd name="connsiteX3" fmla="*/ 7142441 w 7142441"/>
              <a:gd name="connsiteY3" fmla="*/ 4428 h 4394668"/>
              <a:gd name="connsiteX0" fmla="*/ 0 w 7099873"/>
              <a:gd name="connsiteY0" fmla="*/ 4296962 h 4296962"/>
              <a:gd name="connsiteX1" fmla="*/ 531144 w 7099873"/>
              <a:gd name="connsiteY1" fmla="*/ 1399051 h 4296962"/>
              <a:gd name="connsiteX2" fmla="*/ 2524358 w 7099873"/>
              <a:gd name="connsiteY2" fmla="*/ 221405 h 4296962"/>
              <a:gd name="connsiteX3" fmla="*/ 7099873 w 7099873"/>
              <a:gd name="connsiteY3" fmla="*/ 4428 h 4296962"/>
              <a:gd name="connsiteX0" fmla="*/ 0 w 7099873"/>
              <a:gd name="connsiteY0" fmla="*/ 4296962 h 4296962"/>
              <a:gd name="connsiteX1" fmla="*/ 191422 w 7099873"/>
              <a:gd name="connsiteY1" fmla="*/ 2006627 h 4296962"/>
              <a:gd name="connsiteX2" fmla="*/ 531144 w 7099873"/>
              <a:gd name="connsiteY2" fmla="*/ 1399051 h 4296962"/>
              <a:gd name="connsiteX3" fmla="*/ 2524358 w 7099873"/>
              <a:gd name="connsiteY3" fmla="*/ 221405 h 4296962"/>
              <a:gd name="connsiteX4" fmla="*/ 7099873 w 7099873"/>
              <a:gd name="connsiteY4" fmla="*/ 4428 h 4296962"/>
              <a:gd name="connsiteX0" fmla="*/ 0 w 7099873"/>
              <a:gd name="connsiteY0" fmla="*/ 4296962 h 4296962"/>
              <a:gd name="connsiteX1" fmla="*/ 4567103 w 7099873"/>
              <a:gd name="connsiteY1" fmla="*/ 2367093 h 4296962"/>
              <a:gd name="connsiteX2" fmla="*/ 531144 w 7099873"/>
              <a:gd name="connsiteY2" fmla="*/ 1399051 h 4296962"/>
              <a:gd name="connsiteX3" fmla="*/ 2524358 w 7099873"/>
              <a:gd name="connsiteY3" fmla="*/ 221405 h 4296962"/>
              <a:gd name="connsiteX4" fmla="*/ 7099873 w 7099873"/>
              <a:gd name="connsiteY4" fmla="*/ 4428 h 4296962"/>
              <a:gd name="connsiteX0" fmla="*/ 0 w 7099873"/>
              <a:gd name="connsiteY0" fmla="*/ 4296962 h 4296962"/>
              <a:gd name="connsiteX1" fmla="*/ 1782579 w 7099873"/>
              <a:gd name="connsiteY1" fmla="*/ 3520583 h 4296962"/>
              <a:gd name="connsiteX2" fmla="*/ 4567103 w 7099873"/>
              <a:gd name="connsiteY2" fmla="*/ 2367093 h 4296962"/>
              <a:gd name="connsiteX3" fmla="*/ 531144 w 7099873"/>
              <a:gd name="connsiteY3" fmla="*/ 1399051 h 4296962"/>
              <a:gd name="connsiteX4" fmla="*/ 2524358 w 7099873"/>
              <a:gd name="connsiteY4" fmla="*/ 221405 h 4296962"/>
              <a:gd name="connsiteX5" fmla="*/ 7099873 w 7099873"/>
              <a:gd name="connsiteY5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4567103 w 7099873"/>
              <a:gd name="connsiteY2" fmla="*/ 2367093 h 4296962"/>
              <a:gd name="connsiteX3" fmla="*/ 531144 w 7099873"/>
              <a:gd name="connsiteY3" fmla="*/ 1399051 h 4296962"/>
              <a:gd name="connsiteX4" fmla="*/ 2524358 w 7099873"/>
              <a:gd name="connsiteY4" fmla="*/ 221405 h 4296962"/>
              <a:gd name="connsiteX5" fmla="*/ 7099873 w 7099873"/>
              <a:gd name="connsiteY5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4567103 w 7099873"/>
              <a:gd name="connsiteY2" fmla="*/ 2367093 h 4296962"/>
              <a:gd name="connsiteX3" fmla="*/ 1529438 w 7099873"/>
              <a:gd name="connsiteY3" fmla="*/ 1700231 h 4296962"/>
              <a:gd name="connsiteX4" fmla="*/ 531144 w 7099873"/>
              <a:gd name="connsiteY4" fmla="*/ 1399051 h 4296962"/>
              <a:gd name="connsiteX5" fmla="*/ 2524358 w 7099873"/>
              <a:gd name="connsiteY5" fmla="*/ 221405 h 4296962"/>
              <a:gd name="connsiteX6" fmla="*/ 7099873 w 7099873"/>
              <a:gd name="connsiteY6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4567103 w 7099873"/>
              <a:gd name="connsiteY2" fmla="*/ 2367093 h 4296962"/>
              <a:gd name="connsiteX3" fmla="*/ 806184 w 7099873"/>
              <a:gd name="connsiteY3" fmla="*/ 1916512 h 4296962"/>
              <a:gd name="connsiteX4" fmla="*/ 531144 w 7099873"/>
              <a:gd name="connsiteY4" fmla="*/ 1399051 h 4296962"/>
              <a:gd name="connsiteX5" fmla="*/ 2524358 w 7099873"/>
              <a:gd name="connsiteY5" fmla="*/ 221405 h 4296962"/>
              <a:gd name="connsiteX6" fmla="*/ 7099873 w 7099873"/>
              <a:gd name="connsiteY6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3120599 w 7099873"/>
              <a:gd name="connsiteY2" fmla="*/ 2745582 h 4296962"/>
              <a:gd name="connsiteX3" fmla="*/ 4567103 w 7099873"/>
              <a:gd name="connsiteY3" fmla="*/ 2367093 h 4296962"/>
              <a:gd name="connsiteX4" fmla="*/ 806184 w 7099873"/>
              <a:gd name="connsiteY4" fmla="*/ 1916512 h 4296962"/>
              <a:gd name="connsiteX5" fmla="*/ 531144 w 7099873"/>
              <a:gd name="connsiteY5" fmla="*/ 1399051 h 4296962"/>
              <a:gd name="connsiteX6" fmla="*/ 2524358 w 7099873"/>
              <a:gd name="connsiteY6" fmla="*/ 221405 h 4296962"/>
              <a:gd name="connsiteX7" fmla="*/ 7099873 w 7099873"/>
              <a:gd name="connsiteY7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3626873 w 7099873"/>
              <a:gd name="connsiteY2" fmla="*/ 2817676 h 4296962"/>
              <a:gd name="connsiteX3" fmla="*/ 4567103 w 7099873"/>
              <a:gd name="connsiteY3" fmla="*/ 2367093 h 4296962"/>
              <a:gd name="connsiteX4" fmla="*/ 806184 w 7099873"/>
              <a:gd name="connsiteY4" fmla="*/ 1916512 h 4296962"/>
              <a:gd name="connsiteX5" fmla="*/ 531144 w 7099873"/>
              <a:gd name="connsiteY5" fmla="*/ 1399051 h 4296962"/>
              <a:gd name="connsiteX6" fmla="*/ 2524358 w 7099873"/>
              <a:gd name="connsiteY6" fmla="*/ 221405 h 4296962"/>
              <a:gd name="connsiteX7" fmla="*/ 7099873 w 7099873"/>
              <a:gd name="connsiteY7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3626873 w 7099873"/>
              <a:gd name="connsiteY2" fmla="*/ 2817676 h 4296962"/>
              <a:gd name="connsiteX3" fmla="*/ 4567103 w 7099873"/>
              <a:gd name="connsiteY3" fmla="*/ 2367093 h 4296962"/>
              <a:gd name="connsiteX4" fmla="*/ 806184 w 7099873"/>
              <a:gd name="connsiteY4" fmla="*/ 1916512 h 4296962"/>
              <a:gd name="connsiteX5" fmla="*/ 531144 w 7099873"/>
              <a:gd name="connsiteY5" fmla="*/ 1399051 h 4296962"/>
              <a:gd name="connsiteX6" fmla="*/ 2524358 w 7099873"/>
              <a:gd name="connsiteY6" fmla="*/ 221405 h 4296962"/>
              <a:gd name="connsiteX7" fmla="*/ 7099873 w 7099873"/>
              <a:gd name="connsiteY7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3626873 w 7099873"/>
              <a:gd name="connsiteY2" fmla="*/ 2817676 h 4296962"/>
              <a:gd name="connsiteX3" fmla="*/ 4567103 w 7099873"/>
              <a:gd name="connsiteY3" fmla="*/ 2367093 h 4296962"/>
              <a:gd name="connsiteX4" fmla="*/ 733858 w 7099873"/>
              <a:gd name="connsiteY4" fmla="*/ 2060699 h 4296962"/>
              <a:gd name="connsiteX5" fmla="*/ 531144 w 7099873"/>
              <a:gd name="connsiteY5" fmla="*/ 1399051 h 4296962"/>
              <a:gd name="connsiteX6" fmla="*/ 2524358 w 7099873"/>
              <a:gd name="connsiteY6" fmla="*/ 221405 h 4296962"/>
              <a:gd name="connsiteX7" fmla="*/ 7099873 w 7099873"/>
              <a:gd name="connsiteY7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3626873 w 7099873"/>
              <a:gd name="connsiteY2" fmla="*/ 2817676 h 4296962"/>
              <a:gd name="connsiteX3" fmla="*/ 4567103 w 7099873"/>
              <a:gd name="connsiteY3" fmla="*/ 2367093 h 4296962"/>
              <a:gd name="connsiteX4" fmla="*/ 372229 w 7099873"/>
              <a:gd name="connsiteY4" fmla="*/ 2114769 h 4296962"/>
              <a:gd name="connsiteX5" fmla="*/ 531144 w 7099873"/>
              <a:gd name="connsiteY5" fmla="*/ 1399051 h 4296962"/>
              <a:gd name="connsiteX6" fmla="*/ 2524358 w 7099873"/>
              <a:gd name="connsiteY6" fmla="*/ 221405 h 4296962"/>
              <a:gd name="connsiteX7" fmla="*/ 7099873 w 7099873"/>
              <a:gd name="connsiteY7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3626873 w 7099873"/>
              <a:gd name="connsiteY2" fmla="*/ 2817676 h 4296962"/>
              <a:gd name="connsiteX3" fmla="*/ 4856405 w 7099873"/>
              <a:gd name="connsiteY3" fmla="*/ 2367093 h 4296962"/>
              <a:gd name="connsiteX4" fmla="*/ 372229 w 7099873"/>
              <a:gd name="connsiteY4" fmla="*/ 2114769 h 4296962"/>
              <a:gd name="connsiteX5" fmla="*/ 531144 w 7099873"/>
              <a:gd name="connsiteY5" fmla="*/ 1399051 h 4296962"/>
              <a:gd name="connsiteX6" fmla="*/ 2524358 w 7099873"/>
              <a:gd name="connsiteY6" fmla="*/ 221405 h 4296962"/>
              <a:gd name="connsiteX7" fmla="*/ 7099873 w 7099873"/>
              <a:gd name="connsiteY7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3626873 w 7099873"/>
              <a:gd name="connsiteY2" fmla="*/ 2817676 h 4296962"/>
              <a:gd name="connsiteX3" fmla="*/ 4856405 w 7099873"/>
              <a:gd name="connsiteY3" fmla="*/ 2367093 h 4296962"/>
              <a:gd name="connsiteX4" fmla="*/ 372229 w 7099873"/>
              <a:gd name="connsiteY4" fmla="*/ 2114769 h 4296962"/>
              <a:gd name="connsiteX5" fmla="*/ 531144 w 7099873"/>
              <a:gd name="connsiteY5" fmla="*/ 1399051 h 4296962"/>
              <a:gd name="connsiteX6" fmla="*/ 2524358 w 7099873"/>
              <a:gd name="connsiteY6" fmla="*/ 221405 h 4296962"/>
              <a:gd name="connsiteX7" fmla="*/ 7099873 w 7099873"/>
              <a:gd name="connsiteY7" fmla="*/ 4428 h 4296962"/>
              <a:gd name="connsiteX0" fmla="*/ 0 w 7099873"/>
              <a:gd name="connsiteY0" fmla="*/ 4296962 h 4296962"/>
              <a:gd name="connsiteX1" fmla="*/ 46773 w 7099873"/>
              <a:gd name="connsiteY1" fmla="*/ 3196163 h 4296962"/>
              <a:gd name="connsiteX2" fmla="*/ 3626873 w 7099873"/>
              <a:gd name="connsiteY2" fmla="*/ 2817676 h 4296962"/>
              <a:gd name="connsiteX3" fmla="*/ 4856405 w 7099873"/>
              <a:gd name="connsiteY3" fmla="*/ 2367093 h 4296962"/>
              <a:gd name="connsiteX4" fmla="*/ 372229 w 7099873"/>
              <a:gd name="connsiteY4" fmla="*/ 2114769 h 4296962"/>
              <a:gd name="connsiteX5" fmla="*/ 531144 w 7099873"/>
              <a:gd name="connsiteY5" fmla="*/ 1399051 h 4296962"/>
              <a:gd name="connsiteX6" fmla="*/ 2524358 w 7099873"/>
              <a:gd name="connsiteY6" fmla="*/ 221405 h 4296962"/>
              <a:gd name="connsiteX7" fmla="*/ 7099873 w 7099873"/>
              <a:gd name="connsiteY7" fmla="*/ 4428 h 4296962"/>
              <a:gd name="connsiteX0" fmla="*/ 21927 w 7121800"/>
              <a:gd name="connsiteY0" fmla="*/ 4296962 h 4296962"/>
              <a:gd name="connsiteX1" fmla="*/ 68700 w 7121800"/>
              <a:gd name="connsiteY1" fmla="*/ 3196163 h 4296962"/>
              <a:gd name="connsiteX2" fmla="*/ 3648800 w 7121800"/>
              <a:gd name="connsiteY2" fmla="*/ 2817676 h 4296962"/>
              <a:gd name="connsiteX3" fmla="*/ 4878332 w 7121800"/>
              <a:gd name="connsiteY3" fmla="*/ 2367093 h 4296962"/>
              <a:gd name="connsiteX4" fmla="*/ 321830 w 7121800"/>
              <a:gd name="connsiteY4" fmla="*/ 2186863 h 4296962"/>
              <a:gd name="connsiteX5" fmla="*/ 553071 w 7121800"/>
              <a:gd name="connsiteY5" fmla="*/ 1399051 h 4296962"/>
              <a:gd name="connsiteX6" fmla="*/ 2546285 w 7121800"/>
              <a:gd name="connsiteY6" fmla="*/ 221405 h 4296962"/>
              <a:gd name="connsiteX7" fmla="*/ 7121800 w 7121800"/>
              <a:gd name="connsiteY7" fmla="*/ 4428 h 4296962"/>
              <a:gd name="connsiteX0" fmla="*/ 54035 w 7153908"/>
              <a:gd name="connsiteY0" fmla="*/ 4296962 h 4296962"/>
              <a:gd name="connsiteX1" fmla="*/ 100808 w 7153908"/>
              <a:gd name="connsiteY1" fmla="*/ 3196163 h 4296962"/>
              <a:gd name="connsiteX2" fmla="*/ 3680908 w 7153908"/>
              <a:gd name="connsiteY2" fmla="*/ 2817676 h 4296962"/>
              <a:gd name="connsiteX3" fmla="*/ 4910440 w 7153908"/>
              <a:gd name="connsiteY3" fmla="*/ 2367093 h 4296962"/>
              <a:gd name="connsiteX4" fmla="*/ 353938 w 7153908"/>
              <a:gd name="connsiteY4" fmla="*/ 2186863 h 4296962"/>
              <a:gd name="connsiteX5" fmla="*/ 585179 w 7153908"/>
              <a:gd name="connsiteY5" fmla="*/ 1399051 h 4296962"/>
              <a:gd name="connsiteX6" fmla="*/ 2578393 w 7153908"/>
              <a:gd name="connsiteY6" fmla="*/ 221405 h 4296962"/>
              <a:gd name="connsiteX7" fmla="*/ 7153908 w 7153908"/>
              <a:gd name="connsiteY7" fmla="*/ 4428 h 4296962"/>
              <a:gd name="connsiteX0" fmla="*/ 54035 w 7153908"/>
              <a:gd name="connsiteY0" fmla="*/ 4296962 h 4296962"/>
              <a:gd name="connsiteX1" fmla="*/ 100808 w 7153908"/>
              <a:gd name="connsiteY1" fmla="*/ 3196163 h 4296962"/>
              <a:gd name="connsiteX2" fmla="*/ 3680908 w 7153908"/>
              <a:gd name="connsiteY2" fmla="*/ 2817676 h 4296962"/>
              <a:gd name="connsiteX3" fmla="*/ 4910440 w 7153908"/>
              <a:gd name="connsiteY3" fmla="*/ 2367093 h 4296962"/>
              <a:gd name="connsiteX4" fmla="*/ 353938 w 7153908"/>
              <a:gd name="connsiteY4" fmla="*/ 2186863 h 4296962"/>
              <a:gd name="connsiteX5" fmla="*/ 585179 w 7153908"/>
              <a:gd name="connsiteY5" fmla="*/ 1399051 h 4296962"/>
              <a:gd name="connsiteX6" fmla="*/ 2578393 w 7153908"/>
              <a:gd name="connsiteY6" fmla="*/ 221405 h 4296962"/>
              <a:gd name="connsiteX7" fmla="*/ 7153908 w 7153908"/>
              <a:gd name="connsiteY7" fmla="*/ 4428 h 4296962"/>
              <a:gd name="connsiteX0" fmla="*/ 54035 w 7153908"/>
              <a:gd name="connsiteY0" fmla="*/ 4296962 h 4296962"/>
              <a:gd name="connsiteX1" fmla="*/ 100808 w 7153908"/>
              <a:gd name="connsiteY1" fmla="*/ 3196163 h 4296962"/>
              <a:gd name="connsiteX2" fmla="*/ 2921494 w 7153908"/>
              <a:gd name="connsiteY2" fmla="*/ 2871746 h 4296962"/>
              <a:gd name="connsiteX3" fmla="*/ 4910440 w 7153908"/>
              <a:gd name="connsiteY3" fmla="*/ 2367093 h 4296962"/>
              <a:gd name="connsiteX4" fmla="*/ 353938 w 7153908"/>
              <a:gd name="connsiteY4" fmla="*/ 2186863 h 4296962"/>
              <a:gd name="connsiteX5" fmla="*/ 585179 w 7153908"/>
              <a:gd name="connsiteY5" fmla="*/ 1399051 h 4296962"/>
              <a:gd name="connsiteX6" fmla="*/ 2578393 w 7153908"/>
              <a:gd name="connsiteY6" fmla="*/ 221405 h 4296962"/>
              <a:gd name="connsiteX7" fmla="*/ 7153908 w 7153908"/>
              <a:gd name="connsiteY7" fmla="*/ 4428 h 4296962"/>
              <a:gd name="connsiteX0" fmla="*/ 54035 w 7153908"/>
              <a:gd name="connsiteY0" fmla="*/ 4296962 h 4296962"/>
              <a:gd name="connsiteX1" fmla="*/ 100808 w 7153908"/>
              <a:gd name="connsiteY1" fmla="*/ 3196163 h 4296962"/>
              <a:gd name="connsiteX2" fmla="*/ 2921494 w 7153908"/>
              <a:gd name="connsiteY2" fmla="*/ 2871746 h 4296962"/>
              <a:gd name="connsiteX3" fmla="*/ 4910440 w 7153908"/>
              <a:gd name="connsiteY3" fmla="*/ 2367093 h 4296962"/>
              <a:gd name="connsiteX4" fmla="*/ 353938 w 7153908"/>
              <a:gd name="connsiteY4" fmla="*/ 2186863 h 4296962"/>
              <a:gd name="connsiteX5" fmla="*/ 585179 w 7153908"/>
              <a:gd name="connsiteY5" fmla="*/ 1399051 h 4296962"/>
              <a:gd name="connsiteX6" fmla="*/ 2578393 w 7153908"/>
              <a:gd name="connsiteY6" fmla="*/ 221405 h 4296962"/>
              <a:gd name="connsiteX7" fmla="*/ 7153908 w 7153908"/>
              <a:gd name="connsiteY7" fmla="*/ 4428 h 4296962"/>
              <a:gd name="connsiteX0" fmla="*/ 54035 w 7153908"/>
              <a:gd name="connsiteY0" fmla="*/ 4296962 h 4296962"/>
              <a:gd name="connsiteX1" fmla="*/ 100808 w 7153908"/>
              <a:gd name="connsiteY1" fmla="*/ 3196163 h 4296962"/>
              <a:gd name="connsiteX2" fmla="*/ 2921494 w 7153908"/>
              <a:gd name="connsiteY2" fmla="*/ 2871746 h 4296962"/>
              <a:gd name="connsiteX3" fmla="*/ 4910440 w 7153908"/>
              <a:gd name="connsiteY3" fmla="*/ 2367093 h 4296962"/>
              <a:gd name="connsiteX4" fmla="*/ 353938 w 7153908"/>
              <a:gd name="connsiteY4" fmla="*/ 2186863 h 4296962"/>
              <a:gd name="connsiteX5" fmla="*/ 585179 w 7153908"/>
              <a:gd name="connsiteY5" fmla="*/ 1399051 h 4296962"/>
              <a:gd name="connsiteX6" fmla="*/ 2578393 w 7153908"/>
              <a:gd name="connsiteY6" fmla="*/ 221405 h 4296962"/>
              <a:gd name="connsiteX7" fmla="*/ 7153908 w 7153908"/>
              <a:gd name="connsiteY7" fmla="*/ 4428 h 4296962"/>
              <a:gd name="connsiteX0" fmla="*/ 54035 w 7153908"/>
              <a:gd name="connsiteY0" fmla="*/ 4296962 h 4296962"/>
              <a:gd name="connsiteX1" fmla="*/ 100808 w 7153908"/>
              <a:gd name="connsiteY1" fmla="*/ 3196163 h 4296962"/>
              <a:gd name="connsiteX2" fmla="*/ 2921494 w 7153908"/>
              <a:gd name="connsiteY2" fmla="*/ 2871746 h 4296962"/>
              <a:gd name="connsiteX3" fmla="*/ 4910440 w 7153908"/>
              <a:gd name="connsiteY3" fmla="*/ 2367093 h 4296962"/>
              <a:gd name="connsiteX4" fmla="*/ 353938 w 7153908"/>
              <a:gd name="connsiteY4" fmla="*/ 2186863 h 4296962"/>
              <a:gd name="connsiteX5" fmla="*/ 585179 w 7153908"/>
              <a:gd name="connsiteY5" fmla="*/ 1399051 h 4296962"/>
              <a:gd name="connsiteX6" fmla="*/ 2578393 w 7153908"/>
              <a:gd name="connsiteY6" fmla="*/ 221405 h 4296962"/>
              <a:gd name="connsiteX7" fmla="*/ 7153908 w 7153908"/>
              <a:gd name="connsiteY7" fmla="*/ 4428 h 4296962"/>
              <a:gd name="connsiteX0" fmla="*/ 54035 w 7153908"/>
              <a:gd name="connsiteY0" fmla="*/ 4296962 h 4296962"/>
              <a:gd name="connsiteX1" fmla="*/ 100808 w 7153908"/>
              <a:gd name="connsiteY1" fmla="*/ 3196163 h 4296962"/>
              <a:gd name="connsiteX2" fmla="*/ 2921494 w 7153908"/>
              <a:gd name="connsiteY2" fmla="*/ 2871746 h 4296962"/>
              <a:gd name="connsiteX3" fmla="*/ 4910440 w 7153908"/>
              <a:gd name="connsiteY3" fmla="*/ 2367093 h 4296962"/>
              <a:gd name="connsiteX4" fmla="*/ 353938 w 7153908"/>
              <a:gd name="connsiteY4" fmla="*/ 2186863 h 4296962"/>
              <a:gd name="connsiteX5" fmla="*/ 585179 w 7153908"/>
              <a:gd name="connsiteY5" fmla="*/ 1399051 h 4296962"/>
              <a:gd name="connsiteX6" fmla="*/ 2578393 w 7153908"/>
              <a:gd name="connsiteY6" fmla="*/ 221405 h 4296962"/>
              <a:gd name="connsiteX7" fmla="*/ 7153908 w 7153908"/>
              <a:gd name="connsiteY7" fmla="*/ 4428 h 4296962"/>
              <a:gd name="connsiteX0" fmla="*/ 54035 w 7153908"/>
              <a:gd name="connsiteY0" fmla="*/ 4296962 h 4296962"/>
              <a:gd name="connsiteX1" fmla="*/ 64647 w 7153908"/>
              <a:gd name="connsiteY1" fmla="*/ 3340348 h 4296962"/>
              <a:gd name="connsiteX2" fmla="*/ 2921494 w 7153908"/>
              <a:gd name="connsiteY2" fmla="*/ 2871746 h 4296962"/>
              <a:gd name="connsiteX3" fmla="*/ 4910440 w 7153908"/>
              <a:gd name="connsiteY3" fmla="*/ 2367093 h 4296962"/>
              <a:gd name="connsiteX4" fmla="*/ 353938 w 7153908"/>
              <a:gd name="connsiteY4" fmla="*/ 2186863 h 4296962"/>
              <a:gd name="connsiteX5" fmla="*/ 585179 w 7153908"/>
              <a:gd name="connsiteY5" fmla="*/ 1399051 h 4296962"/>
              <a:gd name="connsiteX6" fmla="*/ 2578393 w 7153908"/>
              <a:gd name="connsiteY6" fmla="*/ 221405 h 4296962"/>
              <a:gd name="connsiteX7" fmla="*/ 7153908 w 7153908"/>
              <a:gd name="connsiteY7" fmla="*/ 4428 h 4296962"/>
              <a:gd name="connsiteX0" fmla="*/ 108109 w 7207982"/>
              <a:gd name="connsiteY0" fmla="*/ 4296962 h 4296962"/>
              <a:gd name="connsiteX1" fmla="*/ 118721 w 7207982"/>
              <a:gd name="connsiteY1" fmla="*/ 3340348 h 4296962"/>
              <a:gd name="connsiteX2" fmla="*/ 2975568 w 7207982"/>
              <a:gd name="connsiteY2" fmla="*/ 2871746 h 4296962"/>
              <a:gd name="connsiteX3" fmla="*/ 4964514 w 7207982"/>
              <a:gd name="connsiteY3" fmla="*/ 2367093 h 4296962"/>
              <a:gd name="connsiteX4" fmla="*/ 408012 w 7207982"/>
              <a:gd name="connsiteY4" fmla="*/ 2186863 h 4296962"/>
              <a:gd name="connsiteX5" fmla="*/ 639253 w 7207982"/>
              <a:gd name="connsiteY5" fmla="*/ 1399051 h 4296962"/>
              <a:gd name="connsiteX6" fmla="*/ 2632467 w 7207982"/>
              <a:gd name="connsiteY6" fmla="*/ 221405 h 4296962"/>
              <a:gd name="connsiteX7" fmla="*/ 7207982 w 7207982"/>
              <a:gd name="connsiteY7" fmla="*/ 4428 h 4296962"/>
              <a:gd name="connsiteX0" fmla="*/ 36114 w 7244474"/>
              <a:gd name="connsiteY0" fmla="*/ 4314986 h 4314986"/>
              <a:gd name="connsiteX1" fmla="*/ 155213 w 7244474"/>
              <a:gd name="connsiteY1" fmla="*/ 3340348 h 4314986"/>
              <a:gd name="connsiteX2" fmla="*/ 3012060 w 7244474"/>
              <a:gd name="connsiteY2" fmla="*/ 2871746 h 4314986"/>
              <a:gd name="connsiteX3" fmla="*/ 5001006 w 7244474"/>
              <a:gd name="connsiteY3" fmla="*/ 2367093 h 4314986"/>
              <a:gd name="connsiteX4" fmla="*/ 444504 w 7244474"/>
              <a:gd name="connsiteY4" fmla="*/ 2186863 h 4314986"/>
              <a:gd name="connsiteX5" fmla="*/ 675745 w 7244474"/>
              <a:gd name="connsiteY5" fmla="*/ 1399051 h 4314986"/>
              <a:gd name="connsiteX6" fmla="*/ 2668959 w 7244474"/>
              <a:gd name="connsiteY6" fmla="*/ 221405 h 4314986"/>
              <a:gd name="connsiteX7" fmla="*/ 7244474 w 7244474"/>
              <a:gd name="connsiteY7" fmla="*/ 4428 h 4314986"/>
              <a:gd name="connsiteX0" fmla="*/ 17561 w 7262083"/>
              <a:gd name="connsiteY0" fmla="*/ 4314986 h 4314986"/>
              <a:gd name="connsiteX1" fmla="*/ 172822 w 7262083"/>
              <a:gd name="connsiteY1" fmla="*/ 3340348 h 4314986"/>
              <a:gd name="connsiteX2" fmla="*/ 3029669 w 7262083"/>
              <a:gd name="connsiteY2" fmla="*/ 2871746 h 4314986"/>
              <a:gd name="connsiteX3" fmla="*/ 5018615 w 7262083"/>
              <a:gd name="connsiteY3" fmla="*/ 2367093 h 4314986"/>
              <a:gd name="connsiteX4" fmla="*/ 462113 w 7262083"/>
              <a:gd name="connsiteY4" fmla="*/ 2186863 h 4314986"/>
              <a:gd name="connsiteX5" fmla="*/ 693354 w 7262083"/>
              <a:gd name="connsiteY5" fmla="*/ 1399051 h 4314986"/>
              <a:gd name="connsiteX6" fmla="*/ 2686568 w 7262083"/>
              <a:gd name="connsiteY6" fmla="*/ 221405 h 4314986"/>
              <a:gd name="connsiteX7" fmla="*/ 7262083 w 7262083"/>
              <a:gd name="connsiteY7" fmla="*/ 4428 h 4314986"/>
              <a:gd name="connsiteX0" fmla="*/ 17561 w 7262083"/>
              <a:gd name="connsiteY0" fmla="*/ 4314986 h 4314986"/>
              <a:gd name="connsiteX1" fmla="*/ 172822 w 7262083"/>
              <a:gd name="connsiteY1" fmla="*/ 3340348 h 4314986"/>
              <a:gd name="connsiteX2" fmla="*/ 3029669 w 7262083"/>
              <a:gd name="connsiteY2" fmla="*/ 2871746 h 4314986"/>
              <a:gd name="connsiteX3" fmla="*/ 5018615 w 7262083"/>
              <a:gd name="connsiteY3" fmla="*/ 2367093 h 4314986"/>
              <a:gd name="connsiteX4" fmla="*/ 462113 w 7262083"/>
              <a:gd name="connsiteY4" fmla="*/ 2186863 h 4314986"/>
              <a:gd name="connsiteX5" fmla="*/ 1360362 w 7262083"/>
              <a:gd name="connsiteY5" fmla="*/ 978309 h 4314986"/>
              <a:gd name="connsiteX6" fmla="*/ 2686568 w 7262083"/>
              <a:gd name="connsiteY6" fmla="*/ 221405 h 4314986"/>
              <a:gd name="connsiteX7" fmla="*/ 7262083 w 7262083"/>
              <a:gd name="connsiteY7" fmla="*/ 4428 h 4314986"/>
              <a:gd name="connsiteX0" fmla="*/ 17561 w 7262083"/>
              <a:gd name="connsiteY0" fmla="*/ 4314986 h 4314986"/>
              <a:gd name="connsiteX1" fmla="*/ 172822 w 7262083"/>
              <a:gd name="connsiteY1" fmla="*/ 3340348 h 4314986"/>
              <a:gd name="connsiteX2" fmla="*/ 3029669 w 7262083"/>
              <a:gd name="connsiteY2" fmla="*/ 2871746 h 4314986"/>
              <a:gd name="connsiteX3" fmla="*/ 5018615 w 7262083"/>
              <a:gd name="connsiteY3" fmla="*/ 2367093 h 4314986"/>
              <a:gd name="connsiteX4" fmla="*/ 1443004 w 7262083"/>
              <a:gd name="connsiteY4" fmla="*/ 1613125 h 4314986"/>
              <a:gd name="connsiteX5" fmla="*/ 1360362 w 7262083"/>
              <a:gd name="connsiteY5" fmla="*/ 978309 h 4314986"/>
              <a:gd name="connsiteX6" fmla="*/ 2686568 w 7262083"/>
              <a:gd name="connsiteY6" fmla="*/ 221405 h 4314986"/>
              <a:gd name="connsiteX7" fmla="*/ 7262083 w 726208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012109 w 7244523"/>
              <a:gd name="connsiteY2" fmla="*/ 2871746 h 4314986"/>
              <a:gd name="connsiteX3" fmla="*/ 5001055 w 7244523"/>
              <a:gd name="connsiteY3" fmla="*/ 2367093 h 4314986"/>
              <a:gd name="connsiteX4" fmla="*/ 1425444 w 7244523"/>
              <a:gd name="connsiteY4" fmla="*/ 1613125 h 4314986"/>
              <a:gd name="connsiteX5" fmla="*/ 1342802 w 7244523"/>
              <a:gd name="connsiteY5" fmla="*/ 97830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914532 w 7244523"/>
              <a:gd name="connsiteY2" fmla="*/ 2776123 h 4314986"/>
              <a:gd name="connsiteX3" fmla="*/ 5001055 w 7244523"/>
              <a:gd name="connsiteY3" fmla="*/ 2367093 h 4314986"/>
              <a:gd name="connsiteX4" fmla="*/ 1425444 w 7244523"/>
              <a:gd name="connsiteY4" fmla="*/ 1613125 h 4314986"/>
              <a:gd name="connsiteX5" fmla="*/ 1342802 w 7244523"/>
              <a:gd name="connsiteY5" fmla="*/ 97830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914532 w 7244523"/>
              <a:gd name="connsiteY2" fmla="*/ 2776123 h 4314986"/>
              <a:gd name="connsiteX3" fmla="*/ 5001055 w 7244523"/>
              <a:gd name="connsiteY3" fmla="*/ 2367093 h 4314986"/>
              <a:gd name="connsiteX4" fmla="*/ 1425444 w 7244523"/>
              <a:gd name="connsiteY4" fmla="*/ 1613125 h 4314986"/>
              <a:gd name="connsiteX5" fmla="*/ 2669008 w 7244523"/>
              <a:gd name="connsiteY5" fmla="*/ 221405 h 4314986"/>
              <a:gd name="connsiteX6" fmla="*/ 7244523 w 7244523"/>
              <a:gd name="connsiteY6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914532 w 7244523"/>
              <a:gd name="connsiteY2" fmla="*/ 2776123 h 4314986"/>
              <a:gd name="connsiteX3" fmla="*/ 5001055 w 7244523"/>
              <a:gd name="connsiteY3" fmla="*/ 2367093 h 4314986"/>
              <a:gd name="connsiteX4" fmla="*/ 993851 w 7244523"/>
              <a:gd name="connsiteY4" fmla="*/ 1345380 h 4314986"/>
              <a:gd name="connsiteX5" fmla="*/ 2669008 w 7244523"/>
              <a:gd name="connsiteY5" fmla="*/ 221405 h 4314986"/>
              <a:gd name="connsiteX6" fmla="*/ 7244523 w 7244523"/>
              <a:gd name="connsiteY6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522176 w 7244523"/>
              <a:gd name="connsiteY2" fmla="*/ 2661375 h 4314986"/>
              <a:gd name="connsiteX3" fmla="*/ 5001055 w 7244523"/>
              <a:gd name="connsiteY3" fmla="*/ 2367093 h 4314986"/>
              <a:gd name="connsiteX4" fmla="*/ 993851 w 7244523"/>
              <a:gd name="connsiteY4" fmla="*/ 1345380 h 4314986"/>
              <a:gd name="connsiteX5" fmla="*/ 2669008 w 7244523"/>
              <a:gd name="connsiteY5" fmla="*/ 221405 h 4314986"/>
              <a:gd name="connsiteX6" fmla="*/ 7244523 w 7244523"/>
              <a:gd name="connsiteY6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522176 w 7244523"/>
              <a:gd name="connsiteY2" fmla="*/ 2661375 h 4314986"/>
              <a:gd name="connsiteX3" fmla="*/ 5001055 w 7244523"/>
              <a:gd name="connsiteY3" fmla="*/ 2367093 h 4314986"/>
              <a:gd name="connsiteX4" fmla="*/ 1268503 w 7244523"/>
              <a:gd name="connsiteY4" fmla="*/ 1173259 h 4314986"/>
              <a:gd name="connsiteX5" fmla="*/ 2669008 w 7244523"/>
              <a:gd name="connsiteY5" fmla="*/ 221405 h 4314986"/>
              <a:gd name="connsiteX6" fmla="*/ 7244523 w 7244523"/>
              <a:gd name="connsiteY6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522176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969766 w 7244523"/>
              <a:gd name="connsiteY4" fmla="*/ 1908887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233730 w 7244523"/>
              <a:gd name="connsiteY1" fmla="*/ 2632739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331260 w 7244523"/>
              <a:gd name="connsiteY1" fmla="*/ 2284124 h 4314986"/>
              <a:gd name="connsiteX2" fmla="*/ 3325997 w 7244523"/>
              <a:gd name="connsiteY2" fmla="*/ 2661375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331260 w 7244523"/>
              <a:gd name="connsiteY1" fmla="*/ 2284124 h 4314986"/>
              <a:gd name="connsiteX2" fmla="*/ 3651094 w 7244523"/>
              <a:gd name="connsiteY2" fmla="*/ 2471222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331260 w 7244523"/>
              <a:gd name="connsiteY1" fmla="*/ 2284124 h 4314986"/>
              <a:gd name="connsiteX2" fmla="*/ 3651094 w 7244523"/>
              <a:gd name="connsiteY2" fmla="*/ 2471222 h 4314986"/>
              <a:gd name="connsiteX3" fmla="*/ 5001055 w 7244523"/>
              <a:gd name="connsiteY3" fmla="*/ 2367093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331260 w 7244523"/>
              <a:gd name="connsiteY1" fmla="*/ 2284124 h 4314986"/>
              <a:gd name="connsiteX2" fmla="*/ 3651094 w 7244523"/>
              <a:gd name="connsiteY2" fmla="*/ 2471222 h 4314986"/>
              <a:gd name="connsiteX3" fmla="*/ 4936037 w 7244523"/>
              <a:gd name="connsiteY3" fmla="*/ 2272017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331260 w 7244523"/>
              <a:gd name="connsiteY1" fmla="*/ 2284124 h 4314986"/>
              <a:gd name="connsiteX2" fmla="*/ 3651094 w 7244523"/>
              <a:gd name="connsiteY2" fmla="*/ 2471222 h 4314986"/>
              <a:gd name="connsiteX3" fmla="*/ 4936037 w 7244523"/>
              <a:gd name="connsiteY3" fmla="*/ 2272017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331260 w 7244523"/>
              <a:gd name="connsiteY1" fmla="*/ 2284124 h 4314986"/>
              <a:gd name="connsiteX2" fmla="*/ 3651094 w 7244523"/>
              <a:gd name="connsiteY2" fmla="*/ 2471222 h 4314986"/>
              <a:gd name="connsiteX3" fmla="*/ 4936037 w 7244523"/>
              <a:gd name="connsiteY3" fmla="*/ 2272017 h 4314986"/>
              <a:gd name="connsiteX4" fmla="*/ 3498938 w 7244523"/>
              <a:gd name="connsiteY4" fmla="*/ 1794140 h 4314986"/>
              <a:gd name="connsiteX5" fmla="*/ 1268503 w 7244523"/>
              <a:gd name="connsiteY5" fmla="*/ 1173259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331260 w 7244523"/>
              <a:gd name="connsiteY1" fmla="*/ 2284124 h 4314986"/>
              <a:gd name="connsiteX2" fmla="*/ 3651094 w 7244523"/>
              <a:gd name="connsiteY2" fmla="*/ 2471222 h 4314986"/>
              <a:gd name="connsiteX3" fmla="*/ 4936037 w 7244523"/>
              <a:gd name="connsiteY3" fmla="*/ 2272017 h 4314986"/>
              <a:gd name="connsiteX4" fmla="*/ 3498938 w 7244523"/>
              <a:gd name="connsiteY4" fmla="*/ 1794140 h 4314986"/>
              <a:gd name="connsiteX5" fmla="*/ 1073447 w 7244523"/>
              <a:gd name="connsiteY5" fmla="*/ 1284182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7244523"/>
              <a:gd name="connsiteY0" fmla="*/ 4314986 h 4314986"/>
              <a:gd name="connsiteX1" fmla="*/ 331260 w 7244523"/>
              <a:gd name="connsiteY1" fmla="*/ 2284124 h 4314986"/>
              <a:gd name="connsiteX2" fmla="*/ 3651094 w 7244523"/>
              <a:gd name="connsiteY2" fmla="*/ 2471222 h 4314986"/>
              <a:gd name="connsiteX3" fmla="*/ 4936037 w 7244523"/>
              <a:gd name="connsiteY3" fmla="*/ 2272017 h 4314986"/>
              <a:gd name="connsiteX4" fmla="*/ 3498938 w 7244523"/>
              <a:gd name="connsiteY4" fmla="*/ 1794140 h 4314986"/>
              <a:gd name="connsiteX5" fmla="*/ 1073447 w 7244523"/>
              <a:gd name="connsiteY5" fmla="*/ 1284182 h 4314986"/>
              <a:gd name="connsiteX6" fmla="*/ 2669008 w 7244523"/>
              <a:gd name="connsiteY6" fmla="*/ 221405 h 4314986"/>
              <a:gd name="connsiteX7" fmla="*/ 7244523 w 7244523"/>
              <a:gd name="connsiteY7" fmla="*/ 4428 h 4314986"/>
              <a:gd name="connsiteX0" fmla="*/ 1 w 6204214"/>
              <a:gd name="connsiteY0" fmla="*/ 4329923 h 4329923"/>
              <a:gd name="connsiteX1" fmla="*/ 331260 w 6204214"/>
              <a:gd name="connsiteY1" fmla="*/ 2299061 h 4329923"/>
              <a:gd name="connsiteX2" fmla="*/ 3651094 w 6204214"/>
              <a:gd name="connsiteY2" fmla="*/ 2486159 h 4329923"/>
              <a:gd name="connsiteX3" fmla="*/ 4936037 w 6204214"/>
              <a:gd name="connsiteY3" fmla="*/ 2286954 h 4329923"/>
              <a:gd name="connsiteX4" fmla="*/ 3498938 w 6204214"/>
              <a:gd name="connsiteY4" fmla="*/ 1809077 h 4329923"/>
              <a:gd name="connsiteX5" fmla="*/ 1073447 w 6204214"/>
              <a:gd name="connsiteY5" fmla="*/ 1299119 h 4329923"/>
              <a:gd name="connsiteX6" fmla="*/ 2669008 w 6204214"/>
              <a:gd name="connsiteY6" fmla="*/ 236342 h 4329923"/>
              <a:gd name="connsiteX7" fmla="*/ 6204214 w 6204214"/>
              <a:gd name="connsiteY7" fmla="*/ 3519 h 4329923"/>
              <a:gd name="connsiteX0" fmla="*/ 1 w 6204214"/>
              <a:gd name="connsiteY0" fmla="*/ 4326455 h 4326455"/>
              <a:gd name="connsiteX1" fmla="*/ 331260 w 6204214"/>
              <a:gd name="connsiteY1" fmla="*/ 2295593 h 4326455"/>
              <a:gd name="connsiteX2" fmla="*/ 3651094 w 6204214"/>
              <a:gd name="connsiteY2" fmla="*/ 2482691 h 4326455"/>
              <a:gd name="connsiteX3" fmla="*/ 4936037 w 6204214"/>
              <a:gd name="connsiteY3" fmla="*/ 2283486 h 4326455"/>
              <a:gd name="connsiteX4" fmla="*/ 3498938 w 6204214"/>
              <a:gd name="connsiteY4" fmla="*/ 1805609 h 4326455"/>
              <a:gd name="connsiteX5" fmla="*/ 1073447 w 6204214"/>
              <a:gd name="connsiteY5" fmla="*/ 1295651 h 4326455"/>
              <a:gd name="connsiteX6" fmla="*/ 2669008 w 6204214"/>
              <a:gd name="connsiteY6" fmla="*/ 232874 h 4326455"/>
              <a:gd name="connsiteX7" fmla="*/ 6204214 w 6204214"/>
              <a:gd name="connsiteY7" fmla="*/ 51 h 4326455"/>
              <a:gd name="connsiteX0" fmla="*/ 0 w 6171703"/>
              <a:gd name="connsiteY0" fmla="*/ 3946147 h 3946147"/>
              <a:gd name="connsiteX1" fmla="*/ 298749 w 6171703"/>
              <a:gd name="connsiteY1" fmla="*/ 2295591 h 3946147"/>
              <a:gd name="connsiteX2" fmla="*/ 3618583 w 6171703"/>
              <a:gd name="connsiteY2" fmla="*/ 2482689 h 3946147"/>
              <a:gd name="connsiteX3" fmla="*/ 4903526 w 6171703"/>
              <a:gd name="connsiteY3" fmla="*/ 2283484 h 3946147"/>
              <a:gd name="connsiteX4" fmla="*/ 3466427 w 6171703"/>
              <a:gd name="connsiteY4" fmla="*/ 1805607 h 3946147"/>
              <a:gd name="connsiteX5" fmla="*/ 1040936 w 6171703"/>
              <a:gd name="connsiteY5" fmla="*/ 1295649 h 3946147"/>
              <a:gd name="connsiteX6" fmla="*/ 2636497 w 6171703"/>
              <a:gd name="connsiteY6" fmla="*/ 232872 h 3946147"/>
              <a:gd name="connsiteX7" fmla="*/ 6171703 w 6171703"/>
              <a:gd name="connsiteY7" fmla="*/ 49 h 3946147"/>
              <a:gd name="connsiteX0" fmla="*/ 0 w 6171703"/>
              <a:gd name="connsiteY0" fmla="*/ 3946122 h 3946122"/>
              <a:gd name="connsiteX1" fmla="*/ 298749 w 6171703"/>
              <a:gd name="connsiteY1" fmla="*/ 2295566 h 3946122"/>
              <a:gd name="connsiteX2" fmla="*/ 3618583 w 6171703"/>
              <a:gd name="connsiteY2" fmla="*/ 2482664 h 3946122"/>
              <a:gd name="connsiteX3" fmla="*/ 4903526 w 6171703"/>
              <a:gd name="connsiteY3" fmla="*/ 2283459 h 3946122"/>
              <a:gd name="connsiteX4" fmla="*/ 3466427 w 6171703"/>
              <a:gd name="connsiteY4" fmla="*/ 1805582 h 3946122"/>
              <a:gd name="connsiteX5" fmla="*/ 1040936 w 6171703"/>
              <a:gd name="connsiteY5" fmla="*/ 1295624 h 3946122"/>
              <a:gd name="connsiteX6" fmla="*/ 2603987 w 6171703"/>
              <a:gd name="connsiteY6" fmla="*/ 264539 h 3946122"/>
              <a:gd name="connsiteX7" fmla="*/ 6171703 w 6171703"/>
              <a:gd name="connsiteY7" fmla="*/ 24 h 3946122"/>
              <a:gd name="connsiteX0" fmla="*/ 0 w 6171703"/>
              <a:gd name="connsiteY0" fmla="*/ 3868194 h 3868194"/>
              <a:gd name="connsiteX1" fmla="*/ 298749 w 6171703"/>
              <a:gd name="connsiteY1" fmla="*/ 2217638 h 3868194"/>
              <a:gd name="connsiteX2" fmla="*/ 3618583 w 6171703"/>
              <a:gd name="connsiteY2" fmla="*/ 2404736 h 3868194"/>
              <a:gd name="connsiteX3" fmla="*/ 4903526 w 6171703"/>
              <a:gd name="connsiteY3" fmla="*/ 2205531 h 3868194"/>
              <a:gd name="connsiteX4" fmla="*/ 3466427 w 6171703"/>
              <a:gd name="connsiteY4" fmla="*/ 1727654 h 3868194"/>
              <a:gd name="connsiteX5" fmla="*/ 1040936 w 6171703"/>
              <a:gd name="connsiteY5" fmla="*/ 1217696 h 3868194"/>
              <a:gd name="connsiteX6" fmla="*/ 2603987 w 6171703"/>
              <a:gd name="connsiteY6" fmla="*/ 186611 h 3868194"/>
              <a:gd name="connsiteX7" fmla="*/ 6171703 w 6171703"/>
              <a:gd name="connsiteY7" fmla="*/ 1326 h 3868194"/>
              <a:gd name="connsiteX0" fmla="*/ 0 w 6041666"/>
              <a:gd name="connsiteY0" fmla="*/ 3854611 h 3854611"/>
              <a:gd name="connsiteX1" fmla="*/ 298749 w 6041666"/>
              <a:gd name="connsiteY1" fmla="*/ 2204055 h 3854611"/>
              <a:gd name="connsiteX2" fmla="*/ 3618583 w 6041666"/>
              <a:gd name="connsiteY2" fmla="*/ 2391153 h 3854611"/>
              <a:gd name="connsiteX3" fmla="*/ 4903526 w 6041666"/>
              <a:gd name="connsiteY3" fmla="*/ 2191948 h 3854611"/>
              <a:gd name="connsiteX4" fmla="*/ 3466427 w 6041666"/>
              <a:gd name="connsiteY4" fmla="*/ 1714071 h 3854611"/>
              <a:gd name="connsiteX5" fmla="*/ 1040936 w 6041666"/>
              <a:gd name="connsiteY5" fmla="*/ 1204113 h 3854611"/>
              <a:gd name="connsiteX6" fmla="*/ 2603987 w 6041666"/>
              <a:gd name="connsiteY6" fmla="*/ 173028 h 3854611"/>
              <a:gd name="connsiteX7" fmla="*/ 6041666 w 6041666"/>
              <a:gd name="connsiteY7" fmla="*/ 3589 h 3854611"/>
              <a:gd name="connsiteX0" fmla="*/ 0 w 6041666"/>
              <a:gd name="connsiteY0" fmla="*/ 3851023 h 3851023"/>
              <a:gd name="connsiteX1" fmla="*/ 298749 w 6041666"/>
              <a:gd name="connsiteY1" fmla="*/ 2200467 h 3851023"/>
              <a:gd name="connsiteX2" fmla="*/ 3618583 w 6041666"/>
              <a:gd name="connsiteY2" fmla="*/ 2387565 h 3851023"/>
              <a:gd name="connsiteX3" fmla="*/ 4903526 w 6041666"/>
              <a:gd name="connsiteY3" fmla="*/ 2188360 h 3851023"/>
              <a:gd name="connsiteX4" fmla="*/ 3466427 w 6041666"/>
              <a:gd name="connsiteY4" fmla="*/ 1710483 h 3851023"/>
              <a:gd name="connsiteX5" fmla="*/ 1040936 w 6041666"/>
              <a:gd name="connsiteY5" fmla="*/ 1200525 h 3851023"/>
              <a:gd name="connsiteX6" fmla="*/ 2603987 w 6041666"/>
              <a:gd name="connsiteY6" fmla="*/ 169440 h 3851023"/>
              <a:gd name="connsiteX7" fmla="*/ 6041666 w 6041666"/>
              <a:gd name="connsiteY7" fmla="*/ 1 h 3851023"/>
              <a:gd name="connsiteX0" fmla="*/ 0 w 6041666"/>
              <a:gd name="connsiteY0" fmla="*/ 3851021 h 3851021"/>
              <a:gd name="connsiteX1" fmla="*/ 298749 w 6041666"/>
              <a:gd name="connsiteY1" fmla="*/ 2200465 h 3851021"/>
              <a:gd name="connsiteX2" fmla="*/ 3618583 w 6041666"/>
              <a:gd name="connsiteY2" fmla="*/ 2387563 h 3851021"/>
              <a:gd name="connsiteX3" fmla="*/ 4903526 w 6041666"/>
              <a:gd name="connsiteY3" fmla="*/ 2188358 h 3851021"/>
              <a:gd name="connsiteX4" fmla="*/ 3466427 w 6041666"/>
              <a:gd name="connsiteY4" fmla="*/ 1710481 h 3851021"/>
              <a:gd name="connsiteX5" fmla="*/ 1040936 w 6041666"/>
              <a:gd name="connsiteY5" fmla="*/ 1200523 h 3851021"/>
              <a:gd name="connsiteX6" fmla="*/ 2603987 w 6041666"/>
              <a:gd name="connsiteY6" fmla="*/ 169438 h 3851021"/>
              <a:gd name="connsiteX7" fmla="*/ 6041666 w 6041666"/>
              <a:gd name="connsiteY7" fmla="*/ -1 h 3851021"/>
              <a:gd name="connsiteX0" fmla="*/ 0 w 6041666"/>
              <a:gd name="connsiteY0" fmla="*/ 3851023 h 3851023"/>
              <a:gd name="connsiteX1" fmla="*/ 298749 w 6041666"/>
              <a:gd name="connsiteY1" fmla="*/ 2200467 h 3851023"/>
              <a:gd name="connsiteX2" fmla="*/ 3618583 w 6041666"/>
              <a:gd name="connsiteY2" fmla="*/ 2387565 h 3851023"/>
              <a:gd name="connsiteX3" fmla="*/ 4903526 w 6041666"/>
              <a:gd name="connsiteY3" fmla="*/ 2188360 h 3851023"/>
              <a:gd name="connsiteX4" fmla="*/ 3466427 w 6041666"/>
              <a:gd name="connsiteY4" fmla="*/ 1710483 h 3851023"/>
              <a:gd name="connsiteX5" fmla="*/ 1040936 w 6041666"/>
              <a:gd name="connsiteY5" fmla="*/ 1200525 h 3851023"/>
              <a:gd name="connsiteX6" fmla="*/ 2701517 w 6041666"/>
              <a:gd name="connsiteY6" fmla="*/ 248668 h 3851023"/>
              <a:gd name="connsiteX7" fmla="*/ 6041666 w 6041666"/>
              <a:gd name="connsiteY7" fmla="*/ 1 h 3851023"/>
              <a:gd name="connsiteX0" fmla="*/ 0 w 6106688"/>
              <a:gd name="connsiteY0" fmla="*/ 3755945 h 3755945"/>
              <a:gd name="connsiteX1" fmla="*/ 298749 w 6106688"/>
              <a:gd name="connsiteY1" fmla="*/ 2105389 h 3755945"/>
              <a:gd name="connsiteX2" fmla="*/ 3618583 w 6106688"/>
              <a:gd name="connsiteY2" fmla="*/ 2292487 h 3755945"/>
              <a:gd name="connsiteX3" fmla="*/ 4903526 w 6106688"/>
              <a:gd name="connsiteY3" fmla="*/ 2093282 h 3755945"/>
              <a:gd name="connsiteX4" fmla="*/ 3466427 w 6106688"/>
              <a:gd name="connsiteY4" fmla="*/ 1615405 h 3755945"/>
              <a:gd name="connsiteX5" fmla="*/ 1040936 w 6106688"/>
              <a:gd name="connsiteY5" fmla="*/ 1105447 h 3755945"/>
              <a:gd name="connsiteX6" fmla="*/ 2701517 w 6106688"/>
              <a:gd name="connsiteY6" fmla="*/ 153590 h 3755945"/>
              <a:gd name="connsiteX7" fmla="*/ 6106688 w 6106688"/>
              <a:gd name="connsiteY7" fmla="*/ 0 h 3755945"/>
              <a:gd name="connsiteX0" fmla="*/ 0 w 5361416"/>
              <a:gd name="connsiteY0" fmla="*/ 3771097 h 3771097"/>
              <a:gd name="connsiteX1" fmla="*/ 298749 w 5361416"/>
              <a:gd name="connsiteY1" fmla="*/ 2120541 h 3771097"/>
              <a:gd name="connsiteX2" fmla="*/ 3618583 w 5361416"/>
              <a:gd name="connsiteY2" fmla="*/ 2307639 h 3771097"/>
              <a:gd name="connsiteX3" fmla="*/ 4903526 w 5361416"/>
              <a:gd name="connsiteY3" fmla="*/ 2108434 h 3771097"/>
              <a:gd name="connsiteX4" fmla="*/ 3466427 w 5361416"/>
              <a:gd name="connsiteY4" fmla="*/ 1630557 h 3771097"/>
              <a:gd name="connsiteX5" fmla="*/ 1040936 w 5361416"/>
              <a:gd name="connsiteY5" fmla="*/ 1120599 h 3771097"/>
              <a:gd name="connsiteX6" fmla="*/ 2701517 w 5361416"/>
              <a:gd name="connsiteY6" fmla="*/ 168742 h 3771097"/>
              <a:gd name="connsiteX7" fmla="*/ 5361416 w 5361416"/>
              <a:gd name="connsiteY7" fmla="*/ 0 h 3771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1416" h="3771097">
                <a:moveTo>
                  <a:pt x="0" y="3771097"/>
                </a:moveTo>
                <a:cubicBezTo>
                  <a:pt x="15591" y="3404164"/>
                  <a:pt x="30022" y="2775845"/>
                  <a:pt x="298749" y="2120541"/>
                </a:cubicBezTo>
                <a:cubicBezTo>
                  <a:pt x="638034" y="1753836"/>
                  <a:pt x="1997288" y="2275898"/>
                  <a:pt x="3618583" y="2307639"/>
                </a:cubicBezTo>
                <a:cubicBezTo>
                  <a:pt x="4784415" y="2319179"/>
                  <a:pt x="4879179" y="2291316"/>
                  <a:pt x="4903526" y="2108434"/>
                </a:cubicBezTo>
                <a:cubicBezTo>
                  <a:pt x="4827901" y="1838766"/>
                  <a:pt x="4480877" y="1829531"/>
                  <a:pt x="3466427" y="1630557"/>
                </a:cubicBezTo>
                <a:cubicBezTo>
                  <a:pt x="2356695" y="1368202"/>
                  <a:pt x="1257729" y="1401846"/>
                  <a:pt x="1040936" y="1120599"/>
                </a:cubicBezTo>
                <a:cubicBezTo>
                  <a:pt x="652262" y="762984"/>
                  <a:pt x="1731671" y="436858"/>
                  <a:pt x="2701517" y="168742"/>
                </a:cubicBezTo>
                <a:cubicBezTo>
                  <a:pt x="3649485" y="-8675"/>
                  <a:pt x="3710511" y="14492"/>
                  <a:pt x="5361416" y="0"/>
                </a:cubicBezTo>
              </a:path>
            </a:pathLst>
          </a:custGeom>
          <a:noFill/>
          <a:ln w="203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08236632-32BD-1537-5354-C8B9C4BEBBC3}"/>
              </a:ext>
            </a:extLst>
          </p:cNvPr>
          <p:cNvGrpSpPr/>
          <p:nvPr/>
        </p:nvGrpSpPr>
        <p:grpSpPr>
          <a:xfrm>
            <a:off x="2809749" y="3487531"/>
            <a:ext cx="7226889" cy="2274888"/>
            <a:chOff x="2797070" y="3501094"/>
            <a:chExt cx="7226889" cy="2274888"/>
          </a:xfrm>
        </p:grpSpPr>
        <p:sp>
          <p:nvSpPr>
            <p:cNvPr id="15426" name="Text Box 115">
              <a:extLst>
                <a:ext uri="{FF2B5EF4-FFF2-40B4-BE49-F238E27FC236}">
                  <a16:creationId xmlns:a16="http://schemas.microsoft.com/office/drawing/2014/main" id="{A19D101F-B50F-101B-C4A5-7E9E010DD9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1720" y="5412355"/>
              <a:ext cx="5254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CAH3</a:t>
              </a:r>
              <a:endParaRPr lang="fr-FR" altLang="fr-FR" sz="1200" baseline="300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38420CD2-AAD0-11DB-D1E0-3B60B3A3EDF0}"/>
                </a:ext>
              </a:extLst>
            </p:cNvPr>
            <p:cNvGrpSpPr/>
            <p:nvPr/>
          </p:nvGrpSpPr>
          <p:grpSpPr>
            <a:xfrm>
              <a:off x="2797070" y="3501094"/>
              <a:ext cx="7226889" cy="2274888"/>
              <a:chOff x="2797070" y="3501094"/>
              <a:chExt cx="7226889" cy="2274888"/>
            </a:xfrm>
          </p:grpSpPr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624690F8-1BBF-CF6E-6986-B3BCD4A3F9B8}"/>
                  </a:ext>
                </a:extLst>
              </p:cNvPr>
              <p:cNvSpPr/>
              <p:nvPr/>
            </p:nvSpPr>
            <p:spPr>
              <a:xfrm rot="6063994" flipV="1">
                <a:off x="4021317" y="3125288"/>
                <a:ext cx="866279" cy="3314773"/>
              </a:xfrm>
              <a:prstGeom prst="arc">
                <a:avLst>
                  <a:gd name="adj1" fmla="val 16942968"/>
                  <a:gd name="adj2" fmla="val 5067218"/>
                </a:avLst>
              </a:prstGeom>
              <a:ln w="1905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grpSp>
            <p:nvGrpSpPr>
              <p:cNvPr id="82" name="Groupe 81">
                <a:extLst>
                  <a:ext uri="{FF2B5EF4-FFF2-40B4-BE49-F238E27FC236}">
                    <a16:creationId xmlns:a16="http://schemas.microsoft.com/office/drawing/2014/main" id="{C18E6170-86AD-BC47-B024-6A88BCAE61FB}"/>
                  </a:ext>
                </a:extLst>
              </p:cNvPr>
              <p:cNvGrpSpPr/>
              <p:nvPr/>
            </p:nvGrpSpPr>
            <p:grpSpPr>
              <a:xfrm>
                <a:off x="7744532" y="5246933"/>
                <a:ext cx="2279427" cy="467347"/>
                <a:chOff x="7744532" y="5246933"/>
                <a:chExt cx="2279427" cy="467347"/>
              </a:xfrm>
            </p:grpSpPr>
            <p:sp>
              <p:nvSpPr>
                <p:cNvPr id="15386" name="Text Box 115">
                  <a:extLst>
                    <a:ext uri="{FF2B5EF4-FFF2-40B4-BE49-F238E27FC236}">
                      <a16:creationId xmlns:a16="http://schemas.microsoft.com/office/drawing/2014/main" id="{BEE81C23-90F5-0387-1D3B-9E1DAB643AE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44532" y="5406305"/>
                  <a:ext cx="457200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400" b="1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CO</a:t>
                  </a:r>
                  <a:r>
                    <a:rPr lang="fr-FR" altLang="fr-FR" sz="1400" b="1" baseline="-250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2</a:t>
                  </a:r>
                </a:p>
              </p:txBody>
            </p:sp>
            <p:sp>
              <p:nvSpPr>
                <p:cNvPr id="167" name="Arc 166">
                  <a:extLst>
                    <a:ext uri="{FF2B5EF4-FFF2-40B4-BE49-F238E27FC236}">
                      <a16:creationId xmlns:a16="http://schemas.microsoft.com/office/drawing/2014/main" id="{DF42741F-44BB-CBFD-A250-760242FB5525}"/>
                    </a:ext>
                  </a:extLst>
                </p:cNvPr>
                <p:cNvSpPr/>
                <p:nvPr/>
              </p:nvSpPr>
              <p:spPr>
                <a:xfrm rot="21262604" flipV="1">
                  <a:off x="8122154" y="5246933"/>
                  <a:ext cx="1901805" cy="388937"/>
                </a:xfrm>
                <a:prstGeom prst="arc">
                  <a:avLst>
                    <a:gd name="adj1" fmla="val 11022537"/>
                    <a:gd name="adj2" fmla="val 17755422"/>
                  </a:avLst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</p:grpSp>
          <p:sp>
            <p:nvSpPr>
              <p:cNvPr id="15375" name="Text Box 115">
                <a:extLst>
                  <a:ext uri="{FF2B5EF4-FFF2-40B4-BE49-F238E27FC236}">
                    <a16:creationId xmlns:a16="http://schemas.microsoft.com/office/drawing/2014/main" id="{A395CC95-8908-2C7A-F876-C25318DE38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6053" y="4205944"/>
                <a:ext cx="604837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HCO</a:t>
                </a:r>
                <a:r>
                  <a:rPr lang="fr-FR" altLang="fr-FR" sz="1400" b="1" baseline="-2500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3</a:t>
                </a:r>
                <a:r>
                  <a:rPr lang="fr-FR" altLang="fr-FR" sz="1400" b="1" baseline="3000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-</a:t>
                </a:r>
              </a:p>
            </p:txBody>
          </p:sp>
          <p:sp>
            <p:nvSpPr>
              <p:cNvPr id="15387" name="Text Box 115">
                <a:extLst>
                  <a:ext uri="{FF2B5EF4-FFF2-40B4-BE49-F238E27FC236}">
                    <a16:creationId xmlns:a16="http://schemas.microsoft.com/office/drawing/2014/main" id="{C5E4947A-70BB-E469-4E16-C44574F8B8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5587" y="4766250"/>
                <a:ext cx="6118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BST1-3</a:t>
                </a:r>
                <a:endParaRPr lang="fr-FR" altLang="fr-FR" sz="1200" baseline="300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5388" name="Text Box 115">
                <a:extLst>
                  <a:ext uri="{FF2B5EF4-FFF2-40B4-BE49-F238E27FC236}">
                    <a16:creationId xmlns:a16="http://schemas.microsoft.com/office/drawing/2014/main" id="{4C5457A6-AE7D-6316-73C5-00651ABB9A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95624" y="5124612"/>
                <a:ext cx="604837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HCO</a:t>
                </a:r>
                <a:r>
                  <a:rPr lang="fr-FR" altLang="fr-FR" sz="1400" b="1" baseline="-25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3</a:t>
                </a:r>
                <a:r>
                  <a:rPr lang="fr-FR" altLang="fr-FR" sz="1400" b="1" baseline="30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-</a:t>
                </a:r>
              </a:p>
            </p:txBody>
          </p:sp>
          <p:sp>
            <p:nvSpPr>
              <p:cNvPr id="180" name="Ellipse 179">
                <a:extLst>
                  <a:ext uri="{FF2B5EF4-FFF2-40B4-BE49-F238E27FC236}">
                    <a16:creationId xmlns:a16="http://schemas.microsoft.com/office/drawing/2014/main" id="{F3FA457D-075C-4FD0-F405-BDB2B1FC5539}"/>
                  </a:ext>
                </a:extLst>
              </p:cNvPr>
              <p:cNvSpPr/>
              <p:nvPr/>
            </p:nvSpPr>
            <p:spPr>
              <a:xfrm>
                <a:off x="5948415" y="4920025"/>
                <a:ext cx="381000" cy="217488"/>
              </a:xfrm>
              <a:prstGeom prst="ellipse">
                <a:avLst/>
              </a:prstGeom>
              <a:solidFill>
                <a:srgbClr val="945200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194" name="Arc 193">
                <a:extLst>
                  <a:ext uri="{FF2B5EF4-FFF2-40B4-BE49-F238E27FC236}">
                    <a16:creationId xmlns:a16="http://schemas.microsoft.com/office/drawing/2014/main" id="{8896AECC-BC33-B914-719A-4E7E4A015129}"/>
                  </a:ext>
                </a:extLst>
              </p:cNvPr>
              <p:cNvSpPr/>
              <p:nvPr/>
            </p:nvSpPr>
            <p:spPr>
              <a:xfrm rot="3551257">
                <a:off x="6108752" y="4907619"/>
                <a:ext cx="1360488" cy="376237"/>
              </a:xfrm>
              <a:prstGeom prst="arc">
                <a:avLst>
                  <a:gd name="adj1" fmla="val 11214187"/>
                  <a:gd name="adj2" fmla="val 18826141"/>
                </a:avLst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5421" name="Text Box 115">
                <a:extLst>
                  <a:ext uri="{FF2B5EF4-FFF2-40B4-BE49-F238E27FC236}">
                    <a16:creationId xmlns:a16="http://schemas.microsoft.com/office/drawing/2014/main" id="{51450BD1-ACD6-6062-A9A0-B44EEAEF9F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57668" y="4824055"/>
                <a:ext cx="503238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LCIB/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LCIC</a:t>
                </a:r>
                <a:endParaRPr lang="fr-FR" altLang="fr-FR" sz="1200" baseline="300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91" name="Arc 190">
                <a:extLst>
                  <a:ext uri="{FF2B5EF4-FFF2-40B4-BE49-F238E27FC236}">
                    <a16:creationId xmlns:a16="http://schemas.microsoft.com/office/drawing/2014/main" id="{04B9FC42-E9D0-ADD0-0309-E6EA503F06F0}"/>
                  </a:ext>
                </a:extLst>
              </p:cNvPr>
              <p:cNvSpPr/>
              <p:nvPr/>
            </p:nvSpPr>
            <p:spPr>
              <a:xfrm rot="469735" flipV="1">
                <a:off x="7288048" y="4589116"/>
                <a:ext cx="1495425" cy="1005053"/>
              </a:xfrm>
              <a:prstGeom prst="arc">
                <a:avLst>
                  <a:gd name="adj1" fmla="val 10982283"/>
                  <a:gd name="adj2" fmla="val 15158427"/>
                </a:avLst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E295AB39-5AAC-21AE-CF19-632051E0220A}"/>
                  </a:ext>
                </a:extLst>
              </p:cNvPr>
              <p:cNvSpPr/>
              <p:nvPr/>
            </p:nvSpPr>
            <p:spPr>
              <a:xfrm rot="1422928">
                <a:off x="7281924" y="5287243"/>
                <a:ext cx="339725" cy="238125"/>
              </a:xfrm>
              <a:custGeom>
                <a:avLst/>
                <a:gdLst>
                  <a:gd name="connsiteX0" fmla="*/ 478132 w 812261"/>
                  <a:gd name="connsiteY0" fmla="*/ 182923 h 610166"/>
                  <a:gd name="connsiteX1" fmla="*/ 645110 w 812261"/>
                  <a:gd name="connsiteY1" fmla="*/ 71605 h 610166"/>
                  <a:gd name="connsiteX2" fmla="*/ 812087 w 812261"/>
                  <a:gd name="connsiteY2" fmla="*/ 341949 h 610166"/>
                  <a:gd name="connsiteX3" fmla="*/ 613304 w 812261"/>
                  <a:gd name="connsiteY3" fmla="*/ 572537 h 610166"/>
                  <a:gd name="connsiteX4" fmla="*/ 454278 w 812261"/>
                  <a:gd name="connsiteY4" fmla="*/ 445316 h 610166"/>
                  <a:gd name="connsiteX5" fmla="*/ 350911 w 812261"/>
                  <a:gd name="connsiteY5" fmla="*/ 381706 h 610166"/>
                  <a:gd name="connsiteX6" fmla="*/ 223690 w 812261"/>
                  <a:gd name="connsiteY6" fmla="*/ 588440 h 610166"/>
                  <a:gd name="connsiteX7" fmla="*/ 24908 w 812261"/>
                  <a:gd name="connsiteY7" fmla="*/ 572537 h 610166"/>
                  <a:gd name="connsiteX8" fmla="*/ 9005 w 812261"/>
                  <a:gd name="connsiteY8" fmla="*/ 310144 h 610166"/>
                  <a:gd name="connsiteX9" fmla="*/ 80567 w 812261"/>
                  <a:gd name="connsiteY9" fmla="*/ 79556 h 610166"/>
                  <a:gd name="connsiteX10" fmla="*/ 247544 w 812261"/>
                  <a:gd name="connsiteY10" fmla="*/ 43 h 610166"/>
                  <a:gd name="connsiteX11" fmla="*/ 350911 w 812261"/>
                  <a:gd name="connsiteY11" fmla="*/ 87508 h 610166"/>
                  <a:gd name="connsiteX12" fmla="*/ 366814 w 812261"/>
                  <a:gd name="connsiteY12" fmla="*/ 214728 h 610166"/>
                  <a:gd name="connsiteX13" fmla="*/ 478132 w 812261"/>
                  <a:gd name="connsiteY13" fmla="*/ 182923 h 610166"/>
                  <a:gd name="connsiteX0" fmla="*/ 478132 w 812261"/>
                  <a:gd name="connsiteY0" fmla="*/ 182923 h 610166"/>
                  <a:gd name="connsiteX1" fmla="*/ 645110 w 812261"/>
                  <a:gd name="connsiteY1" fmla="*/ 71605 h 610166"/>
                  <a:gd name="connsiteX2" fmla="*/ 812087 w 812261"/>
                  <a:gd name="connsiteY2" fmla="*/ 341949 h 610166"/>
                  <a:gd name="connsiteX3" fmla="*/ 613304 w 812261"/>
                  <a:gd name="connsiteY3" fmla="*/ 572537 h 610166"/>
                  <a:gd name="connsiteX4" fmla="*/ 454278 w 812261"/>
                  <a:gd name="connsiteY4" fmla="*/ 445316 h 610166"/>
                  <a:gd name="connsiteX5" fmla="*/ 350911 w 812261"/>
                  <a:gd name="connsiteY5" fmla="*/ 381706 h 610166"/>
                  <a:gd name="connsiteX6" fmla="*/ 223690 w 812261"/>
                  <a:gd name="connsiteY6" fmla="*/ 588440 h 610166"/>
                  <a:gd name="connsiteX7" fmla="*/ 24908 w 812261"/>
                  <a:gd name="connsiteY7" fmla="*/ 572537 h 610166"/>
                  <a:gd name="connsiteX8" fmla="*/ 9005 w 812261"/>
                  <a:gd name="connsiteY8" fmla="*/ 310144 h 610166"/>
                  <a:gd name="connsiteX9" fmla="*/ 80567 w 812261"/>
                  <a:gd name="connsiteY9" fmla="*/ 79556 h 610166"/>
                  <a:gd name="connsiteX10" fmla="*/ 247544 w 812261"/>
                  <a:gd name="connsiteY10" fmla="*/ 43 h 610166"/>
                  <a:gd name="connsiteX11" fmla="*/ 350911 w 812261"/>
                  <a:gd name="connsiteY11" fmla="*/ 87508 h 610166"/>
                  <a:gd name="connsiteX12" fmla="*/ 478132 w 812261"/>
                  <a:gd name="connsiteY12" fmla="*/ 182923 h 610166"/>
                  <a:gd name="connsiteX0" fmla="*/ 478132 w 812261"/>
                  <a:gd name="connsiteY0" fmla="*/ 182923 h 605894"/>
                  <a:gd name="connsiteX1" fmla="*/ 645110 w 812261"/>
                  <a:gd name="connsiteY1" fmla="*/ 71605 h 605894"/>
                  <a:gd name="connsiteX2" fmla="*/ 812087 w 812261"/>
                  <a:gd name="connsiteY2" fmla="*/ 341949 h 605894"/>
                  <a:gd name="connsiteX3" fmla="*/ 613304 w 812261"/>
                  <a:gd name="connsiteY3" fmla="*/ 572537 h 605894"/>
                  <a:gd name="connsiteX4" fmla="*/ 454278 w 812261"/>
                  <a:gd name="connsiteY4" fmla="*/ 445316 h 605894"/>
                  <a:gd name="connsiteX5" fmla="*/ 223690 w 812261"/>
                  <a:gd name="connsiteY5" fmla="*/ 588440 h 605894"/>
                  <a:gd name="connsiteX6" fmla="*/ 24908 w 812261"/>
                  <a:gd name="connsiteY6" fmla="*/ 572537 h 605894"/>
                  <a:gd name="connsiteX7" fmla="*/ 9005 w 812261"/>
                  <a:gd name="connsiteY7" fmla="*/ 310144 h 605894"/>
                  <a:gd name="connsiteX8" fmla="*/ 80567 w 812261"/>
                  <a:gd name="connsiteY8" fmla="*/ 79556 h 605894"/>
                  <a:gd name="connsiteX9" fmla="*/ 247544 w 812261"/>
                  <a:gd name="connsiteY9" fmla="*/ 43 h 605894"/>
                  <a:gd name="connsiteX10" fmla="*/ 350911 w 812261"/>
                  <a:gd name="connsiteY10" fmla="*/ 87508 h 605894"/>
                  <a:gd name="connsiteX11" fmla="*/ 478132 w 812261"/>
                  <a:gd name="connsiteY11" fmla="*/ 182923 h 605894"/>
                  <a:gd name="connsiteX0" fmla="*/ 478132 w 812261"/>
                  <a:gd name="connsiteY0" fmla="*/ 182923 h 605894"/>
                  <a:gd name="connsiteX1" fmla="*/ 645110 w 812261"/>
                  <a:gd name="connsiteY1" fmla="*/ 71605 h 605894"/>
                  <a:gd name="connsiteX2" fmla="*/ 812087 w 812261"/>
                  <a:gd name="connsiteY2" fmla="*/ 341949 h 605894"/>
                  <a:gd name="connsiteX3" fmla="*/ 613304 w 812261"/>
                  <a:gd name="connsiteY3" fmla="*/ 572537 h 605894"/>
                  <a:gd name="connsiteX4" fmla="*/ 454278 w 812261"/>
                  <a:gd name="connsiteY4" fmla="*/ 445316 h 605894"/>
                  <a:gd name="connsiteX5" fmla="*/ 223690 w 812261"/>
                  <a:gd name="connsiteY5" fmla="*/ 588440 h 605894"/>
                  <a:gd name="connsiteX6" fmla="*/ 24908 w 812261"/>
                  <a:gd name="connsiteY6" fmla="*/ 572537 h 605894"/>
                  <a:gd name="connsiteX7" fmla="*/ 9005 w 812261"/>
                  <a:gd name="connsiteY7" fmla="*/ 310144 h 605894"/>
                  <a:gd name="connsiteX8" fmla="*/ 80567 w 812261"/>
                  <a:gd name="connsiteY8" fmla="*/ 79556 h 605894"/>
                  <a:gd name="connsiteX9" fmla="*/ 247544 w 812261"/>
                  <a:gd name="connsiteY9" fmla="*/ 43 h 605894"/>
                  <a:gd name="connsiteX10" fmla="*/ 478132 w 812261"/>
                  <a:gd name="connsiteY10" fmla="*/ 182923 h 605894"/>
                  <a:gd name="connsiteX0" fmla="*/ 422473 w 812276"/>
                  <a:gd name="connsiteY0" fmla="*/ 161535 h 608360"/>
                  <a:gd name="connsiteX1" fmla="*/ 645110 w 812276"/>
                  <a:gd name="connsiteY1" fmla="*/ 74071 h 608360"/>
                  <a:gd name="connsiteX2" fmla="*/ 812087 w 812276"/>
                  <a:gd name="connsiteY2" fmla="*/ 344415 h 608360"/>
                  <a:gd name="connsiteX3" fmla="*/ 613304 w 812276"/>
                  <a:gd name="connsiteY3" fmla="*/ 575003 h 608360"/>
                  <a:gd name="connsiteX4" fmla="*/ 454278 w 812276"/>
                  <a:gd name="connsiteY4" fmla="*/ 447782 h 608360"/>
                  <a:gd name="connsiteX5" fmla="*/ 223690 w 812276"/>
                  <a:gd name="connsiteY5" fmla="*/ 590906 h 608360"/>
                  <a:gd name="connsiteX6" fmla="*/ 24908 w 812276"/>
                  <a:gd name="connsiteY6" fmla="*/ 575003 h 608360"/>
                  <a:gd name="connsiteX7" fmla="*/ 9005 w 812276"/>
                  <a:gd name="connsiteY7" fmla="*/ 312610 h 608360"/>
                  <a:gd name="connsiteX8" fmla="*/ 80567 w 812276"/>
                  <a:gd name="connsiteY8" fmla="*/ 82022 h 608360"/>
                  <a:gd name="connsiteX9" fmla="*/ 247544 w 812276"/>
                  <a:gd name="connsiteY9" fmla="*/ 2509 h 608360"/>
                  <a:gd name="connsiteX10" fmla="*/ 422473 w 812276"/>
                  <a:gd name="connsiteY10" fmla="*/ 161535 h 608360"/>
                  <a:gd name="connsiteX0" fmla="*/ 422473 w 812276"/>
                  <a:gd name="connsiteY0" fmla="*/ 161535 h 606819"/>
                  <a:gd name="connsiteX1" fmla="*/ 645110 w 812276"/>
                  <a:gd name="connsiteY1" fmla="*/ 74071 h 606819"/>
                  <a:gd name="connsiteX2" fmla="*/ 812087 w 812276"/>
                  <a:gd name="connsiteY2" fmla="*/ 344415 h 606819"/>
                  <a:gd name="connsiteX3" fmla="*/ 613304 w 812276"/>
                  <a:gd name="connsiteY3" fmla="*/ 575003 h 606819"/>
                  <a:gd name="connsiteX4" fmla="*/ 390667 w 812276"/>
                  <a:gd name="connsiteY4" fmla="*/ 471636 h 606819"/>
                  <a:gd name="connsiteX5" fmla="*/ 223690 w 812276"/>
                  <a:gd name="connsiteY5" fmla="*/ 590906 h 606819"/>
                  <a:gd name="connsiteX6" fmla="*/ 24908 w 812276"/>
                  <a:gd name="connsiteY6" fmla="*/ 575003 h 606819"/>
                  <a:gd name="connsiteX7" fmla="*/ 9005 w 812276"/>
                  <a:gd name="connsiteY7" fmla="*/ 312610 h 606819"/>
                  <a:gd name="connsiteX8" fmla="*/ 80567 w 812276"/>
                  <a:gd name="connsiteY8" fmla="*/ 82022 h 606819"/>
                  <a:gd name="connsiteX9" fmla="*/ 247544 w 812276"/>
                  <a:gd name="connsiteY9" fmla="*/ 2509 h 606819"/>
                  <a:gd name="connsiteX10" fmla="*/ 422473 w 812276"/>
                  <a:gd name="connsiteY10" fmla="*/ 161535 h 606819"/>
                  <a:gd name="connsiteX0" fmla="*/ 422473 w 748835"/>
                  <a:gd name="connsiteY0" fmla="*/ 161535 h 606819"/>
                  <a:gd name="connsiteX1" fmla="*/ 645110 w 748835"/>
                  <a:gd name="connsiteY1" fmla="*/ 74071 h 606819"/>
                  <a:gd name="connsiteX2" fmla="*/ 748477 w 748835"/>
                  <a:gd name="connsiteY2" fmla="*/ 336464 h 606819"/>
                  <a:gd name="connsiteX3" fmla="*/ 613304 w 748835"/>
                  <a:gd name="connsiteY3" fmla="*/ 575003 h 606819"/>
                  <a:gd name="connsiteX4" fmla="*/ 390667 w 748835"/>
                  <a:gd name="connsiteY4" fmla="*/ 471636 h 606819"/>
                  <a:gd name="connsiteX5" fmla="*/ 223690 w 748835"/>
                  <a:gd name="connsiteY5" fmla="*/ 590906 h 606819"/>
                  <a:gd name="connsiteX6" fmla="*/ 24908 w 748835"/>
                  <a:gd name="connsiteY6" fmla="*/ 575003 h 606819"/>
                  <a:gd name="connsiteX7" fmla="*/ 9005 w 748835"/>
                  <a:gd name="connsiteY7" fmla="*/ 312610 h 606819"/>
                  <a:gd name="connsiteX8" fmla="*/ 80567 w 748835"/>
                  <a:gd name="connsiteY8" fmla="*/ 82022 h 606819"/>
                  <a:gd name="connsiteX9" fmla="*/ 247544 w 748835"/>
                  <a:gd name="connsiteY9" fmla="*/ 2509 h 606819"/>
                  <a:gd name="connsiteX10" fmla="*/ 422473 w 748835"/>
                  <a:gd name="connsiteY10" fmla="*/ 161535 h 606819"/>
                  <a:gd name="connsiteX0" fmla="*/ 413468 w 739830"/>
                  <a:gd name="connsiteY0" fmla="*/ 161535 h 594178"/>
                  <a:gd name="connsiteX1" fmla="*/ 636105 w 739830"/>
                  <a:gd name="connsiteY1" fmla="*/ 74071 h 594178"/>
                  <a:gd name="connsiteX2" fmla="*/ 739472 w 739830"/>
                  <a:gd name="connsiteY2" fmla="*/ 336464 h 594178"/>
                  <a:gd name="connsiteX3" fmla="*/ 604299 w 739830"/>
                  <a:gd name="connsiteY3" fmla="*/ 575003 h 594178"/>
                  <a:gd name="connsiteX4" fmla="*/ 381662 w 739830"/>
                  <a:gd name="connsiteY4" fmla="*/ 471636 h 594178"/>
                  <a:gd name="connsiteX5" fmla="*/ 214685 w 739830"/>
                  <a:gd name="connsiteY5" fmla="*/ 590906 h 594178"/>
                  <a:gd name="connsiteX6" fmla="*/ 0 w 739830"/>
                  <a:gd name="connsiteY6" fmla="*/ 312610 h 594178"/>
                  <a:gd name="connsiteX7" fmla="*/ 71562 w 739830"/>
                  <a:gd name="connsiteY7" fmla="*/ 82022 h 594178"/>
                  <a:gd name="connsiteX8" fmla="*/ 238539 w 739830"/>
                  <a:gd name="connsiteY8" fmla="*/ 2509 h 594178"/>
                  <a:gd name="connsiteX9" fmla="*/ 413468 w 739830"/>
                  <a:gd name="connsiteY9" fmla="*/ 161535 h 594178"/>
                  <a:gd name="connsiteX0" fmla="*/ 414217 w 740579"/>
                  <a:gd name="connsiteY0" fmla="*/ 161535 h 577778"/>
                  <a:gd name="connsiteX1" fmla="*/ 636854 w 740579"/>
                  <a:gd name="connsiteY1" fmla="*/ 74071 h 577778"/>
                  <a:gd name="connsiteX2" fmla="*/ 740221 w 740579"/>
                  <a:gd name="connsiteY2" fmla="*/ 336464 h 577778"/>
                  <a:gd name="connsiteX3" fmla="*/ 605048 w 740579"/>
                  <a:gd name="connsiteY3" fmla="*/ 575003 h 577778"/>
                  <a:gd name="connsiteX4" fmla="*/ 382411 w 740579"/>
                  <a:gd name="connsiteY4" fmla="*/ 471636 h 577778"/>
                  <a:gd name="connsiteX5" fmla="*/ 112067 w 740579"/>
                  <a:gd name="connsiteY5" fmla="*/ 551150 h 577778"/>
                  <a:gd name="connsiteX6" fmla="*/ 749 w 740579"/>
                  <a:gd name="connsiteY6" fmla="*/ 312610 h 577778"/>
                  <a:gd name="connsiteX7" fmla="*/ 72311 w 740579"/>
                  <a:gd name="connsiteY7" fmla="*/ 82022 h 577778"/>
                  <a:gd name="connsiteX8" fmla="*/ 239288 w 740579"/>
                  <a:gd name="connsiteY8" fmla="*/ 2509 h 577778"/>
                  <a:gd name="connsiteX9" fmla="*/ 414217 w 740579"/>
                  <a:gd name="connsiteY9" fmla="*/ 161535 h 577778"/>
                  <a:gd name="connsiteX0" fmla="*/ 414217 w 651932"/>
                  <a:gd name="connsiteY0" fmla="*/ 161535 h 577778"/>
                  <a:gd name="connsiteX1" fmla="*/ 636854 w 651932"/>
                  <a:gd name="connsiteY1" fmla="*/ 74071 h 577778"/>
                  <a:gd name="connsiteX2" fmla="*/ 628903 w 651932"/>
                  <a:gd name="connsiteY2" fmla="*/ 336464 h 577778"/>
                  <a:gd name="connsiteX3" fmla="*/ 605048 w 651932"/>
                  <a:gd name="connsiteY3" fmla="*/ 575003 h 577778"/>
                  <a:gd name="connsiteX4" fmla="*/ 382411 w 651932"/>
                  <a:gd name="connsiteY4" fmla="*/ 471636 h 577778"/>
                  <a:gd name="connsiteX5" fmla="*/ 112067 w 651932"/>
                  <a:gd name="connsiteY5" fmla="*/ 551150 h 577778"/>
                  <a:gd name="connsiteX6" fmla="*/ 749 w 651932"/>
                  <a:gd name="connsiteY6" fmla="*/ 312610 h 577778"/>
                  <a:gd name="connsiteX7" fmla="*/ 72311 w 651932"/>
                  <a:gd name="connsiteY7" fmla="*/ 82022 h 577778"/>
                  <a:gd name="connsiteX8" fmla="*/ 239288 w 651932"/>
                  <a:gd name="connsiteY8" fmla="*/ 2509 h 577778"/>
                  <a:gd name="connsiteX9" fmla="*/ 414217 w 651932"/>
                  <a:gd name="connsiteY9" fmla="*/ 161535 h 577778"/>
                  <a:gd name="connsiteX0" fmla="*/ 342887 w 580602"/>
                  <a:gd name="connsiteY0" fmla="*/ 161480 h 577723"/>
                  <a:gd name="connsiteX1" fmla="*/ 565524 w 580602"/>
                  <a:gd name="connsiteY1" fmla="*/ 74016 h 577723"/>
                  <a:gd name="connsiteX2" fmla="*/ 557573 w 580602"/>
                  <a:gd name="connsiteY2" fmla="*/ 336409 h 577723"/>
                  <a:gd name="connsiteX3" fmla="*/ 533718 w 580602"/>
                  <a:gd name="connsiteY3" fmla="*/ 574948 h 577723"/>
                  <a:gd name="connsiteX4" fmla="*/ 311081 w 580602"/>
                  <a:gd name="connsiteY4" fmla="*/ 471581 h 577723"/>
                  <a:gd name="connsiteX5" fmla="*/ 40737 w 580602"/>
                  <a:gd name="connsiteY5" fmla="*/ 551095 h 577723"/>
                  <a:gd name="connsiteX6" fmla="*/ 96396 w 580602"/>
                  <a:gd name="connsiteY6" fmla="*/ 304604 h 577723"/>
                  <a:gd name="connsiteX7" fmla="*/ 981 w 580602"/>
                  <a:gd name="connsiteY7" fmla="*/ 81967 h 577723"/>
                  <a:gd name="connsiteX8" fmla="*/ 167958 w 580602"/>
                  <a:gd name="connsiteY8" fmla="*/ 2454 h 577723"/>
                  <a:gd name="connsiteX9" fmla="*/ 342887 w 580602"/>
                  <a:gd name="connsiteY9" fmla="*/ 161480 h 577723"/>
                  <a:gd name="connsiteX0" fmla="*/ 342887 w 580871"/>
                  <a:gd name="connsiteY0" fmla="*/ 161480 h 555845"/>
                  <a:gd name="connsiteX1" fmla="*/ 565524 w 580871"/>
                  <a:gd name="connsiteY1" fmla="*/ 74016 h 555845"/>
                  <a:gd name="connsiteX2" fmla="*/ 557573 w 580871"/>
                  <a:gd name="connsiteY2" fmla="*/ 336409 h 555845"/>
                  <a:gd name="connsiteX3" fmla="*/ 525767 w 580871"/>
                  <a:gd name="connsiteY3" fmla="*/ 527241 h 555845"/>
                  <a:gd name="connsiteX4" fmla="*/ 311081 w 580871"/>
                  <a:gd name="connsiteY4" fmla="*/ 471581 h 555845"/>
                  <a:gd name="connsiteX5" fmla="*/ 40737 w 580871"/>
                  <a:gd name="connsiteY5" fmla="*/ 551095 h 555845"/>
                  <a:gd name="connsiteX6" fmla="*/ 96396 w 580871"/>
                  <a:gd name="connsiteY6" fmla="*/ 304604 h 555845"/>
                  <a:gd name="connsiteX7" fmla="*/ 981 w 580871"/>
                  <a:gd name="connsiteY7" fmla="*/ 81967 h 555845"/>
                  <a:gd name="connsiteX8" fmla="*/ 167958 w 580871"/>
                  <a:gd name="connsiteY8" fmla="*/ 2454 h 555845"/>
                  <a:gd name="connsiteX9" fmla="*/ 342887 w 580871"/>
                  <a:gd name="connsiteY9" fmla="*/ 161480 h 555845"/>
                  <a:gd name="connsiteX0" fmla="*/ 342887 w 569039"/>
                  <a:gd name="connsiteY0" fmla="*/ 161480 h 555845"/>
                  <a:gd name="connsiteX1" fmla="*/ 549621 w 569039"/>
                  <a:gd name="connsiteY1" fmla="*/ 121724 h 555845"/>
                  <a:gd name="connsiteX2" fmla="*/ 557573 w 569039"/>
                  <a:gd name="connsiteY2" fmla="*/ 336409 h 555845"/>
                  <a:gd name="connsiteX3" fmla="*/ 525767 w 569039"/>
                  <a:gd name="connsiteY3" fmla="*/ 527241 h 555845"/>
                  <a:gd name="connsiteX4" fmla="*/ 311081 w 569039"/>
                  <a:gd name="connsiteY4" fmla="*/ 471581 h 555845"/>
                  <a:gd name="connsiteX5" fmla="*/ 40737 w 569039"/>
                  <a:gd name="connsiteY5" fmla="*/ 551095 h 555845"/>
                  <a:gd name="connsiteX6" fmla="*/ 96396 w 569039"/>
                  <a:gd name="connsiteY6" fmla="*/ 304604 h 555845"/>
                  <a:gd name="connsiteX7" fmla="*/ 981 w 569039"/>
                  <a:gd name="connsiteY7" fmla="*/ 81967 h 555845"/>
                  <a:gd name="connsiteX8" fmla="*/ 167958 w 569039"/>
                  <a:gd name="connsiteY8" fmla="*/ 2454 h 555845"/>
                  <a:gd name="connsiteX9" fmla="*/ 342887 w 569039"/>
                  <a:gd name="connsiteY9" fmla="*/ 161480 h 555845"/>
                  <a:gd name="connsiteX0" fmla="*/ 342922 w 569074"/>
                  <a:gd name="connsiteY0" fmla="*/ 161480 h 551628"/>
                  <a:gd name="connsiteX1" fmla="*/ 549656 w 569074"/>
                  <a:gd name="connsiteY1" fmla="*/ 121724 h 551628"/>
                  <a:gd name="connsiteX2" fmla="*/ 557608 w 569074"/>
                  <a:gd name="connsiteY2" fmla="*/ 336409 h 551628"/>
                  <a:gd name="connsiteX3" fmla="*/ 525802 w 569074"/>
                  <a:gd name="connsiteY3" fmla="*/ 527241 h 551628"/>
                  <a:gd name="connsiteX4" fmla="*/ 311116 w 569074"/>
                  <a:gd name="connsiteY4" fmla="*/ 471581 h 551628"/>
                  <a:gd name="connsiteX5" fmla="*/ 40772 w 569074"/>
                  <a:gd name="connsiteY5" fmla="*/ 551095 h 551628"/>
                  <a:gd name="connsiteX6" fmla="*/ 64626 w 569074"/>
                  <a:gd name="connsiteY6" fmla="*/ 423874 h 551628"/>
                  <a:gd name="connsiteX7" fmla="*/ 96431 w 569074"/>
                  <a:gd name="connsiteY7" fmla="*/ 304604 h 551628"/>
                  <a:gd name="connsiteX8" fmla="*/ 1016 w 569074"/>
                  <a:gd name="connsiteY8" fmla="*/ 81967 h 551628"/>
                  <a:gd name="connsiteX9" fmla="*/ 167993 w 569074"/>
                  <a:gd name="connsiteY9" fmla="*/ 2454 h 551628"/>
                  <a:gd name="connsiteX10" fmla="*/ 342922 w 569074"/>
                  <a:gd name="connsiteY10" fmla="*/ 161480 h 551628"/>
                  <a:gd name="connsiteX0" fmla="*/ 342853 w 569005"/>
                  <a:gd name="connsiteY0" fmla="*/ 161480 h 551803"/>
                  <a:gd name="connsiteX1" fmla="*/ 549587 w 569005"/>
                  <a:gd name="connsiteY1" fmla="*/ 121724 h 551803"/>
                  <a:gd name="connsiteX2" fmla="*/ 557539 w 569005"/>
                  <a:gd name="connsiteY2" fmla="*/ 336409 h 551803"/>
                  <a:gd name="connsiteX3" fmla="*/ 525733 w 569005"/>
                  <a:gd name="connsiteY3" fmla="*/ 527241 h 551803"/>
                  <a:gd name="connsiteX4" fmla="*/ 311047 w 569005"/>
                  <a:gd name="connsiteY4" fmla="*/ 471581 h 551803"/>
                  <a:gd name="connsiteX5" fmla="*/ 40703 w 569005"/>
                  <a:gd name="connsiteY5" fmla="*/ 551095 h 551803"/>
                  <a:gd name="connsiteX6" fmla="*/ 16849 w 569005"/>
                  <a:gd name="connsiteY6" fmla="*/ 415923 h 551803"/>
                  <a:gd name="connsiteX7" fmla="*/ 96362 w 569005"/>
                  <a:gd name="connsiteY7" fmla="*/ 304604 h 551803"/>
                  <a:gd name="connsiteX8" fmla="*/ 947 w 569005"/>
                  <a:gd name="connsiteY8" fmla="*/ 81967 h 551803"/>
                  <a:gd name="connsiteX9" fmla="*/ 167924 w 569005"/>
                  <a:gd name="connsiteY9" fmla="*/ 2454 h 551803"/>
                  <a:gd name="connsiteX10" fmla="*/ 342853 w 569005"/>
                  <a:gd name="connsiteY10" fmla="*/ 161480 h 551803"/>
                  <a:gd name="connsiteX0" fmla="*/ 343051 w 569203"/>
                  <a:gd name="connsiteY0" fmla="*/ 118386 h 508709"/>
                  <a:gd name="connsiteX1" fmla="*/ 549785 w 569203"/>
                  <a:gd name="connsiteY1" fmla="*/ 78630 h 508709"/>
                  <a:gd name="connsiteX2" fmla="*/ 557737 w 569203"/>
                  <a:gd name="connsiteY2" fmla="*/ 293315 h 508709"/>
                  <a:gd name="connsiteX3" fmla="*/ 525931 w 569203"/>
                  <a:gd name="connsiteY3" fmla="*/ 484147 h 508709"/>
                  <a:gd name="connsiteX4" fmla="*/ 311245 w 569203"/>
                  <a:gd name="connsiteY4" fmla="*/ 428487 h 508709"/>
                  <a:gd name="connsiteX5" fmla="*/ 40901 w 569203"/>
                  <a:gd name="connsiteY5" fmla="*/ 508001 h 508709"/>
                  <a:gd name="connsiteX6" fmla="*/ 17047 w 569203"/>
                  <a:gd name="connsiteY6" fmla="*/ 372829 h 508709"/>
                  <a:gd name="connsiteX7" fmla="*/ 96560 w 569203"/>
                  <a:gd name="connsiteY7" fmla="*/ 261510 h 508709"/>
                  <a:gd name="connsiteX8" fmla="*/ 1145 w 569203"/>
                  <a:gd name="connsiteY8" fmla="*/ 38873 h 508709"/>
                  <a:gd name="connsiteX9" fmla="*/ 176074 w 569203"/>
                  <a:gd name="connsiteY9" fmla="*/ 7068 h 508709"/>
                  <a:gd name="connsiteX10" fmla="*/ 343051 w 569203"/>
                  <a:gd name="connsiteY10" fmla="*/ 118386 h 508709"/>
                  <a:gd name="connsiteX0" fmla="*/ 336048 w 562200"/>
                  <a:gd name="connsiteY0" fmla="*/ 113386 h 503709"/>
                  <a:gd name="connsiteX1" fmla="*/ 542782 w 562200"/>
                  <a:gd name="connsiteY1" fmla="*/ 73630 h 503709"/>
                  <a:gd name="connsiteX2" fmla="*/ 550734 w 562200"/>
                  <a:gd name="connsiteY2" fmla="*/ 288315 h 503709"/>
                  <a:gd name="connsiteX3" fmla="*/ 518928 w 562200"/>
                  <a:gd name="connsiteY3" fmla="*/ 479147 h 503709"/>
                  <a:gd name="connsiteX4" fmla="*/ 304242 w 562200"/>
                  <a:gd name="connsiteY4" fmla="*/ 423487 h 503709"/>
                  <a:gd name="connsiteX5" fmla="*/ 33898 w 562200"/>
                  <a:gd name="connsiteY5" fmla="*/ 503001 h 503709"/>
                  <a:gd name="connsiteX6" fmla="*/ 10044 w 562200"/>
                  <a:gd name="connsiteY6" fmla="*/ 367829 h 503709"/>
                  <a:gd name="connsiteX7" fmla="*/ 89557 w 562200"/>
                  <a:gd name="connsiteY7" fmla="*/ 256510 h 503709"/>
                  <a:gd name="connsiteX8" fmla="*/ 57752 w 562200"/>
                  <a:gd name="connsiteY8" fmla="*/ 57727 h 503709"/>
                  <a:gd name="connsiteX9" fmla="*/ 169071 w 562200"/>
                  <a:gd name="connsiteY9" fmla="*/ 2068 h 503709"/>
                  <a:gd name="connsiteX10" fmla="*/ 336048 w 562200"/>
                  <a:gd name="connsiteY10" fmla="*/ 113386 h 503709"/>
                  <a:gd name="connsiteX0" fmla="*/ 336048 w 549803"/>
                  <a:gd name="connsiteY0" fmla="*/ 113386 h 503709"/>
                  <a:gd name="connsiteX1" fmla="*/ 542782 w 549803"/>
                  <a:gd name="connsiteY1" fmla="*/ 73630 h 503709"/>
                  <a:gd name="connsiteX2" fmla="*/ 503026 w 549803"/>
                  <a:gd name="connsiteY2" fmla="*/ 288315 h 503709"/>
                  <a:gd name="connsiteX3" fmla="*/ 518928 w 549803"/>
                  <a:gd name="connsiteY3" fmla="*/ 479147 h 503709"/>
                  <a:gd name="connsiteX4" fmla="*/ 304242 w 549803"/>
                  <a:gd name="connsiteY4" fmla="*/ 423487 h 503709"/>
                  <a:gd name="connsiteX5" fmla="*/ 33898 w 549803"/>
                  <a:gd name="connsiteY5" fmla="*/ 503001 h 503709"/>
                  <a:gd name="connsiteX6" fmla="*/ 10044 w 549803"/>
                  <a:gd name="connsiteY6" fmla="*/ 367829 h 503709"/>
                  <a:gd name="connsiteX7" fmla="*/ 89557 w 549803"/>
                  <a:gd name="connsiteY7" fmla="*/ 256510 h 503709"/>
                  <a:gd name="connsiteX8" fmla="*/ 57752 w 549803"/>
                  <a:gd name="connsiteY8" fmla="*/ 57727 h 503709"/>
                  <a:gd name="connsiteX9" fmla="*/ 169071 w 549803"/>
                  <a:gd name="connsiteY9" fmla="*/ 2068 h 503709"/>
                  <a:gd name="connsiteX10" fmla="*/ 336048 w 549803"/>
                  <a:gd name="connsiteY10" fmla="*/ 113386 h 503709"/>
                  <a:gd name="connsiteX0" fmla="*/ 336048 w 549803"/>
                  <a:gd name="connsiteY0" fmla="*/ 113386 h 503840"/>
                  <a:gd name="connsiteX1" fmla="*/ 542782 w 549803"/>
                  <a:gd name="connsiteY1" fmla="*/ 73630 h 503840"/>
                  <a:gd name="connsiteX2" fmla="*/ 503026 w 549803"/>
                  <a:gd name="connsiteY2" fmla="*/ 288315 h 503840"/>
                  <a:gd name="connsiteX3" fmla="*/ 518928 w 549803"/>
                  <a:gd name="connsiteY3" fmla="*/ 479147 h 503840"/>
                  <a:gd name="connsiteX4" fmla="*/ 503025 w 549803"/>
                  <a:gd name="connsiteY4" fmla="*/ 391683 h 503840"/>
                  <a:gd name="connsiteX5" fmla="*/ 304242 w 549803"/>
                  <a:gd name="connsiteY5" fmla="*/ 423487 h 503840"/>
                  <a:gd name="connsiteX6" fmla="*/ 33898 w 549803"/>
                  <a:gd name="connsiteY6" fmla="*/ 503001 h 503840"/>
                  <a:gd name="connsiteX7" fmla="*/ 10044 w 549803"/>
                  <a:gd name="connsiteY7" fmla="*/ 367829 h 503840"/>
                  <a:gd name="connsiteX8" fmla="*/ 89557 w 549803"/>
                  <a:gd name="connsiteY8" fmla="*/ 256510 h 503840"/>
                  <a:gd name="connsiteX9" fmla="*/ 57752 w 549803"/>
                  <a:gd name="connsiteY9" fmla="*/ 57727 h 503840"/>
                  <a:gd name="connsiteX10" fmla="*/ 169071 w 549803"/>
                  <a:gd name="connsiteY10" fmla="*/ 2068 h 503840"/>
                  <a:gd name="connsiteX11" fmla="*/ 336048 w 549803"/>
                  <a:gd name="connsiteY11" fmla="*/ 113386 h 503840"/>
                  <a:gd name="connsiteX0" fmla="*/ 336048 w 621316"/>
                  <a:gd name="connsiteY0" fmla="*/ 113386 h 503840"/>
                  <a:gd name="connsiteX1" fmla="*/ 542782 w 621316"/>
                  <a:gd name="connsiteY1" fmla="*/ 73630 h 503840"/>
                  <a:gd name="connsiteX2" fmla="*/ 503026 w 621316"/>
                  <a:gd name="connsiteY2" fmla="*/ 288315 h 503840"/>
                  <a:gd name="connsiteX3" fmla="*/ 518928 w 621316"/>
                  <a:gd name="connsiteY3" fmla="*/ 479147 h 503840"/>
                  <a:gd name="connsiteX4" fmla="*/ 614343 w 621316"/>
                  <a:gd name="connsiteY4" fmla="*/ 391683 h 503840"/>
                  <a:gd name="connsiteX5" fmla="*/ 304242 w 621316"/>
                  <a:gd name="connsiteY5" fmla="*/ 423487 h 503840"/>
                  <a:gd name="connsiteX6" fmla="*/ 33898 w 621316"/>
                  <a:gd name="connsiteY6" fmla="*/ 503001 h 503840"/>
                  <a:gd name="connsiteX7" fmla="*/ 10044 w 621316"/>
                  <a:gd name="connsiteY7" fmla="*/ 367829 h 503840"/>
                  <a:gd name="connsiteX8" fmla="*/ 89557 w 621316"/>
                  <a:gd name="connsiteY8" fmla="*/ 256510 h 503840"/>
                  <a:gd name="connsiteX9" fmla="*/ 57752 w 621316"/>
                  <a:gd name="connsiteY9" fmla="*/ 57727 h 503840"/>
                  <a:gd name="connsiteX10" fmla="*/ 169071 w 621316"/>
                  <a:gd name="connsiteY10" fmla="*/ 2068 h 503840"/>
                  <a:gd name="connsiteX11" fmla="*/ 336048 w 621316"/>
                  <a:gd name="connsiteY11" fmla="*/ 113386 h 503840"/>
                  <a:gd name="connsiteX0" fmla="*/ 336048 w 549803"/>
                  <a:gd name="connsiteY0" fmla="*/ 113386 h 503719"/>
                  <a:gd name="connsiteX1" fmla="*/ 542782 w 549803"/>
                  <a:gd name="connsiteY1" fmla="*/ 73630 h 503719"/>
                  <a:gd name="connsiteX2" fmla="*/ 503026 w 549803"/>
                  <a:gd name="connsiteY2" fmla="*/ 288315 h 503719"/>
                  <a:gd name="connsiteX3" fmla="*/ 518928 w 549803"/>
                  <a:gd name="connsiteY3" fmla="*/ 479147 h 503719"/>
                  <a:gd name="connsiteX4" fmla="*/ 439414 w 549803"/>
                  <a:gd name="connsiteY4" fmla="*/ 471196 h 503719"/>
                  <a:gd name="connsiteX5" fmla="*/ 304242 w 549803"/>
                  <a:gd name="connsiteY5" fmla="*/ 423487 h 503719"/>
                  <a:gd name="connsiteX6" fmla="*/ 33898 w 549803"/>
                  <a:gd name="connsiteY6" fmla="*/ 503001 h 503719"/>
                  <a:gd name="connsiteX7" fmla="*/ 10044 w 549803"/>
                  <a:gd name="connsiteY7" fmla="*/ 367829 h 503719"/>
                  <a:gd name="connsiteX8" fmla="*/ 89557 w 549803"/>
                  <a:gd name="connsiteY8" fmla="*/ 256510 h 503719"/>
                  <a:gd name="connsiteX9" fmla="*/ 57752 w 549803"/>
                  <a:gd name="connsiteY9" fmla="*/ 57727 h 503719"/>
                  <a:gd name="connsiteX10" fmla="*/ 169071 w 549803"/>
                  <a:gd name="connsiteY10" fmla="*/ 2068 h 503719"/>
                  <a:gd name="connsiteX11" fmla="*/ 336048 w 549803"/>
                  <a:gd name="connsiteY11" fmla="*/ 113386 h 503719"/>
                  <a:gd name="connsiteX0" fmla="*/ 336048 w 599251"/>
                  <a:gd name="connsiteY0" fmla="*/ 113386 h 503719"/>
                  <a:gd name="connsiteX1" fmla="*/ 542782 w 599251"/>
                  <a:gd name="connsiteY1" fmla="*/ 73630 h 503719"/>
                  <a:gd name="connsiteX2" fmla="*/ 503026 w 599251"/>
                  <a:gd name="connsiteY2" fmla="*/ 288315 h 503719"/>
                  <a:gd name="connsiteX3" fmla="*/ 598441 w 599251"/>
                  <a:gd name="connsiteY3" fmla="*/ 431440 h 503719"/>
                  <a:gd name="connsiteX4" fmla="*/ 439414 w 599251"/>
                  <a:gd name="connsiteY4" fmla="*/ 471196 h 503719"/>
                  <a:gd name="connsiteX5" fmla="*/ 304242 w 599251"/>
                  <a:gd name="connsiteY5" fmla="*/ 423487 h 503719"/>
                  <a:gd name="connsiteX6" fmla="*/ 33898 w 599251"/>
                  <a:gd name="connsiteY6" fmla="*/ 503001 h 503719"/>
                  <a:gd name="connsiteX7" fmla="*/ 10044 w 599251"/>
                  <a:gd name="connsiteY7" fmla="*/ 367829 h 503719"/>
                  <a:gd name="connsiteX8" fmla="*/ 89557 w 599251"/>
                  <a:gd name="connsiteY8" fmla="*/ 256510 h 503719"/>
                  <a:gd name="connsiteX9" fmla="*/ 57752 w 599251"/>
                  <a:gd name="connsiteY9" fmla="*/ 57727 h 503719"/>
                  <a:gd name="connsiteX10" fmla="*/ 169071 w 599251"/>
                  <a:gd name="connsiteY10" fmla="*/ 2068 h 503719"/>
                  <a:gd name="connsiteX11" fmla="*/ 336048 w 599251"/>
                  <a:gd name="connsiteY11" fmla="*/ 113386 h 503719"/>
                  <a:gd name="connsiteX0" fmla="*/ 336048 w 600775"/>
                  <a:gd name="connsiteY0" fmla="*/ 113386 h 503719"/>
                  <a:gd name="connsiteX1" fmla="*/ 542782 w 600775"/>
                  <a:gd name="connsiteY1" fmla="*/ 73630 h 503719"/>
                  <a:gd name="connsiteX2" fmla="*/ 534831 w 600775"/>
                  <a:gd name="connsiteY2" fmla="*/ 248558 h 503719"/>
                  <a:gd name="connsiteX3" fmla="*/ 598441 w 600775"/>
                  <a:gd name="connsiteY3" fmla="*/ 431440 h 503719"/>
                  <a:gd name="connsiteX4" fmla="*/ 439414 w 600775"/>
                  <a:gd name="connsiteY4" fmla="*/ 471196 h 503719"/>
                  <a:gd name="connsiteX5" fmla="*/ 304242 w 600775"/>
                  <a:gd name="connsiteY5" fmla="*/ 423487 h 503719"/>
                  <a:gd name="connsiteX6" fmla="*/ 33898 w 600775"/>
                  <a:gd name="connsiteY6" fmla="*/ 503001 h 503719"/>
                  <a:gd name="connsiteX7" fmla="*/ 10044 w 600775"/>
                  <a:gd name="connsiteY7" fmla="*/ 367829 h 503719"/>
                  <a:gd name="connsiteX8" fmla="*/ 89557 w 600775"/>
                  <a:gd name="connsiteY8" fmla="*/ 256510 h 503719"/>
                  <a:gd name="connsiteX9" fmla="*/ 57752 w 600775"/>
                  <a:gd name="connsiteY9" fmla="*/ 57727 h 503719"/>
                  <a:gd name="connsiteX10" fmla="*/ 169071 w 600775"/>
                  <a:gd name="connsiteY10" fmla="*/ 2068 h 503719"/>
                  <a:gd name="connsiteX11" fmla="*/ 336048 w 600775"/>
                  <a:gd name="connsiteY11" fmla="*/ 113386 h 503719"/>
                  <a:gd name="connsiteX0" fmla="*/ 336048 w 600775"/>
                  <a:gd name="connsiteY0" fmla="*/ 67461 h 457794"/>
                  <a:gd name="connsiteX1" fmla="*/ 542782 w 600775"/>
                  <a:gd name="connsiteY1" fmla="*/ 27705 h 457794"/>
                  <a:gd name="connsiteX2" fmla="*/ 534831 w 600775"/>
                  <a:gd name="connsiteY2" fmla="*/ 202633 h 457794"/>
                  <a:gd name="connsiteX3" fmla="*/ 598441 w 600775"/>
                  <a:gd name="connsiteY3" fmla="*/ 385515 h 457794"/>
                  <a:gd name="connsiteX4" fmla="*/ 439414 w 600775"/>
                  <a:gd name="connsiteY4" fmla="*/ 425271 h 457794"/>
                  <a:gd name="connsiteX5" fmla="*/ 304242 w 600775"/>
                  <a:gd name="connsiteY5" fmla="*/ 377562 h 457794"/>
                  <a:gd name="connsiteX6" fmla="*/ 33898 w 600775"/>
                  <a:gd name="connsiteY6" fmla="*/ 457076 h 457794"/>
                  <a:gd name="connsiteX7" fmla="*/ 10044 w 600775"/>
                  <a:gd name="connsiteY7" fmla="*/ 321904 h 457794"/>
                  <a:gd name="connsiteX8" fmla="*/ 89557 w 600775"/>
                  <a:gd name="connsiteY8" fmla="*/ 210585 h 457794"/>
                  <a:gd name="connsiteX9" fmla="*/ 57752 w 600775"/>
                  <a:gd name="connsiteY9" fmla="*/ 11802 h 457794"/>
                  <a:gd name="connsiteX10" fmla="*/ 280390 w 600775"/>
                  <a:gd name="connsiteY10" fmla="*/ 27705 h 457794"/>
                  <a:gd name="connsiteX11" fmla="*/ 336048 w 600775"/>
                  <a:gd name="connsiteY11" fmla="*/ 67461 h 457794"/>
                  <a:gd name="connsiteX0" fmla="*/ 336048 w 600775"/>
                  <a:gd name="connsiteY0" fmla="*/ 44806 h 435139"/>
                  <a:gd name="connsiteX1" fmla="*/ 542782 w 600775"/>
                  <a:gd name="connsiteY1" fmla="*/ 5050 h 435139"/>
                  <a:gd name="connsiteX2" fmla="*/ 534831 w 600775"/>
                  <a:gd name="connsiteY2" fmla="*/ 179978 h 435139"/>
                  <a:gd name="connsiteX3" fmla="*/ 598441 w 600775"/>
                  <a:gd name="connsiteY3" fmla="*/ 362860 h 435139"/>
                  <a:gd name="connsiteX4" fmla="*/ 439414 w 600775"/>
                  <a:gd name="connsiteY4" fmla="*/ 402616 h 435139"/>
                  <a:gd name="connsiteX5" fmla="*/ 304242 w 600775"/>
                  <a:gd name="connsiteY5" fmla="*/ 354907 h 435139"/>
                  <a:gd name="connsiteX6" fmla="*/ 33898 w 600775"/>
                  <a:gd name="connsiteY6" fmla="*/ 434421 h 435139"/>
                  <a:gd name="connsiteX7" fmla="*/ 10044 w 600775"/>
                  <a:gd name="connsiteY7" fmla="*/ 299249 h 435139"/>
                  <a:gd name="connsiteX8" fmla="*/ 89557 w 600775"/>
                  <a:gd name="connsiteY8" fmla="*/ 187930 h 435139"/>
                  <a:gd name="connsiteX9" fmla="*/ 121362 w 600775"/>
                  <a:gd name="connsiteY9" fmla="*/ 20952 h 435139"/>
                  <a:gd name="connsiteX10" fmla="*/ 280390 w 600775"/>
                  <a:gd name="connsiteY10" fmla="*/ 5050 h 435139"/>
                  <a:gd name="connsiteX11" fmla="*/ 336048 w 600775"/>
                  <a:gd name="connsiteY11" fmla="*/ 44806 h 435139"/>
                  <a:gd name="connsiteX0" fmla="*/ 415561 w 600775"/>
                  <a:gd name="connsiteY0" fmla="*/ 121370 h 440141"/>
                  <a:gd name="connsiteX1" fmla="*/ 542782 w 600775"/>
                  <a:gd name="connsiteY1" fmla="*/ 10052 h 440141"/>
                  <a:gd name="connsiteX2" fmla="*/ 534831 w 600775"/>
                  <a:gd name="connsiteY2" fmla="*/ 184980 h 440141"/>
                  <a:gd name="connsiteX3" fmla="*/ 598441 w 600775"/>
                  <a:gd name="connsiteY3" fmla="*/ 367862 h 440141"/>
                  <a:gd name="connsiteX4" fmla="*/ 439414 w 600775"/>
                  <a:gd name="connsiteY4" fmla="*/ 407618 h 440141"/>
                  <a:gd name="connsiteX5" fmla="*/ 304242 w 600775"/>
                  <a:gd name="connsiteY5" fmla="*/ 359909 h 440141"/>
                  <a:gd name="connsiteX6" fmla="*/ 33898 w 600775"/>
                  <a:gd name="connsiteY6" fmla="*/ 439423 h 440141"/>
                  <a:gd name="connsiteX7" fmla="*/ 10044 w 600775"/>
                  <a:gd name="connsiteY7" fmla="*/ 304251 h 440141"/>
                  <a:gd name="connsiteX8" fmla="*/ 89557 w 600775"/>
                  <a:gd name="connsiteY8" fmla="*/ 192932 h 440141"/>
                  <a:gd name="connsiteX9" fmla="*/ 121362 w 600775"/>
                  <a:gd name="connsiteY9" fmla="*/ 25954 h 440141"/>
                  <a:gd name="connsiteX10" fmla="*/ 280390 w 600775"/>
                  <a:gd name="connsiteY10" fmla="*/ 10052 h 440141"/>
                  <a:gd name="connsiteX11" fmla="*/ 415561 w 600775"/>
                  <a:gd name="connsiteY11" fmla="*/ 121370 h 440141"/>
                  <a:gd name="connsiteX0" fmla="*/ 415561 w 600775"/>
                  <a:gd name="connsiteY0" fmla="*/ 112007 h 430778"/>
                  <a:gd name="connsiteX1" fmla="*/ 542782 w 600775"/>
                  <a:gd name="connsiteY1" fmla="*/ 689 h 430778"/>
                  <a:gd name="connsiteX2" fmla="*/ 534831 w 600775"/>
                  <a:gd name="connsiteY2" fmla="*/ 175617 h 430778"/>
                  <a:gd name="connsiteX3" fmla="*/ 598441 w 600775"/>
                  <a:gd name="connsiteY3" fmla="*/ 358499 h 430778"/>
                  <a:gd name="connsiteX4" fmla="*/ 439414 w 600775"/>
                  <a:gd name="connsiteY4" fmla="*/ 398255 h 430778"/>
                  <a:gd name="connsiteX5" fmla="*/ 304242 w 600775"/>
                  <a:gd name="connsiteY5" fmla="*/ 350546 h 430778"/>
                  <a:gd name="connsiteX6" fmla="*/ 33898 w 600775"/>
                  <a:gd name="connsiteY6" fmla="*/ 430060 h 430778"/>
                  <a:gd name="connsiteX7" fmla="*/ 10044 w 600775"/>
                  <a:gd name="connsiteY7" fmla="*/ 294888 h 430778"/>
                  <a:gd name="connsiteX8" fmla="*/ 89557 w 600775"/>
                  <a:gd name="connsiteY8" fmla="*/ 183569 h 430778"/>
                  <a:gd name="connsiteX9" fmla="*/ 121362 w 600775"/>
                  <a:gd name="connsiteY9" fmla="*/ 16591 h 430778"/>
                  <a:gd name="connsiteX10" fmla="*/ 200877 w 600775"/>
                  <a:gd name="connsiteY10" fmla="*/ 40445 h 430778"/>
                  <a:gd name="connsiteX11" fmla="*/ 415561 w 600775"/>
                  <a:gd name="connsiteY11" fmla="*/ 112007 h 430778"/>
                  <a:gd name="connsiteX0" fmla="*/ 415561 w 600775"/>
                  <a:gd name="connsiteY0" fmla="*/ 118124 h 436895"/>
                  <a:gd name="connsiteX1" fmla="*/ 542782 w 600775"/>
                  <a:gd name="connsiteY1" fmla="*/ 6806 h 436895"/>
                  <a:gd name="connsiteX2" fmla="*/ 534831 w 600775"/>
                  <a:gd name="connsiteY2" fmla="*/ 181734 h 436895"/>
                  <a:gd name="connsiteX3" fmla="*/ 598441 w 600775"/>
                  <a:gd name="connsiteY3" fmla="*/ 364616 h 436895"/>
                  <a:gd name="connsiteX4" fmla="*/ 439414 w 600775"/>
                  <a:gd name="connsiteY4" fmla="*/ 404372 h 436895"/>
                  <a:gd name="connsiteX5" fmla="*/ 304242 w 600775"/>
                  <a:gd name="connsiteY5" fmla="*/ 356663 h 436895"/>
                  <a:gd name="connsiteX6" fmla="*/ 33898 w 600775"/>
                  <a:gd name="connsiteY6" fmla="*/ 436177 h 436895"/>
                  <a:gd name="connsiteX7" fmla="*/ 10044 w 600775"/>
                  <a:gd name="connsiteY7" fmla="*/ 301005 h 436895"/>
                  <a:gd name="connsiteX8" fmla="*/ 89557 w 600775"/>
                  <a:gd name="connsiteY8" fmla="*/ 189686 h 436895"/>
                  <a:gd name="connsiteX9" fmla="*/ 65703 w 600775"/>
                  <a:gd name="connsiteY9" fmla="*/ 6806 h 436895"/>
                  <a:gd name="connsiteX10" fmla="*/ 200877 w 600775"/>
                  <a:gd name="connsiteY10" fmla="*/ 46562 h 436895"/>
                  <a:gd name="connsiteX11" fmla="*/ 415561 w 600775"/>
                  <a:gd name="connsiteY11" fmla="*/ 118124 h 436895"/>
                  <a:gd name="connsiteX0" fmla="*/ 415561 w 600775"/>
                  <a:gd name="connsiteY0" fmla="*/ 129970 h 448741"/>
                  <a:gd name="connsiteX1" fmla="*/ 542782 w 600775"/>
                  <a:gd name="connsiteY1" fmla="*/ 18652 h 448741"/>
                  <a:gd name="connsiteX2" fmla="*/ 534831 w 600775"/>
                  <a:gd name="connsiteY2" fmla="*/ 193580 h 448741"/>
                  <a:gd name="connsiteX3" fmla="*/ 598441 w 600775"/>
                  <a:gd name="connsiteY3" fmla="*/ 376462 h 448741"/>
                  <a:gd name="connsiteX4" fmla="*/ 439414 w 600775"/>
                  <a:gd name="connsiteY4" fmla="*/ 416218 h 448741"/>
                  <a:gd name="connsiteX5" fmla="*/ 304242 w 600775"/>
                  <a:gd name="connsiteY5" fmla="*/ 368509 h 448741"/>
                  <a:gd name="connsiteX6" fmla="*/ 33898 w 600775"/>
                  <a:gd name="connsiteY6" fmla="*/ 448023 h 448741"/>
                  <a:gd name="connsiteX7" fmla="*/ 10044 w 600775"/>
                  <a:gd name="connsiteY7" fmla="*/ 312851 h 448741"/>
                  <a:gd name="connsiteX8" fmla="*/ 89557 w 600775"/>
                  <a:gd name="connsiteY8" fmla="*/ 201532 h 448741"/>
                  <a:gd name="connsiteX9" fmla="*/ 65703 w 600775"/>
                  <a:gd name="connsiteY9" fmla="*/ 18652 h 448741"/>
                  <a:gd name="connsiteX10" fmla="*/ 224730 w 600775"/>
                  <a:gd name="connsiteY10" fmla="*/ 18651 h 448741"/>
                  <a:gd name="connsiteX11" fmla="*/ 415561 w 600775"/>
                  <a:gd name="connsiteY11" fmla="*/ 129970 h 448741"/>
                  <a:gd name="connsiteX0" fmla="*/ 383756 w 600775"/>
                  <a:gd name="connsiteY0" fmla="*/ 79835 h 446313"/>
                  <a:gd name="connsiteX1" fmla="*/ 542782 w 600775"/>
                  <a:gd name="connsiteY1" fmla="*/ 16224 h 446313"/>
                  <a:gd name="connsiteX2" fmla="*/ 534831 w 600775"/>
                  <a:gd name="connsiteY2" fmla="*/ 191152 h 446313"/>
                  <a:gd name="connsiteX3" fmla="*/ 598441 w 600775"/>
                  <a:gd name="connsiteY3" fmla="*/ 374034 h 446313"/>
                  <a:gd name="connsiteX4" fmla="*/ 439414 w 600775"/>
                  <a:gd name="connsiteY4" fmla="*/ 413790 h 446313"/>
                  <a:gd name="connsiteX5" fmla="*/ 304242 w 600775"/>
                  <a:gd name="connsiteY5" fmla="*/ 366081 h 446313"/>
                  <a:gd name="connsiteX6" fmla="*/ 33898 w 600775"/>
                  <a:gd name="connsiteY6" fmla="*/ 445595 h 446313"/>
                  <a:gd name="connsiteX7" fmla="*/ 10044 w 600775"/>
                  <a:gd name="connsiteY7" fmla="*/ 310423 h 446313"/>
                  <a:gd name="connsiteX8" fmla="*/ 89557 w 600775"/>
                  <a:gd name="connsiteY8" fmla="*/ 199104 h 446313"/>
                  <a:gd name="connsiteX9" fmla="*/ 65703 w 600775"/>
                  <a:gd name="connsiteY9" fmla="*/ 16224 h 446313"/>
                  <a:gd name="connsiteX10" fmla="*/ 224730 w 600775"/>
                  <a:gd name="connsiteY10" fmla="*/ 16223 h 446313"/>
                  <a:gd name="connsiteX11" fmla="*/ 383756 w 600775"/>
                  <a:gd name="connsiteY11" fmla="*/ 79835 h 446313"/>
                  <a:gd name="connsiteX0" fmla="*/ 383756 w 607366"/>
                  <a:gd name="connsiteY0" fmla="*/ 79835 h 446313"/>
                  <a:gd name="connsiteX1" fmla="*/ 542782 w 607366"/>
                  <a:gd name="connsiteY1" fmla="*/ 16224 h 446313"/>
                  <a:gd name="connsiteX2" fmla="*/ 582539 w 607366"/>
                  <a:gd name="connsiteY2" fmla="*/ 199103 h 446313"/>
                  <a:gd name="connsiteX3" fmla="*/ 598441 w 607366"/>
                  <a:gd name="connsiteY3" fmla="*/ 374034 h 446313"/>
                  <a:gd name="connsiteX4" fmla="*/ 439414 w 607366"/>
                  <a:gd name="connsiteY4" fmla="*/ 413790 h 446313"/>
                  <a:gd name="connsiteX5" fmla="*/ 304242 w 607366"/>
                  <a:gd name="connsiteY5" fmla="*/ 366081 h 446313"/>
                  <a:gd name="connsiteX6" fmla="*/ 33898 w 607366"/>
                  <a:gd name="connsiteY6" fmla="*/ 445595 h 446313"/>
                  <a:gd name="connsiteX7" fmla="*/ 10044 w 607366"/>
                  <a:gd name="connsiteY7" fmla="*/ 310423 h 446313"/>
                  <a:gd name="connsiteX8" fmla="*/ 89557 w 607366"/>
                  <a:gd name="connsiteY8" fmla="*/ 199104 h 446313"/>
                  <a:gd name="connsiteX9" fmla="*/ 65703 w 607366"/>
                  <a:gd name="connsiteY9" fmla="*/ 16224 h 446313"/>
                  <a:gd name="connsiteX10" fmla="*/ 224730 w 607366"/>
                  <a:gd name="connsiteY10" fmla="*/ 16223 h 446313"/>
                  <a:gd name="connsiteX11" fmla="*/ 383756 w 607366"/>
                  <a:gd name="connsiteY11" fmla="*/ 79835 h 446313"/>
                  <a:gd name="connsiteX0" fmla="*/ 383756 w 599526"/>
                  <a:gd name="connsiteY0" fmla="*/ 79835 h 446313"/>
                  <a:gd name="connsiteX1" fmla="*/ 542782 w 599526"/>
                  <a:gd name="connsiteY1" fmla="*/ 16224 h 446313"/>
                  <a:gd name="connsiteX2" fmla="*/ 510978 w 599526"/>
                  <a:gd name="connsiteY2" fmla="*/ 215005 h 446313"/>
                  <a:gd name="connsiteX3" fmla="*/ 598441 w 599526"/>
                  <a:gd name="connsiteY3" fmla="*/ 374034 h 446313"/>
                  <a:gd name="connsiteX4" fmla="*/ 439414 w 599526"/>
                  <a:gd name="connsiteY4" fmla="*/ 413790 h 446313"/>
                  <a:gd name="connsiteX5" fmla="*/ 304242 w 599526"/>
                  <a:gd name="connsiteY5" fmla="*/ 366081 h 446313"/>
                  <a:gd name="connsiteX6" fmla="*/ 33898 w 599526"/>
                  <a:gd name="connsiteY6" fmla="*/ 445595 h 446313"/>
                  <a:gd name="connsiteX7" fmla="*/ 10044 w 599526"/>
                  <a:gd name="connsiteY7" fmla="*/ 310423 h 446313"/>
                  <a:gd name="connsiteX8" fmla="*/ 89557 w 599526"/>
                  <a:gd name="connsiteY8" fmla="*/ 199104 h 446313"/>
                  <a:gd name="connsiteX9" fmla="*/ 65703 w 599526"/>
                  <a:gd name="connsiteY9" fmla="*/ 16224 h 446313"/>
                  <a:gd name="connsiteX10" fmla="*/ 224730 w 599526"/>
                  <a:gd name="connsiteY10" fmla="*/ 16223 h 446313"/>
                  <a:gd name="connsiteX11" fmla="*/ 383756 w 599526"/>
                  <a:gd name="connsiteY11" fmla="*/ 79835 h 446313"/>
                  <a:gd name="connsiteX0" fmla="*/ 383756 w 599561"/>
                  <a:gd name="connsiteY0" fmla="*/ 79835 h 446313"/>
                  <a:gd name="connsiteX1" fmla="*/ 542782 w 599561"/>
                  <a:gd name="connsiteY1" fmla="*/ 16224 h 446313"/>
                  <a:gd name="connsiteX2" fmla="*/ 524021 w 599561"/>
                  <a:gd name="connsiteY2" fmla="*/ 94827 h 446313"/>
                  <a:gd name="connsiteX3" fmla="*/ 510978 w 599561"/>
                  <a:gd name="connsiteY3" fmla="*/ 215005 h 446313"/>
                  <a:gd name="connsiteX4" fmla="*/ 598441 w 599561"/>
                  <a:gd name="connsiteY4" fmla="*/ 374034 h 446313"/>
                  <a:gd name="connsiteX5" fmla="*/ 439414 w 599561"/>
                  <a:gd name="connsiteY5" fmla="*/ 413790 h 446313"/>
                  <a:gd name="connsiteX6" fmla="*/ 304242 w 599561"/>
                  <a:gd name="connsiteY6" fmla="*/ 366081 h 446313"/>
                  <a:gd name="connsiteX7" fmla="*/ 33898 w 599561"/>
                  <a:gd name="connsiteY7" fmla="*/ 445595 h 446313"/>
                  <a:gd name="connsiteX8" fmla="*/ 10044 w 599561"/>
                  <a:gd name="connsiteY8" fmla="*/ 310423 h 446313"/>
                  <a:gd name="connsiteX9" fmla="*/ 89557 w 599561"/>
                  <a:gd name="connsiteY9" fmla="*/ 199104 h 446313"/>
                  <a:gd name="connsiteX10" fmla="*/ 65703 w 599561"/>
                  <a:gd name="connsiteY10" fmla="*/ 16224 h 446313"/>
                  <a:gd name="connsiteX11" fmla="*/ 224730 w 599561"/>
                  <a:gd name="connsiteY11" fmla="*/ 16223 h 446313"/>
                  <a:gd name="connsiteX12" fmla="*/ 383756 w 599561"/>
                  <a:gd name="connsiteY12" fmla="*/ 79835 h 446313"/>
                  <a:gd name="connsiteX0" fmla="*/ 383756 w 612006"/>
                  <a:gd name="connsiteY0" fmla="*/ 79835 h 446313"/>
                  <a:gd name="connsiteX1" fmla="*/ 542782 w 612006"/>
                  <a:gd name="connsiteY1" fmla="*/ 16224 h 446313"/>
                  <a:gd name="connsiteX2" fmla="*/ 611486 w 612006"/>
                  <a:gd name="connsiteY2" fmla="*/ 102779 h 446313"/>
                  <a:gd name="connsiteX3" fmla="*/ 510978 w 612006"/>
                  <a:gd name="connsiteY3" fmla="*/ 215005 h 446313"/>
                  <a:gd name="connsiteX4" fmla="*/ 598441 w 612006"/>
                  <a:gd name="connsiteY4" fmla="*/ 374034 h 446313"/>
                  <a:gd name="connsiteX5" fmla="*/ 439414 w 612006"/>
                  <a:gd name="connsiteY5" fmla="*/ 413790 h 446313"/>
                  <a:gd name="connsiteX6" fmla="*/ 304242 w 612006"/>
                  <a:gd name="connsiteY6" fmla="*/ 366081 h 446313"/>
                  <a:gd name="connsiteX7" fmla="*/ 33898 w 612006"/>
                  <a:gd name="connsiteY7" fmla="*/ 445595 h 446313"/>
                  <a:gd name="connsiteX8" fmla="*/ 10044 w 612006"/>
                  <a:gd name="connsiteY8" fmla="*/ 310423 h 446313"/>
                  <a:gd name="connsiteX9" fmla="*/ 89557 w 612006"/>
                  <a:gd name="connsiteY9" fmla="*/ 199104 h 446313"/>
                  <a:gd name="connsiteX10" fmla="*/ 65703 w 612006"/>
                  <a:gd name="connsiteY10" fmla="*/ 16224 h 446313"/>
                  <a:gd name="connsiteX11" fmla="*/ 224730 w 612006"/>
                  <a:gd name="connsiteY11" fmla="*/ 16223 h 446313"/>
                  <a:gd name="connsiteX12" fmla="*/ 383756 w 612006"/>
                  <a:gd name="connsiteY12" fmla="*/ 79835 h 446313"/>
                  <a:gd name="connsiteX0" fmla="*/ 383756 w 612006"/>
                  <a:gd name="connsiteY0" fmla="*/ 79835 h 446313"/>
                  <a:gd name="connsiteX1" fmla="*/ 542782 w 612006"/>
                  <a:gd name="connsiteY1" fmla="*/ 16224 h 446313"/>
                  <a:gd name="connsiteX2" fmla="*/ 611486 w 612006"/>
                  <a:gd name="connsiteY2" fmla="*/ 102779 h 446313"/>
                  <a:gd name="connsiteX3" fmla="*/ 558686 w 612006"/>
                  <a:gd name="connsiteY3" fmla="*/ 230907 h 446313"/>
                  <a:gd name="connsiteX4" fmla="*/ 598441 w 612006"/>
                  <a:gd name="connsiteY4" fmla="*/ 374034 h 446313"/>
                  <a:gd name="connsiteX5" fmla="*/ 439414 w 612006"/>
                  <a:gd name="connsiteY5" fmla="*/ 413790 h 446313"/>
                  <a:gd name="connsiteX6" fmla="*/ 304242 w 612006"/>
                  <a:gd name="connsiteY6" fmla="*/ 366081 h 446313"/>
                  <a:gd name="connsiteX7" fmla="*/ 33898 w 612006"/>
                  <a:gd name="connsiteY7" fmla="*/ 445595 h 446313"/>
                  <a:gd name="connsiteX8" fmla="*/ 10044 w 612006"/>
                  <a:gd name="connsiteY8" fmla="*/ 310423 h 446313"/>
                  <a:gd name="connsiteX9" fmla="*/ 89557 w 612006"/>
                  <a:gd name="connsiteY9" fmla="*/ 199104 h 446313"/>
                  <a:gd name="connsiteX10" fmla="*/ 65703 w 612006"/>
                  <a:gd name="connsiteY10" fmla="*/ 16224 h 446313"/>
                  <a:gd name="connsiteX11" fmla="*/ 224730 w 612006"/>
                  <a:gd name="connsiteY11" fmla="*/ 16223 h 446313"/>
                  <a:gd name="connsiteX12" fmla="*/ 383756 w 612006"/>
                  <a:gd name="connsiteY12" fmla="*/ 79835 h 446313"/>
                  <a:gd name="connsiteX0" fmla="*/ 380394 w 608644"/>
                  <a:gd name="connsiteY0" fmla="*/ 79835 h 446313"/>
                  <a:gd name="connsiteX1" fmla="*/ 539420 w 608644"/>
                  <a:gd name="connsiteY1" fmla="*/ 16224 h 446313"/>
                  <a:gd name="connsiteX2" fmla="*/ 608124 w 608644"/>
                  <a:gd name="connsiteY2" fmla="*/ 102779 h 446313"/>
                  <a:gd name="connsiteX3" fmla="*/ 555324 w 608644"/>
                  <a:gd name="connsiteY3" fmla="*/ 230907 h 446313"/>
                  <a:gd name="connsiteX4" fmla="*/ 595079 w 608644"/>
                  <a:gd name="connsiteY4" fmla="*/ 374034 h 446313"/>
                  <a:gd name="connsiteX5" fmla="*/ 436052 w 608644"/>
                  <a:gd name="connsiteY5" fmla="*/ 413790 h 446313"/>
                  <a:gd name="connsiteX6" fmla="*/ 237270 w 608644"/>
                  <a:gd name="connsiteY6" fmla="*/ 366081 h 446313"/>
                  <a:gd name="connsiteX7" fmla="*/ 30536 w 608644"/>
                  <a:gd name="connsiteY7" fmla="*/ 445595 h 446313"/>
                  <a:gd name="connsiteX8" fmla="*/ 6682 w 608644"/>
                  <a:gd name="connsiteY8" fmla="*/ 310423 h 446313"/>
                  <a:gd name="connsiteX9" fmla="*/ 86195 w 608644"/>
                  <a:gd name="connsiteY9" fmla="*/ 199104 h 446313"/>
                  <a:gd name="connsiteX10" fmla="*/ 62341 w 608644"/>
                  <a:gd name="connsiteY10" fmla="*/ 16224 h 446313"/>
                  <a:gd name="connsiteX11" fmla="*/ 221368 w 608644"/>
                  <a:gd name="connsiteY11" fmla="*/ 16223 h 446313"/>
                  <a:gd name="connsiteX12" fmla="*/ 380394 w 608644"/>
                  <a:gd name="connsiteY12" fmla="*/ 79835 h 446313"/>
                  <a:gd name="connsiteX0" fmla="*/ 380394 w 608644"/>
                  <a:gd name="connsiteY0" fmla="*/ 79835 h 446381"/>
                  <a:gd name="connsiteX1" fmla="*/ 539420 w 608644"/>
                  <a:gd name="connsiteY1" fmla="*/ 16224 h 446381"/>
                  <a:gd name="connsiteX2" fmla="*/ 608124 w 608644"/>
                  <a:gd name="connsiteY2" fmla="*/ 102779 h 446381"/>
                  <a:gd name="connsiteX3" fmla="*/ 555324 w 608644"/>
                  <a:gd name="connsiteY3" fmla="*/ 230907 h 446381"/>
                  <a:gd name="connsiteX4" fmla="*/ 595079 w 608644"/>
                  <a:gd name="connsiteY4" fmla="*/ 374034 h 446381"/>
                  <a:gd name="connsiteX5" fmla="*/ 451955 w 608644"/>
                  <a:gd name="connsiteY5" fmla="*/ 366082 h 446381"/>
                  <a:gd name="connsiteX6" fmla="*/ 237270 w 608644"/>
                  <a:gd name="connsiteY6" fmla="*/ 366081 h 446381"/>
                  <a:gd name="connsiteX7" fmla="*/ 30536 w 608644"/>
                  <a:gd name="connsiteY7" fmla="*/ 445595 h 446381"/>
                  <a:gd name="connsiteX8" fmla="*/ 6682 w 608644"/>
                  <a:gd name="connsiteY8" fmla="*/ 310423 h 446381"/>
                  <a:gd name="connsiteX9" fmla="*/ 86195 w 608644"/>
                  <a:gd name="connsiteY9" fmla="*/ 199104 h 446381"/>
                  <a:gd name="connsiteX10" fmla="*/ 62341 w 608644"/>
                  <a:gd name="connsiteY10" fmla="*/ 16224 h 446381"/>
                  <a:gd name="connsiteX11" fmla="*/ 221368 w 608644"/>
                  <a:gd name="connsiteY11" fmla="*/ 16223 h 446381"/>
                  <a:gd name="connsiteX12" fmla="*/ 380394 w 608644"/>
                  <a:gd name="connsiteY12" fmla="*/ 79835 h 446381"/>
                  <a:gd name="connsiteX0" fmla="*/ 378719 w 606969"/>
                  <a:gd name="connsiteY0" fmla="*/ 79835 h 445807"/>
                  <a:gd name="connsiteX1" fmla="*/ 537745 w 606969"/>
                  <a:gd name="connsiteY1" fmla="*/ 16224 h 445807"/>
                  <a:gd name="connsiteX2" fmla="*/ 606449 w 606969"/>
                  <a:gd name="connsiteY2" fmla="*/ 102779 h 445807"/>
                  <a:gd name="connsiteX3" fmla="*/ 553649 w 606969"/>
                  <a:gd name="connsiteY3" fmla="*/ 230907 h 445807"/>
                  <a:gd name="connsiteX4" fmla="*/ 593404 w 606969"/>
                  <a:gd name="connsiteY4" fmla="*/ 374034 h 445807"/>
                  <a:gd name="connsiteX5" fmla="*/ 450280 w 606969"/>
                  <a:gd name="connsiteY5" fmla="*/ 366082 h 445807"/>
                  <a:gd name="connsiteX6" fmla="*/ 195838 w 606969"/>
                  <a:gd name="connsiteY6" fmla="*/ 342227 h 445807"/>
                  <a:gd name="connsiteX7" fmla="*/ 28861 w 606969"/>
                  <a:gd name="connsiteY7" fmla="*/ 445595 h 445807"/>
                  <a:gd name="connsiteX8" fmla="*/ 5007 w 606969"/>
                  <a:gd name="connsiteY8" fmla="*/ 310423 h 445807"/>
                  <a:gd name="connsiteX9" fmla="*/ 84520 w 606969"/>
                  <a:gd name="connsiteY9" fmla="*/ 199104 h 445807"/>
                  <a:gd name="connsiteX10" fmla="*/ 60666 w 606969"/>
                  <a:gd name="connsiteY10" fmla="*/ 16224 h 445807"/>
                  <a:gd name="connsiteX11" fmla="*/ 219693 w 606969"/>
                  <a:gd name="connsiteY11" fmla="*/ 16223 h 445807"/>
                  <a:gd name="connsiteX12" fmla="*/ 378719 w 606969"/>
                  <a:gd name="connsiteY12" fmla="*/ 79835 h 445807"/>
                  <a:gd name="connsiteX0" fmla="*/ 375297 w 603547"/>
                  <a:gd name="connsiteY0" fmla="*/ 79835 h 398242"/>
                  <a:gd name="connsiteX1" fmla="*/ 534323 w 603547"/>
                  <a:gd name="connsiteY1" fmla="*/ 16224 h 398242"/>
                  <a:gd name="connsiteX2" fmla="*/ 603027 w 603547"/>
                  <a:gd name="connsiteY2" fmla="*/ 102779 h 398242"/>
                  <a:gd name="connsiteX3" fmla="*/ 550227 w 603547"/>
                  <a:gd name="connsiteY3" fmla="*/ 230907 h 398242"/>
                  <a:gd name="connsiteX4" fmla="*/ 589982 w 603547"/>
                  <a:gd name="connsiteY4" fmla="*/ 374034 h 398242"/>
                  <a:gd name="connsiteX5" fmla="*/ 446858 w 603547"/>
                  <a:gd name="connsiteY5" fmla="*/ 366082 h 398242"/>
                  <a:gd name="connsiteX6" fmla="*/ 192416 w 603547"/>
                  <a:gd name="connsiteY6" fmla="*/ 342227 h 398242"/>
                  <a:gd name="connsiteX7" fmla="*/ 57245 w 603547"/>
                  <a:gd name="connsiteY7" fmla="*/ 397887 h 398242"/>
                  <a:gd name="connsiteX8" fmla="*/ 1585 w 603547"/>
                  <a:gd name="connsiteY8" fmla="*/ 310423 h 398242"/>
                  <a:gd name="connsiteX9" fmla="*/ 81098 w 603547"/>
                  <a:gd name="connsiteY9" fmla="*/ 199104 h 398242"/>
                  <a:gd name="connsiteX10" fmla="*/ 57244 w 603547"/>
                  <a:gd name="connsiteY10" fmla="*/ 16224 h 398242"/>
                  <a:gd name="connsiteX11" fmla="*/ 216271 w 603547"/>
                  <a:gd name="connsiteY11" fmla="*/ 16223 h 398242"/>
                  <a:gd name="connsiteX12" fmla="*/ 375297 w 603547"/>
                  <a:gd name="connsiteY12" fmla="*/ 79835 h 39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3547" h="398242">
                    <a:moveTo>
                      <a:pt x="375297" y="79835"/>
                    </a:moveTo>
                    <a:cubicBezTo>
                      <a:pt x="428306" y="79835"/>
                      <a:pt x="496368" y="12400"/>
                      <a:pt x="534323" y="16224"/>
                    </a:cubicBezTo>
                    <a:cubicBezTo>
                      <a:pt x="572278" y="20048"/>
                      <a:pt x="608328" y="69649"/>
                      <a:pt x="603027" y="102779"/>
                    </a:cubicBezTo>
                    <a:cubicBezTo>
                      <a:pt x="597726" y="135909"/>
                      <a:pt x="552401" y="185698"/>
                      <a:pt x="550227" y="230907"/>
                    </a:cubicBezTo>
                    <a:cubicBezTo>
                      <a:pt x="548053" y="276116"/>
                      <a:pt x="607210" y="351505"/>
                      <a:pt x="589982" y="374034"/>
                    </a:cubicBezTo>
                    <a:cubicBezTo>
                      <a:pt x="572754" y="396563"/>
                      <a:pt x="482639" y="375359"/>
                      <a:pt x="446858" y="366082"/>
                    </a:cubicBezTo>
                    <a:cubicBezTo>
                      <a:pt x="411077" y="356805"/>
                      <a:pt x="257352" y="336926"/>
                      <a:pt x="192416" y="342227"/>
                    </a:cubicBezTo>
                    <a:cubicBezTo>
                      <a:pt x="127480" y="347528"/>
                      <a:pt x="89050" y="403188"/>
                      <a:pt x="57245" y="397887"/>
                    </a:cubicBezTo>
                    <a:cubicBezTo>
                      <a:pt x="25440" y="392586"/>
                      <a:pt x="-7692" y="351505"/>
                      <a:pt x="1585" y="310423"/>
                    </a:cubicBezTo>
                    <a:cubicBezTo>
                      <a:pt x="10862" y="269341"/>
                      <a:pt x="71822" y="248137"/>
                      <a:pt x="81098" y="199104"/>
                    </a:cubicBezTo>
                    <a:cubicBezTo>
                      <a:pt x="90374" y="150071"/>
                      <a:pt x="34715" y="46704"/>
                      <a:pt x="57244" y="16224"/>
                    </a:cubicBezTo>
                    <a:cubicBezTo>
                      <a:pt x="79773" y="-14256"/>
                      <a:pt x="163262" y="5621"/>
                      <a:pt x="216271" y="16223"/>
                    </a:cubicBezTo>
                    <a:cubicBezTo>
                      <a:pt x="269280" y="26825"/>
                      <a:pt x="322288" y="79835"/>
                      <a:pt x="375297" y="79835"/>
                    </a:cubicBezTo>
                    <a:close/>
                  </a:path>
                </a:pathLst>
              </a:custGeom>
              <a:solidFill>
                <a:srgbClr val="945200"/>
              </a:solidFill>
              <a:ln w="12700">
                <a:solidFill>
                  <a:srgbClr val="2121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8C13D791-4895-9704-249E-D7292858FA01}"/>
                  </a:ext>
                </a:extLst>
              </p:cNvPr>
              <p:cNvSpPr/>
              <p:nvPr/>
            </p:nvSpPr>
            <p:spPr>
              <a:xfrm>
                <a:off x="5942065" y="5081950"/>
                <a:ext cx="381000" cy="215900"/>
              </a:xfrm>
              <a:prstGeom prst="ellipse">
                <a:avLst/>
              </a:prstGeom>
              <a:solidFill>
                <a:srgbClr val="945200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150" name="Forme libre 149">
                <a:extLst>
                  <a:ext uri="{FF2B5EF4-FFF2-40B4-BE49-F238E27FC236}">
                    <a16:creationId xmlns:a16="http://schemas.microsoft.com/office/drawing/2014/main" id="{3F1FA51B-DCB6-9ABD-A068-6F164D12E881}"/>
                  </a:ext>
                </a:extLst>
              </p:cNvPr>
              <p:cNvSpPr/>
              <p:nvPr/>
            </p:nvSpPr>
            <p:spPr>
              <a:xfrm rot="11683436">
                <a:off x="6572303" y="4556782"/>
                <a:ext cx="498475" cy="460375"/>
              </a:xfrm>
              <a:custGeom>
                <a:avLst/>
                <a:gdLst>
                  <a:gd name="connsiteX0" fmla="*/ 0 w 692727"/>
                  <a:gd name="connsiteY0" fmla="*/ 304813 h 304813"/>
                  <a:gd name="connsiteX1" fmla="*/ 152400 w 692727"/>
                  <a:gd name="connsiteY1" fmla="*/ 13 h 304813"/>
                  <a:gd name="connsiteX2" fmla="*/ 471054 w 692727"/>
                  <a:gd name="connsiteY2" fmla="*/ 290958 h 304813"/>
                  <a:gd name="connsiteX3" fmla="*/ 692727 w 692727"/>
                  <a:gd name="connsiteY3" fmla="*/ 13 h 304813"/>
                  <a:gd name="connsiteX4" fmla="*/ 692727 w 692727"/>
                  <a:gd name="connsiteY4" fmla="*/ 13 h 304813"/>
                  <a:gd name="connsiteX0" fmla="*/ 0 w 692727"/>
                  <a:gd name="connsiteY0" fmla="*/ 308190 h 308190"/>
                  <a:gd name="connsiteX1" fmla="*/ 152400 w 692727"/>
                  <a:gd name="connsiteY1" fmla="*/ 3390 h 308190"/>
                  <a:gd name="connsiteX2" fmla="*/ 477628 w 692727"/>
                  <a:gd name="connsiteY2" fmla="*/ 136575 h 308190"/>
                  <a:gd name="connsiteX3" fmla="*/ 692727 w 692727"/>
                  <a:gd name="connsiteY3" fmla="*/ 3390 h 308190"/>
                  <a:gd name="connsiteX4" fmla="*/ 692727 w 692727"/>
                  <a:gd name="connsiteY4" fmla="*/ 3390 h 308190"/>
                  <a:gd name="connsiteX0" fmla="*/ 0 w 692727"/>
                  <a:gd name="connsiteY0" fmla="*/ 372368 h 372368"/>
                  <a:gd name="connsiteX1" fmla="*/ 198413 w 692727"/>
                  <a:gd name="connsiteY1" fmla="*/ 2608 h 372368"/>
                  <a:gd name="connsiteX2" fmla="*/ 477628 w 692727"/>
                  <a:gd name="connsiteY2" fmla="*/ 200753 h 372368"/>
                  <a:gd name="connsiteX3" fmla="*/ 692727 w 692727"/>
                  <a:gd name="connsiteY3" fmla="*/ 67568 h 372368"/>
                  <a:gd name="connsiteX4" fmla="*/ 692727 w 692727"/>
                  <a:gd name="connsiteY4" fmla="*/ 67568 h 372368"/>
                  <a:gd name="connsiteX0" fmla="*/ 0 w 692727"/>
                  <a:gd name="connsiteY0" fmla="*/ 372368 h 735734"/>
                  <a:gd name="connsiteX1" fmla="*/ 198413 w 692727"/>
                  <a:gd name="connsiteY1" fmla="*/ 2608 h 735734"/>
                  <a:gd name="connsiteX2" fmla="*/ 477628 w 692727"/>
                  <a:gd name="connsiteY2" fmla="*/ 200753 h 735734"/>
                  <a:gd name="connsiteX3" fmla="*/ 692727 w 692727"/>
                  <a:gd name="connsiteY3" fmla="*/ 67568 h 735734"/>
                  <a:gd name="connsiteX4" fmla="*/ 364060 w 692727"/>
                  <a:gd name="connsiteY4" fmla="*/ 735734 h 735734"/>
                  <a:gd name="connsiteX0" fmla="*/ 0 w 653287"/>
                  <a:gd name="connsiteY0" fmla="*/ 372838 h 736204"/>
                  <a:gd name="connsiteX1" fmla="*/ 198413 w 653287"/>
                  <a:gd name="connsiteY1" fmla="*/ 3078 h 736204"/>
                  <a:gd name="connsiteX2" fmla="*/ 477628 w 653287"/>
                  <a:gd name="connsiteY2" fmla="*/ 201223 h 736204"/>
                  <a:gd name="connsiteX3" fmla="*/ 653287 w 653287"/>
                  <a:gd name="connsiteY3" fmla="*/ 290761 h 736204"/>
                  <a:gd name="connsiteX4" fmla="*/ 364060 w 653287"/>
                  <a:gd name="connsiteY4" fmla="*/ 736204 h 736204"/>
                  <a:gd name="connsiteX0" fmla="*/ 0 w 653304"/>
                  <a:gd name="connsiteY0" fmla="*/ 372840 h 736206"/>
                  <a:gd name="connsiteX1" fmla="*/ 198413 w 653304"/>
                  <a:gd name="connsiteY1" fmla="*/ 3080 h 736206"/>
                  <a:gd name="connsiteX2" fmla="*/ 477628 w 653304"/>
                  <a:gd name="connsiteY2" fmla="*/ 201225 h 736206"/>
                  <a:gd name="connsiteX3" fmla="*/ 653287 w 653304"/>
                  <a:gd name="connsiteY3" fmla="*/ 290763 h 736206"/>
                  <a:gd name="connsiteX4" fmla="*/ 364060 w 653304"/>
                  <a:gd name="connsiteY4" fmla="*/ 736206 h 736206"/>
                  <a:gd name="connsiteX0" fmla="*/ 0 w 653305"/>
                  <a:gd name="connsiteY0" fmla="*/ 377795 h 741161"/>
                  <a:gd name="connsiteX1" fmla="*/ 198413 w 653305"/>
                  <a:gd name="connsiteY1" fmla="*/ 8035 h 741161"/>
                  <a:gd name="connsiteX2" fmla="*/ 364355 w 653305"/>
                  <a:gd name="connsiteY2" fmla="*/ 129723 h 741161"/>
                  <a:gd name="connsiteX3" fmla="*/ 477628 w 653305"/>
                  <a:gd name="connsiteY3" fmla="*/ 206180 h 741161"/>
                  <a:gd name="connsiteX4" fmla="*/ 653287 w 653305"/>
                  <a:gd name="connsiteY4" fmla="*/ 295718 h 741161"/>
                  <a:gd name="connsiteX5" fmla="*/ 364060 w 653305"/>
                  <a:gd name="connsiteY5" fmla="*/ 741161 h 741161"/>
                  <a:gd name="connsiteX0" fmla="*/ 0 w 653305"/>
                  <a:gd name="connsiteY0" fmla="*/ 371990 h 735356"/>
                  <a:gd name="connsiteX1" fmla="*/ 198413 w 653305"/>
                  <a:gd name="connsiteY1" fmla="*/ 2230 h 735356"/>
                  <a:gd name="connsiteX2" fmla="*/ 384074 w 653305"/>
                  <a:gd name="connsiteY2" fmla="*/ 216720 h 735356"/>
                  <a:gd name="connsiteX3" fmla="*/ 477628 w 653305"/>
                  <a:gd name="connsiteY3" fmla="*/ 200375 h 735356"/>
                  <a:gd name="connsiteX4" fmla="*/ 653287 w 653305"/>
                  <a:gd name="connsiteY4" fmla="*/ 289913 h 735356"/>
                  <a:gd name="connsiteX5" fmla="*/ 364060 w 653305"/>
                  <a:gd name="connsiteY5" fmla="*/ 735356 h 735356"/>
                  <a:gd name="connsiteX0" fmla="*/ 0 w 541582"/>
                  <a:gd name="connsiteY0" fmla="*/ 371988 h 735354"/>
                  <a:gd name="connsiteX1" fmla="*/ 198413 w 541582"/>
                  <a:gd name="connsiteY1" fmla="*/ 2228 h 735354"/>
                  <a:gd name="connsiteX2" fmla="*/ 384074 w 541582"/>
                  <a:gd name="connsiteY2" fmla="*/ 216718 h 735354"/>
                  <a:gd name="connsiteX3" fmla="*/ 477628 w 541582"/>
                  <a:gd name="connsiteY3" fmla="*/ 200373 h 735354"/>
                  <a:gd name="connsiteX4" fmla="*/ 541540 w 541582"/>
                  <a:gd name="connsiteY4" fmla="*/ 419831 h 735354"/>
                  <a:gd name="connsiteX5" fmla="*/ 364060 w 541582"/>
                  <a:gd name="connsiteY5" fmla="*/ 735354 h 735354"/>
                  <a:gd name="connsiteX0" fmla="*/ 0 w 541582"/>
                  <a:gd name="connsiteY0" fmla="*/ 371988 h 744633"/>
                  <a:gd name="connsiteX1" fmla="*/ 198413 w 541582"/>
                  <a:gd name="connsiteY1" fmla="*/ 2228 h 744633"/>
                  <a:gd name="connsiteX2" fmla="*/ 384074 w 541582"/>
                  <a:gd name="connsiteY2" fmla="*/ 216718 h 744633"/>
                  <a:gd name="connsiteX3" fmla="*/ 477628 w 541582"/>
                  <a:gd name="connsiteY3" fmla="*/ 200373 h 744633"/>
                  <a:gd name="connsiteX4" fmla="*/ 541540 w 541582"/>
                  <a:gd name="connsiteY4" fmla="*/ 419831 h 744633"/>
                  <a:gd name="connsiteX5" fmla="*/ 364060 w 541582"/>
                  <a:gd name="connsiteY5" fmla="*/ 744633 h 744633"/>
                  <a:gd name="connsiteX0" fmla="*/ 0 w 541585"/>
                  <a:gd name="connsiteY0" fmla="*/ 371988 h 744633"/>
                  <a:gd name="connsiteX1" fmla="*/ 198413 w 541585"/>
                  <a:gd name="connsiteY1" fmla="*/ 2228 h 744633"/>
                  <a:gd name="connsiteX2" fmla="*/ 384074 w 541585"/>
                  <a:gd name="connsiteY2" fmla="*/ 216718 h 744633"/>
                  <a:gd name="connsiteX3" fmla="*/ 477628 w 541585"/>
                  <a:gd name="connsiteY3" fmla="*/ 200373 h 744633"/>
                  <a:gd name="connsiteX4" fmla="*/ 541540 w 541585"/>
                  <a:gd name="connsiteY4" fmla="*/ 419831 h 744633"/>
                  <a:gd name="connsiteX5" fmla="*/ 364060 w 541585"/>
                  <a:gd name="connsiteY5" fmla="*/ 744633 h 744633"/>
                  <a:gd name="connsiteX0" fmla="*/ 0 w 541568"/>
                  <a:gd name="connsiteY0" fmla="*/ 371988 h 688954"/>
                  <a:gd name="connsiteX1" fmla="*/ 198413 w 541568"/>
                  <a:gd name="connsiteY1" fmla="*/ 2228 h 688954"/>
                  <a:gd name="connsiteX2" fmla="*/ 384074 w 541568"/>
                  <a:gd name="connsiteY2" fmla="*/ 216718 h 688954"/>
                  <a:gd name="connsiteX3" fmla="*/ 477628 w 541568"/>
                  <a:gd name="connsiteY3" fmla="*/ 200373 h 688954"/>
                  <a:gd name="connsiteX4" fmla="*/ 541540 w 541568"/>
                  <a:gd name="connsiteY4" fmla="*/ 419831 h 688954"/>
                  <a:gd name="connsiteX5" fmla="*/ 318047 w 541568"/>
                  <a:gd name="connsiteY5" fmla="*/ 688954 h 688954"/>
                  <a:gd name="connsiteX0" fmla="*/ 0 w 541540"/>
                  <a:gd name="connsiteY0" fmla="*/ 371988 h 688954"/>
                  <a:gd name="connsiteX1" fmla="*/ 198413 w 541540"/>
                  <a:gd name="connsiteY1" fmla="*/ 2228 h 688954"/>
                  <a:gd name="connsiteX2" fmla="*/ 384074 w 541540"/>
                  <a:gd name="connsiteY2" fmla="*/ 216718 h 688954"/>
                  <a:gd name="connsiteX3" fmla="*/ 477628 w 541540"/>
                  <a:gd name="connsiteY3" fmla="*/ 200373 h 688954"/>
                  <a:gd name="connsiteX4" fmla="*/ 541540 w 541540"/>
                  <a:gd name="connsiteY4" fmla="*/ 419831 h 688954"/>
                  <a:gd name="connsiteX5" fmla="*/ 318047 w 541540"/>
                  <a:gd name="connsiteY5" fmla="*/ 688954 h 688954"/>
                  <a:gd name="connsiteX0" fmla="*/ 0 w 508674"/>
                  <a:gd name="connsiteY0" fmla="*/ 371988 h 688954"/>
                  <a:gd name="connsiteX1" fmla="*/ 198413 w 508674"/>
                  <a:gd name="connsiteY1" fmla="*/ 2228 h 688954"/>
                  <a:gd name="connsiteX2" fmla="*/ 384074 w 508674"/>
                  <a:gd name="connsiteY2" fmla="*/ 216718 h 688954"/>
                  <a:gd name="connsiteX3" fmla="*/ 477628 w 508674"/>
                  <a:gd name="connsiteY3" fmla="*/ 200373 h 688954"/>
                  <a:gd name="connsiteX4" fmla="*/ 508674 w 508674"/>
                  <a:gd name="connsiteY4" fmla="*/ 447671 h 688954"/>
                  <a:gd name="connsiteX5" fmla="*/ 318047 w 508674"/>
                  <a:gd name="connsiteY5" fmla="*/ 688954 h 688954"/>
                  <a:gd name="connsiteX0" fmla="*/ 0 w 514238"/>
                  <a:gd name="connsiteY0" fmla="*/ 371988 h 688954"/>
                  <a:gd name="connsiteX1" fmla="*/ 198413 w 514238"/>
                  <a:gd name="connsiteY1" fmla="*/ 2228 h 688954"/>
                  <a:gd name="connsiteX2" fmla="*/ 384074 w 514238"/>
                  <a:gd name="connsiteY2" fmla="*/ 216718 h 688954"/>
                  <a:gd name="connsiteX3" fmla="*/ 477628 w 514238"/>
                  <a:gd name="connsiteY3" fmla="*/ 200373 h 688954"/>
                  <a:gd name="connsiteX4" fmla="*/ 508674 w 514238"/>
                  <a:gd name="connsiteY4" fmla="*/ 447671 h 688954"/>
                  <a:gd name="connsiteX5" fmla="*/ 372153 w 514238"/>
                  <a:gd name="connsiteY5" fmla="*/ 647266 h 688954"/>
                  <a:gd name="connsiteX6" fmla="*/ 318047 w 514238"/>
                  <a:gd name="connsiteY6" fmla="*/ 688954 h 688954"/>
                  <a:gd name="connsiteX0" fmla="*/ 0 w 514238"/>
                  <a:gd name="connsiteY0" fmla="*/ 371988 h 651855"/>
                  <a:gd name="connsiteX1" fmla="*/ 198413 w 514238"/>
                  <a:gd name="connsiteY1" fmla="*/ 2228 h 651855"/>
                  <a:gd name="connsiteX2" fmla="*/ 384074 w 514238"/>
                  <a:gd name="connsiteY2" fmla="*/ 216718 h 651855"/>
                  <a:gd name="connsiteX3" fmla="*/ 477628 w 514238"/>
                  <a:gd name="connsiteY3" fmla="*/ 200373 h 651855"/>
                  <a:gd name="connsiteX4" fmla="*/ 508674 w 514238"/>
                  <a:gd name="connsiteY4" fmla="*/ 447671 h 651855"/>
                  <a:gd name="connsiteX5" fmla="*/ 372153 w 514238"/>
                  <a:gd name="connsiteY5" fmla="*/ 647266 h 651855"/>
                  <a:gd name="connsiteX6" fmla="*/ 133994 w 514238"/>
                  <a:gd name="connsiteY6" fmla="*/ 456950 h 651855"/>
                  <a:gd name="connsiteX0" fmla="*/ 0 w 514238"/>
                  <a:gd name="connsiteY0" fmla="*/ 371988 h 649849"/>
                  <a:gd name="connsiteX1" fmla="*/ 198413 w 514238"/>
                  <a:gd name="connsiteY1" fmla="*/ 2228 h 649849"/>
                  <a:gd name="connsiteX2" fmla="*/ 384074 w 514238"/>
                  <a:gd name="connsiteY2" fmla="*/ 216718 h 649849"/>
                  <a:gd name="connsiteX3" fmla="*/ 477628 w 514238"/>
                  <a:gd name="connsiteY3" fmla="*/ 200373 h 649849"/>
                  <a:gd name="connsiteX4" fmla="*/ 508674 w 514238"/>
                  <a:gd name="connsiteY4" fmla="*/ 447671 h 649849"/>
                  <a:gd name="connsiteX5" fmla="*/ 372153 w 514238"/>
                  <a:gd name="connsiteY5" fmla="*/ 647266 h 649849"/>
                  <a:gd name="connsiteX6" fmla="*/ 227539 w 514238"/>
                  <a:gd name="connsiteY6" fmla="*/ 554466 h 649849"/>
                  <a:gd name="connsiteX7" fmla="*/ 133994 w 514238"/>
                  <a:gd name="connsiteY7" fmla="*/ 456950 h 649849"/>
                  <a:gd name="connsiteX0" fmla="*/ 0 w 514238"/>
                  <a:gd name="connsiteY0" fmla="*/ 371988 h 649849"/>
                  <a:gd name="connsiteX1" fmla="*/ 198413 w 514238"/>
                  <a:gd name="connsiteY1" fmla="*/ 2228 h 649849"/>
                  <a:gd name="connsiteX2" fmla="*/ 384074 w 514238"/>
                  <a:gd name="connsiteY2" fmla="*/ 216718 h 649849"/>
                  <a:gd name="connsiteX3" fmla="*/ 477628 w 514238"/>
                  <a:gd name="connsiteY3" fmla="*/ 200373 h 649849"/>
                  <a:gd name="connsiteX4" fmla="*/ 508674 w 514238"/>
                  <a:gd name="connsiteY4" fmla="*/ 447671 h 649849"/>
                  <a:gd name="connsiteX5" fmla="*/ 372153 w 514238"/>
                  <a:gd name="connsiteY5" fmla="*/ 647266 h 649849"/>
                  <a:gd name="connsiteX6" fmla="*/ 227539 w 514238"/>
                  <a:gd name="connsiteY6" fmla="*/ 554466 h 649849"/>
                  <a:gd name="connsiteX7" fmla="*/ 2528 w 514238"/>
                  <a:gd name="connsiteY7" fmla="*/ 382711 h 649849"/>
                  <a:gd name="connsiteX0" fmla="*/ 0 w 514238"/>
                  <a:gd name="connsiteY0" fmla="*/ 371988 h 648557"/>
                  <a:gd name="connsiteX1" fmla="*/ 198413 w 514238"/>
                  <a:gd name="connsiteY1" fmla="*/ 2228 h 648557"/>
                  <a:gd name="connsiteX2" fmla="*/ 384074 w 514238"/>
                  <a:gd name="connsiteY2" fmla="*/ 216718 h 648557"/>
                  <a:gd name="connsiteX3" fmla="*/ 477628 w 514238"/>
                  <a:gd name="connsiteY3" fmla="*/ 200373 h 648557"/>
                  <a:gd name="connsiteX4" fmla="*/ 508674 w 514238"/>
                  <a:gd name="connsiteY4" fmla="*/ 447671 h 648557"/>
                  <a:gd name="connsiteX5" fmla="*/ 372153 w 514238"/>
                  <a:gd name="connsiteY5" fmla="*/ 647266 h 648557"/>
                  <a:gd name="connsiteX6" fmla="*/ 201245 w 514238"/>
                  <a:gd name="connsiteY6" fmla="*/ 461664 h 648557"/>
                  <a:gd name="connsiteX7" fmla="*/ 2528 w 514238"/>
                  <a:gd name="connsiteY7" fmla="*/ 382711 h 648557"/>
                  <a:gd name="connsiteX0" fmla="*/ 0 w 514238"/>
                  <a:gd name="connsiteY0" fmla="*/ 371988 h 648555"/>
                  <a:gd name="connsiteX1" fmla="*/ 198413 w 514238"/>
                  <a:gd name="connsiteY1" fmla="*/ 2228 h 648555"/>
                  <a:gd name="connsiteX2" fmla="*/ 384074 w 514238"/>
                  <a:gd name="connsiteY2" fmla="*/ 216718 h 648555"/>
                  <a:gd name="connsiteX3" fmla="*/ 477628 w 514238"/>
                  <a:gd name="connsiteY3" fmla="*/ 200373 h 648555"/>
                  <a:gd name="connsiteX4" fmla="*/ 508674 w 514238"/>
                  <a:gd name="connsiteY4" fmla="*/ 447671 h 648555"/>
                  <a:gd name="connsiteX5" fmla="*/ 372153 w 514238"/>
                  <a:gd name="connsiteY5" fmla="*/ 647266 h 648555"/>
                  <a:gd name="connsiteX6" fmla="*/ 201245 w 514238"/>
                  <a:gd name="connsiteY6" fmla="*/ 461664 h 648555"/>
                  <a:gd name="connsiteX7" fmla="*/ 9102 w 514238"/>
                  <a:gd name="connsiteY7" fmla="*/ 345592 h 648555"/>
                  <a:gd name="connsiteX0" fmla="*/ 4045 w 518283"/>
                  <a:gd name="connsiteY0" fmla="*/ 371988 h 648557"/>
                  <a:gd name="connsiteX1" fmla="*/ 202458 w 518283"/>
                  <a:gd name="connsiteY1" fmla="*/ 2228 h 648557"/>
                  <a:gd name="connsiteX2" fmla="*/ 388119 w 518283"/>
                  <a:gd name="connsiteY2" fmla="*/ 216718 h 648557"/>
                  <a:gd name="connsiteX3" fmla="*/ 481673 w 518283"/>
                  <a:gd name="connsiteY3" fmla="*/ 200373 h 648557"/>
                  <a:gd name="connsiteX4" fmla="*/ 512719 w 518283"/>
                  <a:gd name="connsiteY4" fmla="*/ 447671 h 648557"/>
                  <a:gd name="connsiteX5" fmla="*/ 376198 w 518283"/>
                  <a:gd name="connsiteY5" fmla="*/ 647266 h 648557"/>
                  <a:gd name="connsiteX6" fmla="*/ 205290 w 518283"/>
                  <a:gd name="connsiteY6" fmla="*/ 461664 h 648557"/>
                  <a:gd name="connsiteX7" fmla="*/ 0 w 518283"/>
                  <a:gd name="connsiteY7" fmla="*/ 419831 h 648557"/>
                  <a:gd name="connsiteX0" fmla="*/ 4045 w 518283"/>
                  <a:gd name="connsiteY0" fmla="*/ 371988 h 648598"/>
                  <a:gd name="connsiteX1" fmla="*/ 202458 w 518283"/>
                  <a:gd name="connsiteY1" fmla="*/ 2228 h 648598"/>
                  <a:gd name="connsiteX2" fmla="*/ 388119 w 518283"/>
                  <a:gd name="connsiteY2" fmla="*/ 216718 h 648598"/>
                  <a:gd name="connsiteX3" fmla="*/ 481673 w 518283"/>
                  <a:gd name="connsiteY3" fmla="*/ 200373 h 648598"/>
                  <a:gd name="connsiteX4" fmla="*/ 512719 w 518283"/>
                  <a:gd name="connsiteY4" fmla="*/ 447671 h 648598"/>
                  <a:gd name="connsiteX5" fmla="*/ 376198 w 518283"/>
                  <a:gd name="connsiteY5" fmla="*/ 647266 h 648598"/>
                  <a:gd name="connsiteX6" fmla="*/ 205290 w 518283"/>
                  <a:gd name="connsiteY6" fmla="*/ 461664 h 648598"/>
                  <a:gd name="connsiteX7" fmla="*/ 35064 w 518283"/>
                  <a:gd name="connsiteY7" fmla="*/ 421195 h 648598"/>
                  <a:gd name="connsiteX8" fmla="*/ 0 w 518283"/>
                  <a:gd name="connsiteY8" fmla="*/ 419831 h 648598"/>
                  <a:gd name="connsiteX0" fmla="*/ 4045 w 518283"/>
                  <a:gd name="connsiteY0" fmla="*/ 370890 h 647500"/>
                  <a:gd name="connsiteX1" fmla="*/ 81078 w 518283"/>
                  <a:gd name="connsiteY1" fmla="*/ 141693 h 647500"/>
                  <a:gd name="connsiteX2" fmla="*/ 202458 w 518283"/>
                  <a:gd name="connsiteY2" fmla="*/ 1130 h 647500"/>
                  <a:gd name="connsiteX3" fmla="*/ 388119 w 518283"/>
                  <a:gd name="connsiteY3" fmla="*/ 215620 h 647500"/>
                  <a:gd name="connsiteX4" fmla="*/ 481673 w 518283"/>
                  <a:gd name="connsiteY4" fmla="*/ 199275 h 647500"/>
                  <a:gd name="connsiteX5" fmla="*/ 512719 w 518283"/>
                  <a:gd name="connsiteY5" fmla="*/ 446573 h 647500"/>
                  <a:gd name="connsiteX6" fmla="*/ 376198 w 518283"/>
                  <a:gd name="connsiteY6" fmla="*/ 646168 h 647500"/>
                  <a:gd name="connsiteX7" fmla="*/ 205290 w 518283"/>
                  <a:gd name="connsiteY7" fmla="*/ 460566 h 647500"/>
                  <a:gd name="connsiteX8" fmla="*/ 35064 w 518283"/>
                  <a:gd name="connsiteY8" fmla="*/ 420097 h 647500"/>
                  <a:gd name="connsiteX9" fmla="*/ 0 w 518283"/>
                  <a:gd name="connsiteY9" fmla="*/ 418733 h 647500"/>
                  <a:gd name="connsiteX0" fmla="*/ 4045 w 518283"/>
                  <a:gd name="connsiteY0" fmla="*/ 371286 h 647896"/>
                  <a:gd name="connsiteX1" fmla="*/ 35065 w 518283"/>
                  <a:gd name="connsiteY1" fmla="*/ 132809 h 647896"/>
                  <a:gd name="connsiteX2" fmla="*/ 202458 w 518283"/>
                  <a:gd name="connsiteY2" fmla="*/ 1526 h 647896"/>
                  <a:gd name="connsiteX3" fmla="*/ 388119 w 518283"/>
                  <a:gd name="connsiteY3" fmla="*/ 216016 h 647896"/>
                  <a:gd name="connsiteX4" fmla="*/ 481673 w 518283"/>
                  <a:gd name="connsiteY4" fmla="*/ 199671 h 647896"/>
                  <a:gd name="connsiteX5" fmla="*/ 512719 w 518283"/>
                  <a:gd name="connsiteY5" fmla="*/ 446969 h 647896"/>
                  <a:gd name="connsiteX6" fmla="*/ 376198 w 518283"/>
                  <a:gd name="connsiteY6" fmla="*/ 646564 h 647896"/>
                  <a:gd name="connsiteX7" fmla="*/ 205290 w 518283"/>
                  <a:gd name="connsiteY7" fmla="*/ 460962 h 647896"/>
                  <a:gd name="connsiteX8" fmla="*/ 35064 w 518283"/>
                  <a:gd name="connsiteY8" fmla="*/ 420493 h 647896"/>
                  <a:gd name="connsiteX9" fmla="*/ 0 w 518283"/>
                  <a:gd name="connsiteY9" fmla="*/ 419129 h 647896"/>
                  <a:gd name="connsiteX0" fmla="*/ 10619 w 524857"/>
                  <a:gd name="connsiteY0" fmla="*/ 371288 h 647898"/>
                  <a:gd name="connsiteX1" fmla="*/ 41639 w 524857"/>
                  <a:gd name="connsiteY1" fmla="*/ 132811 h 647898"/>
                  <a:gd name="connsiteX2" fmla="*/ 209032 w 524857"/>
                  <a:gd name="connsiteY2" fmla="*/ 1528 h 647898"/>
                  <a:gd name="connsiteX3" fmla="*/ 394693 w 524857"/>
                  <a:gd name="connsiteY3" fmla="*/ 216018 h 647898"/>
                  <a:gd name="connsiteX4" fmla="*/ 488247 w 524857"/>
                  <a:gd name="connsiteY4" fmla="*/ 199673 h 647898"/>
                  <a:gd name="connsiteX5" fmla="*/ 519293 w 524857"/>
                  <a:gd name="connsiteY5" fmla="*/ 446971 h 647898"/>
                  <a:gd name="connsiteX6" fmla="*/ 382772 w 524857"/>
                  <a:gd name="connsiteY6" fmla="*/ 646566 h 647898"/>
                  <a:gd name="connsiteX7" fmla="*/ 211864 w 524857"/>
                  <a:gd name="connsiteY7" fmla="*/ 460964 h 647898"/>
                  <a:gd name="connsiteX8" fmla="*/ 41638 w 524857"/>
                  <a:gd name="connsiteY8" fmla="*/ 420495 h 647898"/>
                  <a:gd name="connsiteX9" fmla="*/ 0 w 524857"/>
                  <a:gd name="connsiteY9" fmla="*/ 372732 h 647898"/>
                  <a:gd name="connsiteX0" fmla="*/ 0 w 514238"/>
                  <a:gd name="connsiteY0" fmla="*/ 371288 h 647898"/>
                  <a:gd name="connsiteX1" fmla="*/ 31020 w 514238"/>
                  <a:gd name="connsiteY1" fmla="*/ 132811 h 647898"/>
                  <a:gd name="connsiteX2" fmla="*/ 198413 w 514238"/>
                  <a:gd name="connsiteY2" fmla="*/ 1528 h 647898"/>
                  <a:gd name="connsiteX3" fmla="*/ 384074 w 514238"/>
                  <a:gd name="connsiteY3" fmla="*/ 216018 h 647898"/>
                  <a:gd name="connsiteX4" fmla="*/ 477628 w 514238"/>
                  <a:gd name="connsiteY4" fmla="*/ 199673 h 647898"/>
                  <a:gd name="connsiteX5" fmla="*/ 508674 w 514238"/>
                  <a:gd name="connsiteY5" fmla="*/ 446971 h 647898"/>
                  <a:gd name="connsiteX6" fmla="*/ 372153 w 514238"/>
                  <a:gd name="connsiteY6" fmla="*/ 646566 h 647898"/>
                  <a:gd name="connsiteX7" fmla="*/ 201245 w 514238"/>
                  <a:gd name="connsiteY7" fmla="*/ 460964 h 647898"/>
                  <a:gd name="connsiteX8" fmla="*/ 31019 w 514238"/>
                  <a:gd name="connsiteY8" fmla="*/ 420495 h 647898"/>
                  <a:gd name="connsiteX9" fmla="*/ 4171 w 514238"/>
                  <a:gd name="connsiteY9" fmla="*/ 357071 h 647898"/>
                  <a:gd name="connsiteX0" fmla="*/ 0 w 514238"/>
                  <a:gd name="connsiteY0" fmla="*/ 371288 h 647898"/>
                  <a:gd name="connsiteX1" fmla="*/ 31020 w 514238"/>
                  <a:gd name="connsiteY1" fmla="*/ 132811 h 647898"/>
                  <a:gd name="connsiteX2" fmla="*/ 198413 w 514238"/>
                  <a:gd name="connsiteY2" fmla="*/ 1528 h 647898"/>
                  <a:gd name="connsiteX3" fmla="*/ 384074 w 514238"/>
                  <a:gd name="connsiteY3" fmla="*/ 216018 h 647898"/>
                  <a:gd name="connsiteX4" fmla="*/ 477628 w 514238"/>
                  <a:gd name="connsiteY4" fmla="*/ 199673 h 647898"/>
                  <a:gd name="connsiteX5" fmla="*/ 508674 w 514238"/>
                  <a:gd name="connsiteY5" fmla="*/ 446971 h 647898"/>
                  <a:gd name="connsiteX6" fmla="*/ 372153 w 514238"/>
                  <a:gd name="connsiteY6" fmla="*/ 646566 h 647898"/>
                  <a:gd name="connsiteX7" fmla="*/ 201245 w 514238"/>
                  <a:gd name="connsiteY7" fmla="*/ 460964 h 647898"/>
                  <a:gd name="connsiteX8" fmla="*/ 149485 w 514238"/>
                  <a:gd name="connsiteY8" fmla="*/ 302173 h 647898"/>
                  <a:gd name="connsiteX9" fmla="*/ 4171 w 514238"/>
                  <a:gd name="connsiteY9" fmla="*/ 357071 h 647898"/>
                  <a:gd name="connsiteX0" fmla="*/ 0 w 514238"/>
                  <a:gd name="connsiteY0" fmla="*/ 371288 h 648049"/>
                  <a:gd name="connsiteX1" fmla="*/ 31020 w 514238"/>
                  <a:gd name="connsiteY1" fmla="*/ 132811 h 648049"/>
                  <a:gd name="connsiteX2" fmla="*/ 198413 w 514238"/>
                  <a:gd name="connsiteY2" fmla="*/ 1528 h 648049"/>
                  <a:gd name="connsiteX3" fmla="*/ 384074 w 514238"/>
                  <a:gd name="connsiteY3" fmla="*/ 216018 h 648049"/>
                  <a:gd name="connsiteX4" fmla="*/ 477628 w 514238"/>
                  <a:gd name="connsiteY4" fmla="*/ 199673 h 648049"/>
                  <a:gd name="connsiteX5" fmla="*/ 508674 w 514238"/>
                  <a:gd name="connsiteY5" fmla="*/ 446971 h 648049"/>
                  <a:gd name="connsiteX6" fmla="*/ 372153 w 514238"/>
                  <a:gd name="connsiteY6" fmla="*/ 646566 h 648049"/>
                  <a:gd name="connsiteX7" fmla="*/ 324772 w 514238"/>
                  <a:gd name="connsiteY7" fmla="*/ 479199 h 648049"/>
                  <a:gd name="connsiteX8" fmla="*/ 149485 w 514238"/>
                  <a:gd name="connsiteY8" fmla="*/ 302173 h 648049"/>
                  <a:gd name="connsiteX9" fmla="*/ 4171 w 514238"/>
                  <a:gd name="connsiteY9" fmla="*/ 357071 h 648049"/>
                  <a:gd name="connsiteX0" fmla="*/ 0 w 514238"/>
                  <a:gd name="connsiteY0" fmla="*/ 371288 h 648049"/>
                  <a:gd name="connsiteX1" fmla="*/ 31020 w 514238"/>
                  <a:gd name="connsiteY1" fmla="*/ 132811 h 648049"/>
                  <a:gd name="connsiteX2" fmla="*/ 198413 w 514238"/>
                  <a:gd name="connsiteY2" fmla="*/ 1528 h 648049"/>
                  <a:gd name="connsiteX3" fmla="*/ 384074 w 514238"/>
                  <a:gd name="connsiteY3" fmla="*/ 216018 h 648049"/>
                  <a:gd name="connsiteX4" fmla="*/ 477628 w 514238"/>
                  <a:gd name="connsiteY4" fmla="*/ 199673 h 648049"/>
                  <a:gd name="connsiteX5" fmla="*/ 508674 w 514238"/>
                  <a:gd name="connsiteY5" fmla="*/ 446971 h 648049"/>
                  <a:gd name="connsiteX6" fmla="*/ 372153 w 514238"/>
                  <a:gd name="connsiteY6" fmla="*/ 646566 h 648049"/>
                  <a:gd name="connsiteX7" fmla="*/ 324772 w 514238"/>
                  <a:gd name="connsiteY7" fmla="*/ 479199 h 648049"/>
                  <a:gd name="connsiteX8" fmla="*/ 149485 w 514238"/>
                  <a:gd name="connsiteY8" fmla="*/ 302173 h 648049"/>
                  <a:gd name="connsiteX9" fmla="*/ 40948 w 514238"/>
                  <a:gd name="connsiteY9" fmla="*/ 303346 h 648049"/>
                  <a:gd name="connsiteX0" fmla="*/ 0 w 514238"/>
                  <a:gd name="connsiteY0" fmla="*/ 371288 h 648049"/>
                  <a:gd name="connsiteX1" fmla="*/ 31020 w 514238"/>
                  <a:gd name="connsiteY1" fmla="*/ 132811 h 648049"/>
                  <a:gd name="connsiteX2" fmla="*/ 198413 w 514238"/>
                  <a:gd name="connsiteY2" fmla="*/ 1528 h 648049"/>
                  <a:gd name="connsiteX3" fmla="*/ 384074 w 514238"/>
                  <a:gd name="connsiteY3" fmla="*/ 216018 h 648049"/>
                  <a:gd name="connsiteX4" fmla="*/ 477628 w 514238"/>
                  <a:gd name="connsiteY4" fmla="*/ 199673 h 648049"/>
                  <a:gd name="connsiteX5" fmla="*/ 508674 w 514238"/>
                  <a:gd name="connsiteY5" fmla="*/ 446971 h 648049"/>
                  <a:gd name="connsiteX6" fmla="*/ 372153 w 514238"/>
                  <a:gd name="connsiteY6" fmla="*/ 646566 h 648049"/>
                  <a:gd name="connsiteX7" fmla="*/ 324772 w 514238"/>
                  <a:gd name="connsiteY7" fmla="*/ 479199 h 648049"/>
                  <a:gd name="connsiteX8" fmla="*/ 149485 w 514238"/>
                  <a:gd name="connsiteY8" fmla="*/ 302173 h 648049"/>
                  <a:gd name="connsiteX9" fmla="*/ 52937 w 514238"/>
                  <a:gd name="connsiteY9" fmla="*/ 229064 h 648049"/>
                  <a:gd name="connsiteX0" fmla="*/ 12169 w 495460"/>
                  <a:gd name="connsiteY0" fmla="*/ 204434 h 648049"/>
                  <a:gd name="connsiteX1" fmla="*/ 12242 w 495460"/>
                  <a:gd name="connsiteY1" fmla="*/ 132811 h 648049"/>
                  <a:gd name="connsiteX2" fmla="*/ 179635 w 495460"/>
                  <a:gd name="connsiteY2" fmla="*/ 1528 h 648049"/>
                  <a:gd name="connsiteX3" fmla="*/ 365296 w 495460"/>
                  <a:gd name="connsiteY3" fmla="*/ 216018 h 648049"/>
                  <a:gd name="connsiteX4" fmla="*/ 458850 w 495460"/>
                  <a:gd name="connsiteY4" fmla="*/ 199673 h 648049"/>
                  <a:gd name="connsiteX5" fmla="*/ 489896 w 495460"/>
                  <a:gd name="connsiteY5" fmla="*/ 446971 h 648049"/>
                  <a:gd name="connsiteX6" fmla="*/ 353375 w 495460"/>
                  <a:gd name="connsiteY6" fmla="*/ 646566 h 648049"/>
                  <a:gd name="connsiteX7" fmla="*/ 305994 w 495460"/>
                  <a:gd name="connsiteY7" fmla="*/ 479199 h 648049"/>
                  <a:gd name="connsiteX8" fmla="*/ 130707 w 495460"/>
                  <a:gd name="connsiteY8" fmla="*/ 302173 h 648049"/>
                  <a:gd name="connsiteX9" fmla="*/ 34159 w 495460"/>
                  <a:gd name="connsiteY9" fmla="*/ 229064 h 648049"/>
                  <a:gd name="connsiteX0" fmla="*/ 12169 w 495460"/>
                  <a:gd name="connsiteY0" fmla="*/ 204434 h 648049"/>
                  <a:gd name="connsiteX1" fmla="*/ 12242 w 495460"/>
                  <a:gd name="connsiteY1" fmla="*/ 132811 h 648049"/>
                  <a:gd name="connsiteX2" fmla="*/ 179635 w 495460"/>
                  <a:gd name="connsiteY2" fmla="*/ 1528 h 648049"/>
                  <a:gd name="connsiteX3" fmla="*/ 365296 w 495460"/>
                  <a:gd name="connsiteY3" fmla="*/ 216018 h 648049"/>
                  <a:gd name="connsiteX4" fmla="*/ 458850 w 495460"/>
                  <a:gd name="connsiteY4" fmla="*/ 199673 h 648049"/>
                  <a:gd name="connsiteX5" fmla="*/ 489896 w 495460"/>
                  <a:gd name="connsiteY5" fmla="*/ 446971 h 648049"/>
                  <a:gd name="connsiteX6" fmla="*/ 353375 w 495460"/>
                  <a:gd name="connsiteY6" fmla="*/ 646566 h 648049"/>
                  <a:gd name="connsiteX7" fmla="*/ 305994 w 495460"/>
                  <a:gd name="connsiteY7" fmla="*/ 479199 h 648049"/>
                  <a:gd name="connsiteX8" fmla="*/ 130707 w 495460"/>
                  <a:gd name="connsiteY8" fmla="*/ 302173 h 648049"/>
                  <a:gd name="connsiteX9" fmla="*/ 12489 w 495460"/>
                  <a:gd name="connsiteY9" fmla="*/ 307349 h 648049"/>
                  <a:gd name="connsiteX0" fmla="*/ 12169 w 531038"/>
                  <a:gd name="connsiteY0" fmla="*/ 204434 h 648049"/>
                  <a:gd name="connsiteX1" fmla="*/ 12242 w 531038"/>
                  <a:gd name="connsiteY1" fmla="*/ 132811 h 648049"/>
                  <a:gd name="connsiteX2" fmla="*/ 179635 w 531038"/>
                  <a:gd name="connsiteY2" fmla="*/ 1528 h 648049"/>
                  <a:gd name="connsiteX3" fmla="*/ 365296 w 531038"/>
                  <a:gd name="connsiteY3" fmla="*/ 216018 h 648049"/>
                  <a:gd name="connsiteX4" fmla="*/ 458850 w 531038"/>
                  <a:gd name="connsiteY4" fmla="*/ 199673 h 648049"/>
                  <a:gd name="connsiteX5" fmla="*/ 527845 w 531038"/>
                  <a:gd name="connsiteY5" fmla="*/ 454384 h 648049"/>
                  <a:gd name="connsiteX6" fmla="*/ 353375 w 531038"/>
                  <a:gd name="connsiteY6" fmla="*/ 646566 h 648049"/>
                  <a:gd name="connsiteX7" fmla="*/ 305994 w 531038"/>
                  <a:gd name="connsiteY7" fmla="*/ 479199 h 648049"/>
                  <a:gd name="connsiteX8" fmla="*/ 130707 w 531038"/>
                  <a:gd name="connsiteY8" fmla="*/ 302173 h 648049"/>
                  <a:gd name="connsiteX9" fmla="*/ 12489 w 531038"/>
                  <a:gd name="connsiteY9" fmla="*/ 307349 h 648049"/>
                  <a:gd name="connsiteX0" fmla="*/ 12169 w 531038"/>
                  <a:gd name="connsiteY0" fmla="*/ 204434 h 637285"/>
                  <a:gd name="connsiteX1" fmla="*/ 12242 w 531038"/>
                  <a:gd name="connsiteY1" fmla="*/ 132811 h 637285"/>
                  <a:gd name="connsiteX2" fmla="*/ 179635 w 531038"/>
                  <a:gd name="connsiteY2" fmla="*/ 1528 h 637285"/>
                  <a:gd name="connsiteX3" fmla="*/ 365296 w 531038"/>
                  <a:gd name="connsiteY3" fmla="*/ 216018 h 637285"/>
                  <a:gd name="connsiteX4" fmla="*/ 458850 w 531038"/>
                  <a:gd name="connsiteY4" fmla="*/ 199673 h 637285"/>
                  <a:gd name="connsiteX5" fmla="*/ 527845 w 531038"/>
                  <a:gd name="connsiteY5" fmla="*/ 454384 h 637285"/>
                  <a:gd name="connsiteX6" fmla="*/ 398292 w 531038"/>
                  <a:gd name="connsiteY6" fmla="*/ 635694 h 637285"/>
                  <a:gd name="connsiteX7" fmla="*/ 305994 w 531038"/>
                  <a:gd name="connsiteY7" fmla="*/ 479199 h 637285"/>
                  <a:gd name="connsiteX8" fmla="*/ 130707 w 531038"/>
                  <a:gd name="connsiteY8" fmla="*/ 302173 h 637285"/>
                  <a:gd name="connsiteX9" fmla="*/ 12489 w 531038"/>
                  <a:gd name="connsiteY9" fmla="*/ 307349 h 637285"/>
                  <a:gd name="connsiteX0" fmla="*/ 12169 w 531421"/>
                  <a:gd name="connsiteY0" fmla="*/ 203909 h 636760"/>
                  <a:gd name="connsiteX1" fmla="*/ 12242 w 531421"/>
                  <a:gd name="connsiteY1" fmla="*/ 132286 h 636760"/>
                  <a:gd name="connsiteX2" fmla="*/ 179635 w 531421"/>
                  <a:gd name="connsiteY2" fmla="*/ 1003 h 636760"/>
                  <a:gd name="connsiteX3" fmla="*/ 314954 w 531421"/>
                  <a:gd name="connsiteY3" fmla="*/ 197801 h 636760"/>
                  <a:gd name="connsiteX4" fmla="*/ 458850 w 531421"/>
                  <a:gd name="connsiteY4" fmla="*/ 199148 h 636760"/>
                  <a:gd name="connsiteX5" fmla="*/ 527845 w 531421"/>
                  <a:gd name="connsiteY5" fmla="*/ 453859 h 636760"/>
                  <a:gd name="connsiteX6" fmla="*/ 398292 w 531421"/>
                  <a:gd name="connsiteY6" fmla="*/ 635169 h 636760"/>
                  <a:gd name="connsiteX7" fmla="*/ 305994 w 531421"/>
                  <a:gd name="connsiteY7" fmla="*/ 478674 h 636760"/>
                  <a:gd name="connsiteX8" fmla="*/ 130707 w 531421"/>
                  <a:gd name="connsiteY8" fmla="*/ 301648 h 636760"/>
                  <a:gd name="connsiteX9" fmla="*/ 12489 w 531421"/>
                  <a:gd name="connsiteY9" fmla="*/ 306824 h 636760"/>
                  <a:gd name="connsiteX0" fmla="*/ 12169 w 531421"/>
                  <a:gd name="connsiteY0" fmla="*/ 203909 h 636760"/>
                  <a:gd name="connsiteX1" fmla="*/ 12242 w 531421"/>
                  <a:gd name="connsiteY1" fmla="*/ 132286 h 636760"/>
                  <a:gd name="connsiteX2" fmla="*/ 179635 w 531421"/>
                  <a:gd name="connsiteY2" fmla="*/ 1003 h 636760"/>
                  <a:gd name="connsiteX3" fmla="*/ 314954 w 531421"/>
                  <a:gd name="connsiteY3" fmla="*/ 197801 h 636760"/>
                  <a:gd name="connsiteX4" fmla="*/ 458850 w 531421"/>
                  <a:gd name="connsiteY4" fmla="*/ 199148 h 636760"/>
                  <a:gd name="connsiteX5" fmla="*/ 527845 w 531421"/>
                  <a:gd name="connsiteY5" fmla="*/ 453859 h 636760"/>
                  <a:gd name="connsiteX6" fmla="*/ 398292 w 531421"/>
                  <a:gd name="connsiteY6" fmla="*/ 635169 h 636760"/>
                  <a:gd name="connsiteX7" fmla="*/ 305994 w 531421"/>
                  <a:gd name="connsiteY7" fmla="*/ 478674 h 636760"/>
                  <a:gd name="connsiteX8" fmla="*/ 167886 w 531421"/>
                  <a:gd name="connsiteY8" fmla="*/ 332488 h 636760"/>
                  <a:gd name="connsiteX9" fmla="*/ 12489 w 531421"/>
                  <a:gd name="connsiteY9" fmla="*/ 306824 h 636760"/>
                  <a:gd name="connsiteX0" fmla="*/ 12169 w 531421"/>
                  <a:gd name="connsiteY0" fmla="*/ 203909 h 636760"/>
                  <a:gd name="connsiteX1" fmla="*/ 12242 w 531421"/>
                  <a:gd name="connsiteY1" fmla="*/ 132286 h 636760"/>
                  <a:gd name="connsiteX2" fmla="*/ 179635 w 531421"/>
                  <a:gd name="connsiteY2" fmla="*/ 1003 h 636760"/>
                  <a:gd name="connsiteX3" fmla="*/ 314954 w 531421"/>
                  <a:gd name="connsiteY3" fmla="*/ 197801 h 636760"/>
                  <a:gd name="connsiteX4" fmla="*/ 458850 w 531421"/>
                  <a:gd name="connsiteY4" fmla="*/ 199148 h 636760"/>
                  <a:gd name="connsiteX5" fmla="*/ 527845 w 531421"/>
                  <a:gd name="connsiteY5" fmla="*/ 453859 h 636760"/>
                  <a:gd name="connsiteX6" fmla="*/ 398292 w 531421"/>
                  <a:gd name="connsiteY6" fmla="*/ 635169 h 636760"/>
                  <a:gd name="connsiteX7" fmla="*/ 305994 w 531421"/>
                  <a:gd name="connsiteY7" fmla="*/ 478674 h 636760"/>
                  <a:gd name="connsiteX8" fmla="*/ 167886 w 531421"/>
                  <a:gd name="connsiteY8" fmla="*/ 332488 h 636760"/>
                  <a:gd name="connsiteX9" fmla="*/ 12489 w 531421"/>
                  <a:gd name="connsiteY9" fmla="*/ 306824 h 636760"/>
                  <a:gd name="connsiteX0" fmla="*/ 14247 w 530967"/>
                  <a:gd name="connsiteY0" fmla="*/ 335902 h 636760"/>
                  <a:gd name="connsiteX1" fmla="*/ 11788 w 530967"/>
                  <a:gd name="connsiteY1" fmla="*/ 132286 h 636760"/>
                  <a:gd name="connsiteX2" fmla="*/ 179181 w 530967"/>
                  <a:gd name="connsiteY2" fmla="*/ 1003 h 636760"/>
                  <a:gd name="connsiteX3" fmla="*/ 314500 w 530967"/>
                  <a:gd name="connsiteY3" fmla="*/ 197801 h 636760"/>
                  <a:gd name="connsiteX4" fmla="*/ 458396 w 530967"/>
                  <a:gd name="connsiteY4" fmla="*/ 199148 h 636760"/>
                  <a:gd name="connsiteX5" fmla="*/ 527391 w 530967"/>
                  <a:gd name="connsiteY5" fmla="*/ 453859 h 636760"/>
                  <a:gd name="connsiteX6" fmla="*/ 397838 w 530967"/>
                  <a:gd name="connsiteY6" fmla="*/ 635169 h 636760"/>
                  <a:gd name="connsiteX7" fmla="*/ 305540 w 530967"/>
                  <a:gd name="connsiteY7" fmla="*/ 478674 h 636760"/>
                  <a:gd name="connsiteX8" fmla="*/ 167432 w 530967"/>
                  <a:gd name="connsiteY8" fmla="*/ 332488 h 636760"/>
                  <a:gd name="connsiteX9" fmla="*/ 12035 w 530967"/>
                  <a:gd name="connsiteY9" fmla="*/ 306824 h 636760"/>
                  <a:gd name="connsiteX0" fmla="*/ 14247 w 530967"/>
                  <a:gd name="connsiteY0" fmla="*/ 335902 h 636760"/>
                  <a:gd name="connsiteX1" fmla="*/ 11788 w 530967"/>
                  <a:gd name="connsiteY1" fmla="*/ 132286 h 636760"/>
                  <a:gd name="connsiteX2" fmla="*/ 179181 w 530967"/>
                  <a:gd name="connsiteY2" fmla="*/ 1003 h 636760"/>
                  <a:gd name="connsiteX3" fmla="*/ 314500 w 530967"/>
                  <a:gd name="connsiteY3" fmla="*/ 197801 h 636760"/>
                  <a:gd name="connsiteX4" fmla="*/ 458396 w 530967"/>
                  <a:gd name="connsiteY4" fmla="*/ 199148 h 636760"/>
                  <a:gd name="connsiteX5" fmla="*/ 527391 w 530967"/>
                  <a:gd name="connsiteY5" fmla="*/ 453859 h 636760"/>
                  <a:gd name="connsiteX6" fmla="*/ 397838 w 530967"/>
                  <a:gd name="connsiteY6" fmla="*/ 635169 h 636760"/>
                  <a:gd name="connsiteX7" fmla="*/ 305540 w 530967"/>
                  <a:gd name="connsiteY7" fmla="*/ 478674 h 636760"/>
                  <a:gd name="connsiteX8" fmla="*/ 167432 w 530967"/>
                  <a:gd name="connsiteY8" fmla="*/ 332488 h 636760"/>
                  <a:gd name="connsiteX9" fmla="*/ 13915 w 530967"/>
                  <a:gd name="connsiteY9" fmla="*/ 301890 h 636760"/>
                  <a:gd name="connsiteX0" fmla="*/ 9496 w 532075"/>
                  <a:gd name="connsiteY0" fmla="*/ 305064 h 636760"/>
                  <a:gd name="connsiteX1" fmla="*/ 12896 w 532075"/>
                  <a:gd name="connsiteY1" fmla="*/ 132286 h 636760"/>
                  <a:gd name="connsiteX2" fmla="*/ 180289 w 532075"/>
                  <a:gd name="connsiteY2" fmla="*/ 1003 h 636760"/>
                  <a:gd name="connsiteX3" fmla="*/ 315608 w 532075"/>
                  <a:gd name="connsiteY3" fmla="*/ 197801 h 636760"/>
                  <a:gd name="connsiteX4" fmla="*/ 459504 w 532075"/>
                  <a:gd name="connsiteY4" fmla="*/ 199148 h 636760"/>
                  <a:gd name="connsiteX5" fmla="*/ 528499 w 532075"/>
                  <a:gd name="connsiteY5" fmla="*/ 453859 h 636760"/>
                  <a:gd name="connsiteX6" fmla="*/ 398946 w 532075"/>
                  <a:gd name="connsiteY6" fmla="*/ 635169 h 636760"/>
                  <a:gd name="connsiteX7" fmla="*/ 306648 w 532075"/>
                  <a:gd name="connsiteY7" fmla="*/ 478674 h 636760"/>
                  <a:gd name="connsiteX8" fmla="*/ 168540 w 532075"/>
                  <a:gd name="connsiteY8" fmla="*/ 332488 h 636760"/>
                  <a:gd name="connsiteX9" fmla="*/ 15023 w 532075"/>
                  <a:gd name="connsiteY9" fmla="*/ 301890 h 636760"/>
                  <a:gd name="connsiteX0" fmla="*/ 9496 w 532075"/>
                  <a:gd name="connsiteY0" fmla="*/ 305064 h 636760"/>
                  <a:gd name="connsiteX1" fmla="*/ 12896 w 532075"/>
                  <a:gd name="connsiteY1" fmla="*/ 132286 h 636760"/>
                  <a:gd name="connsiteX2" fmla="*/ 180289 w 532075"/>
                  <a:gd name="connsiteY2" fmla="*/ 1003 h 636760"/>
                  <a:gd name="connsiteX3" fmla="*/ 315608 w 532075"/>
                  <a:gd name="connsiteY3" fmla="*/ 197801 h 636760"/>
                  <a:gd name="connsiteX4" fmla="*/ 459504 w 532075"/>
                  <a:gd name="connsiteY4" fmla="*/ 199148 h 636760"/>
                  <a:gd name="connsiteX5" fmla="*/ 528499 w 532075"/>
                  <a:gd name="connsiteY5" fmla="*/ 453859 h 636760"/>
                  <a:gd name="connsiteX6" fmla="*/ 398946 w 532075"/>
                  <a:gd name="connsiteY6" fmla="*/ 635169 h 636760"/>
                  <a:gd name="connsiteX7" fmla="*/ 306648 w 532075"/>
                  <a:gd name="connsiteY7" fmla="*/ 478674 h 636760"/>
                  <a:gd name="connsiteX8" fmla="*/ 138657 w 532075"/>
                  <a:gd name="connsiteY8" fmla="*/ 353162 h 636760"/>
                  <a:gd name="connsiteX9" fmla="*/ 15023 w 532075"/>
                  <a:gd name="connsiteY9" fmla="*/ 301890 h 636760"/>
                  <a:gd name="connsiteX0" fmla="*/ 9496 w 532075"/>
                  <a:gd name="connsiteY0" fmla="*/ 305064 h 636753"/>
                  <a:gd name="connsiteX1" fmla="*/ 12896 w 532075"/>
                  <a:gd name="connsiteY1" fmla="*/ 132286 h 636753"/>
                  <a:gd name="connsiteX2" fmla="*/ 180289 w 532075"/>
                  <a:gd name="connsiteY2" fmla="*/ 1003 h 636753"/>
                  <a:gd name="connsiteX3" fmla="*/ 315608 w 532075"/>
                  <a:gd name="connsiteY3" fmla="*/ 197801 h 636753"/>
                  <a:gd name="connsiteX4" fmla="*/ 459504 w 532075"/>
                  <a:gd name="connsiteY4" fmla="*/ 199148 h 636753"/>
                  <a:gd name="connsiteX5" fmla="*/ 528499 w 532075"/>
                  <a:gd name="connsiteY5" fmla="*/ 453859 h 636753"/>
                  <a:gd name="connsiteX6" fmla="*/ 398946 w 532075"/>
                  <a:gd name="connsiteY6" fmla="*/ 635169 h 636753"/>
                  <a:gd name="connsiteX7" fmla="*/ 306648 w 532075"/>
                  <a:gd name="connsiteY7" fmla="*/ 478674 h 636753"/>
                  <a:gd name="connsiteX8" fmla="*/ 215524 w 532075"/>
                  <a:gd name="connsiteY8" fmla="*/ 413421 h 636753"/>
                  <a:gd name="connsiteX9" fmla="*/ 138657 w 532075"/>
                  <a:gd name="connsiteY9" fmla="*/ 353162 h 636753"/>
                  <a:gd name="connsiteX10" fmla="*/ 15023 w 532075"/>
                  <a:gd name="connsiteY10" fmla="*/ 301890 h 636753"/>
                  <a:gd name="connsiteX0" fmla="*/ 9496 w 532075"/>
                  <a:gd name="connsiteY0" fmla="*/ 305064 h 636752"/>
                  <a:gd name="connsiteX1" fmla="*/ 12896 w 532075"/>
                  <a:gd name="connsiteY1" fmla="*/ 132286 h 636752"/>
                  <a:gd name="connsiteX2" fmla="*/ 180289 w 532075"/>
                  <a:gd name="connsiteY2" fmla="*/ 1003 h 636752"/>
                  <a:gd name="connsiteX3" fmla="*/ 315608 w 532075"/>
                  <a:gd name="connsiteY3" fmla="*/ 197801 h 636752"/>
                  <a:gd name="connsiteX4" fmla="*/ 459504 w 532075"/>
                  <a:gd name="connsiteY4" fmla="*/ 199148 h 636752"/>
                  <a:gd name="connsiteX5" fmla="*/ 528499 w 532075"/>
                  <a:gd name="connsiteY5" fmla="*/ 453859 h 636752"/>
                  <a:gd name="connsiteX6" fmla="*/ 398946 w 532075"/>
                  <a:gd name="connsiteY6" fmla="*/ 635169 h 636752"/>
                  <a:gd name="connsiteX7" fmla="*/ 306648 w 532075"/>
                  <a:gd name="connsiteY7" fmla="*/ 478674 h 636752"/>
                  <a:gd name="connsiteX8" fmla="*/ 228269 w 532075"/>
                  <a:gd name="connsiteY8" fmla="*/ 391522 h 636752"/>
                  <a:gd name="connsiteX9" fmla="*/ 138657 w 532075"/>
                  <a:gd name="connsiteY9" fmla="*/ 353162 h 636752"/>
                  <a:gd name="connsiteX10" fmla="*/ 15023 w 532075"/>
                  <a:gd name="connsiteY10" fmla="*/ 301890 h 636752"/>
                  <a:gd name="connsiteX0" fmla="*/ 4840 w 527419"/>
                  <a:gd name="connsiteY0" fmla="*/ 306609 h 638297"/>
                  <a:gd name="connsiteX1" fmla="*/ 14296 w 527419"/>
                  <a:gd name="connsiteY1" fmla="*/ 106381 h 638297"/>
                  <a:gd name="connsiteX2" fmla="*/ 175633 w 527419"/>
                  <a:gd name="connsiteY2" fmla="*/ 2548 h 638297"/>
                  <a:gd name="connsiteX3" fmla="*/ 310952 w 527419"/>
                  <a:gd name="connsiteY3" fmla="*/ 199346 h 638297"/>
                  <a:gd name="connsiteX4" fmla="*/ 454848 w 527419"/>
                  <a:gd name="connsiteY4" fmla="*/ 200693 h 638297"/>
                  <a:gd name="connsiteX5" fmla="*/ 523843 w 527419"/>
                  <a:gd name="connsiteY5" fmla="*/ 455404 h 638297"/>
                  <a:gd name="connsiteX6" fmla="*/ 394290 w 527419"/>
                  <a:gd name="connsiteY6" fmla="*/ 636714 h 638297"/>
                  <a:gd name="connsiteX7" fmla="*/ 301992 w 527419"/>
                  <a:gd name="connsiteY7" fmla="*/ 480219 h 638297"/>
                  <a:gd name="connsiteX8" fmla="*/ 223613 w 527419"/>
                  <a:gd name="connsiteY8" fmla="*/ 393067 h 638297"/>
                  <a:gd name="connsiteX9" fmla="*/ 134001 w 527419"/>
                  <a:gd name="connsiteY9" fmla="*/ 354707 h 638297"/>
                  <a:gd name="connsiteX10" fmla="*/ 10367 w 527419"/>
                  <a:gd name="connsiteY10" fmla="*/ 303435 h 638297"/>
                  <a:gd name="connsiteX0" fmla="*/ 4840 w 527419"/>
                  <a:gd name="connsiteY0" fmla="*/ 306609 h 638297"/>
                  <a:gd name="connsiteX1" fmla="*/ 14296 w 527419"/>
                  <a:gd name="connsiteY1" fmla="*/ 106381 h 638297"/>
                  <a:gd name="connsiteX2" fmla="*/ 175633 w 527419"/>
                  <a:gd name="connsiteY2" fmla="*/ 2548 h 638297"/>
                  <a:gd name="connsiteX3" fmla="*/ 310952 w 527419"/>
                  <a:gd name="connsiteY3" fmla="*/ 199346 h 638297"/>
                  <a:gd name="connsiteX4" fmla="*/ 454848 w 527419"/>
                  <a:gd name="connsiteY4" fmla="*/ 200693 h 638297"/>
                  <a:gd name="connsiteX5" fmla="*/ 523843 w 527419"/>
                  <a:gd name="connsiteY5" fmla="*/ 455404 h 638297"/>
                  <a:gd name="connsiteX6" fmla="*/ 394290 w 527419"/>
                  <a:gd name="connsiteY6" fmla="*/ 636714 h 638297"/>
                  <a:gd name="connsiteX7" fmla="*/ 301992 w 527419"/>
                  <a:gd name="connsiteY7" fmla="*/ 480219 h 638297"/>
                  <a:gd name="connsiteX8" fmla="*/ 223613 w 527419"/>
                  <a:gd name="connsiteY8" fmla="*/ 393067 h 638297"/>
                  <a:gd name="connsiteX9" fmla="*/ 134001 w 527419"/>
                  <a:gd name="connsiteY9" fmla="*/ 354707 h 638297"/>
                  <a:gd name="connsiteX10" fmla="*/ 10367 w 527419"/>
                  <a:gd name="connsiteY10" fmla="*/ 303435 h 63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7419" h="638297">
                    <a:moveTo>
                      <a:pt x="4840" y="306609"/>
                    </a:moveTo>
                    <a:cubicBezTo>
                      <a:pt x="17679" y="268410"/>
                      <a:pt x="-18773" y="168008"/>
                      <a:pt x="14296" y="106381"/>
                    </a:cubicBezTo>
                    <a:cubicBezTo>
                      <a:pt x="47365" y="44754"/>
                      <a:pt x="126190" y="-12946"/>
                      <a:pt x="175633" y="2548"/>
                    </a:cubicBezTo>
                    <a:cubicBezTo>
                      <a:pt x="225076" y="18042"/>
                      <a:pt x="264416" y="166322"/>
                      <a:pt x="310952" y="199346"/>
                    </a:cubicBezTo>
                    <a:cubicBezTo>
                      <a:pt x="357488" y="232370"/>
                      <a:pt x="419366" y="158017"/>
                      <a:pt x="454848" y="200693"/>
                    </a:cubicBezTo>
                    <a:cubicBezTo>
                      <a:pt x="490330" y="243369"/>
                      <a:pt x="541422" y="380922"/>
                      <a:pt x="523843" y="455404"/>
                    </a:cubicBezTo>
                    <a:cubicBezTo>
                      <a:pt x="506264" y="529886"/>
                      <a:pt x="441146" y="618915"/>
                      <a:pt x="394290" y="636714"/>
                    </a:cubicBezTo>
                    <a:cubicBezTo>
                      <a:pt x="347434" y="654513"/>
                      <a:pt x="332562" y="517177"/>
                      <a:pt x="301992" y="480219"/>
                    </a:cubicBezTo>
                    <a:cubicBezTo>
                      <a:pt x="271422" y="443261"/>
                      <a:pt x="251611" y="413986"/>
                      <a:pt x="223613" y="393067"/>
                    </a:cubicBezTo>
                    <a:cubicBezTo>
                      <a:pt x="195615" y="372148"/>
                      <a:pt x="167418" y="373296"/>
                      <a:pt x="134001" y="354707"/>
                    </a:cubicBezTo>
                    <a:cubicBezTo>
                      <a:pt x="92790" y="337616"/>
                      <a:pt x="49282" y="338108"/>
                      <a:pt x="10367" y="303435"/>
                    </a:cubicBezTo>
                  </a:path>
                </a:pathLst>
              </a:custGeom>
              <a:solidFill>
                <a:srgbClr val="945200"/>
              </a:solidFill>
              <a:ln w="12700">
                <a:solidFill>
                  <a:srgbClr val="2121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0F41A917-3874-A20F-7F5E-34E0B2A831F3}"/>
                  </a:ext>
                </a:extLst>
              </p:cNvPr>
              <p:cNvSpPr/>
              <p:nvPr/>
            </p:nvSpPr>
            <p:spPr>
              <a:xfrm rot="16200000" flipH="1">
                <a:off x="5273456" y="3813192"/>
                <a:ext cx="1463663" cy="839468"/>
              </a:xfrm>
              <a:prstGeom prst="arc">
                <a:avLst>
                  <a:gd name="adj1" fmla="val 1168014"/>
                  <a:gd name="adj2" fmla="val 3197305"/>
                </a:avLst>
              </a:prstGeom>
              <a:ln w="1905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</p:grp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35A68B8E-9891-EDA7-F0FA-321BEBC6742E}"/>
              </a:ext>
            </a:extLst>
          </p:cNvPr>
          <p:cNvGrpSpPr/>
          <p:nvPr/>
        </p:nvGrpSpPr>
        <p:grpSpPr>
          <a:xfrm>
            <a:off x="3730205" y="850360"/>
            <a:ext cx="5019080" cy="3439174"/>
            <a:chOff x="3730205" y="850360"/>
            <a:chExt cx="5019080" cy="3439174"/>
          </a:xfrm>
        </p:grpSpPr>
        <p:sp>
          <p:nvSpPr>
            <p:cNvPr id="15385" name="Text Box 115">
              <a:extLst>
                <a:ext uri="{FF2B5EF4-FFF2-40B4-BE49-F238E27FC236}">
                  <a16:creationId xmlns:a16="http://schemas.microsoft.com/office/drawing/2014/main" id="{A26E182F-638B-C8CA-7810-77A20E6A8B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0908" y="2387641"/>
              <a:ext cx="4492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solidFill>
                    <a:srgbClr val="7030A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ATP</a:t>
              </a:r>
              <a:endParaRPr lang="fr-FR" altLang="fr-FR" sz="1400" b="1" baseline="300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434" name="Text Box 115">
              <a:extLst>
                <a:ext uri="{FF2B5EF4-FFF2-40B4-BE49-F238E27FC236}">
                  <a16:creationId xmlns:a16="http://schemas.microsoft.com/office/drawing/2014/main" id="{82481879-EEEA-6838-8420-DAC3B62703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3276" y="2016613"/>
              <a:ext cx="4111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>
                  <a:solidFill>
                    <a:srgbClr val="7030A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ATP</a:t>
              </a:r>
              <a:endParaRPr lang="fr-FR" altLang="fr-FR" sz="1200" b="1" baseline="300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11" name="Arc 210">
              <a:extLst>
                <a:ext uri="{FF2B5EF4-FFF2-40B4-BE49-F238E27FC236}">
                  <a16:creationId xmlns:a16="http://schemas.microsoft.com/office/drawing/2014/main" id="{4466C031-C626-22E3-8E84-1CCAC8413B8E}"/>
                </a:ext>
              </a:extLst>
            </p:cNvPr>
            <p:cNvSpPr/>
            <p:nvPr/>
          </p:nvSpPr>
          <p:spPr>
            <a:xfrm rot="8431647">
              <a:off x="6387668" y="2120361"/>
              <a:ext cx="849113" cy="302371"/>
            </a:xfrm>
            <a:prstGeom prst="arc">
              <a:avLst>
                <a:gd name="adj1" fmla="val 13248426"/>
                <a:gd name="adj2" fmla="val 20387874"/>
              </a:avLst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3D1D942D-FB13-8DBB-D3BA-3F74667A7B85}"/>
                </a:ext>
              </a:extLst>
            </p:cNvPr>
            <p:cNvGrpSpPr/>
            <p:nvPr/>
          </p:nvGrpSpPr>
          <p:grpSpPr>
            <a:xfrm>
              <a:off x="3730205" y="850360"/>
              <a:ext cx="5019080" cy="3439174"/>
              <a:chOff x="3730205" y="850360"/>
              <a:chExt cx="5019080" cy="3439174"/>
            </a:xfrm>
          </p:grpSpPr>
          <p:sp>
            <p:nvSpPr>
              <p:cNvPr id="161" name="Arc 160">
                <a:extLst>
                  <a:ext uri="{FF2B5EF4-FFF2-40B4-BE49-F238E27FC236}">
                    <a16:creationId xmlns:a16="http://schemas.microsoft.com/office/drawing/2014/main" id="{8BDD0DC3-19FB-FBFB-714F-341B93487F29}"/>
                  </a:ext>
                </a:extLst>
              </p:cNvPr>
              <p:cNvSpPr/>
              <p:nvPr/>
            </p:nvSpPr>
            <p:spPr>
              <a:xfrm rot="6535069" flipV="1">
                <a:off x="5246435" y="2974509"/>
                <a:ext cx="1379510" cy="506157"/>
              </a:xfrm>
              <a:prstGeom prst="arc">
                <a:avLst>
                  <a:gd name="adj1" fmla="val 11051893"/>
                  <a:gd name="adj2" fmla="val 18623892"/>
                </a:avLst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5F2A0345-4655-59F8-1415-64657C735983}"/>
                  </a:ext>
                </a:extLst>
              </p:cNvPr>
              <p:cNvSpPr/>
              <p:nvPr/>
            </p:nvSpPr>
            <p:spPr>
              <a:xfrm rot="10188406">
                <a:off x="5289929" y="850360"/>
                <a:ext cx="2419080" cy="1729825"/>
              </a:xfrm>
              <a:prstGeom prst="arc">
                <a:avLst>
                  <a:gd name="adj1" fmla="val 18334749"/>
                  <a:gd name="adj2" fmla="val 21026577"/>
                </a:avLst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" name="Arc 2">
                <a:extLst>
                  <a:ext uri="{FF2B5EF4-FFF2-40B4-BE49-F238E27FC236}">
                    <a16:creationId xmlns:a16="http://schemas.microsoft.com/office/drawing/2014/main" id="{AACB0955-CEB8-388B-03ED-8CDE324827D6}"/>
                  </a:ext>
                </a:extLst>
              </p:cNvPr>
              <p:cNvSpPr/>
              <p:nvPr/>
            </p:nvSpPr>
            <p:spPr>
              <a:xfrm rot="10800000" flipV="1">
                <a:off x="3730205" y="2567025"/>
                <a:ext cx="5019080" cy="1722509"/>
              </a:xfrm>
              <a:prstGeom prst="arc">
                <a:avLst>
                  <a:gd name="adj1" fmla="val 16014112"/>
                  <a:gd name="adj2" fmla="val 20462813"/>
                </a:avLst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sp>
          <p:nvSpPr>
            <p:cNvPr id="23" name="Text Box 115">
              <a:extLst>
                <a:ext uri="{FF2B5EF4-FFF2-40B4-BE49-F238E27FC236}">
                  <a16:creationId xmlns:a16="http://schemas.microsoft.com/office/drawing/2014/main" id="{047FC4FE-6B57-A7B5-4F8E-EB3A02788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4747" y="1643701"/>
              <a:ext cx="5565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>
                  <a:solidFill>
                    <a:srgbClr val="7030A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NADH</a:t>
              </a:r>
              <a:endParaRPr lang="fr-FR" altLang="fr-FR" sz="1200" b="1" baseline="300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9FA2859A-77BD-5F9B-0404-E9039E607644}"/>
                </a:ext>
              </a:extLst>
            </p:cNvPr>
            <p:cNvSpPr/>
            <p:nvPr/>
          </p:nvSpPr>
          <p:spPr>
            <a:xfrm rot="10318295" flipV="1">
              <a:off x="7193664" y="1769778"/>
              <a:ext cx="835094" cy="386770"/>
            </a:xfrm>
            <a:prstGeom prst="arc">
              <a:avLst>
                <a:gd name="adj1" fmla="val 12077697"/>
                <a:gd name="adj2" fmla="val 21488409"/>
              </a:avLst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highlight>
                  <a:srgbClr val="800080"/>
                </a:highlight>
              </a:endParaRP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2B81CADA-1487-DF53-0CCA-D0C6558A6126}"/>
              </a:ext>
            </a:extLst>
          </p:cNvPr>
          <p:cNvGrpSpPr/>
          <p:nvPr/>
        </p:nvGrpSpPr>
        <p:grpSpPr>
          <a:xfrm>
            <a:off x="4084641" y="1833476"/>
            <a:ext cx="1820248" cy="1776084"/>
            <a:chOff x="4084641" y="1833476"/>
            <a:chExt cx="1820248" cy="1776084"/>
          </a:xfrm>
        </p:grpSpPr>
        <p:sp>
          <p:nvSpPr>
            <p:cNvPr id="8" name="Text Box 115">
              <a:extLst>
                <a:ext uri="{FF2B5EF4-FFF2-40B4-BE49-F238E27FC236}">
                  <a16:creationId xmlns:a16="http://schemas.microsoft.com/office/drawing/2014/main" id="{4A1BD135-E196-E381-DA60-93C9FA6AFE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6559" y="1833476"/>
              <a:ext cx="4492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solidFill>
                    <a:srgbClr val="7030A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ATP</a:t>
              </a:r>
              <a:endParaRPr lang="fr-FR" altLang="fr-FR" sz="1400" b="1" baseline="300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Text Box 115">
              <a:extLst>
                <a:ext uri="{FF2B5EF4-FFF2-40B4-BE49-F238E27FC236}">
                  <a16:creationId xmlns:a16="http://schemas.microsoft.com/office/drawing/2014/main" id="{6C4C29C8-455A-37F6-82EC-0F2CE881C4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4641" y="2766643"/>
              <a:ext cx="4492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solidFill>
                    <a:srgbClr val="7030A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ATP</a:t>
              </a:r>
              <a:endParaRPr lang="fr-FR" altLang="fr-FR" sz="1400" b="1" baseline="300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Text Box 115">
              <a:extLst>
                <a:ext uri="{FF2B5EF4-FFF2-40B4-BE49-F238E27FC236}">
                  <a16:creationId xmlns:a16="http://schemas.microsoft.com/office/drawing/2014/main" id="{9329750E-B928-8BBF-E4A8-A093ECA46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626" y="3301585"/>
              <a:ext cx="4492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solidFill>
                    <a:srgbClr val="7030A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ATP</a:t>
              </a:r>
              <a:endParaRPr lang="fr-FR" altLang="fr-FR" sz="1400" b="1" baseline="300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843907BC-B64B-2A95-B8C9-BDF458486AB9}"/>
              </a:ext>
            </a:extLst>
          </p:cNvPr>
          <p:cNvGrpSpPr/>
          <p:nvPr/>
        </p:nvGrpSpPr>
        <p:grpSpPr>
          <a:xfrm>
            <a:off x="7358977" y="359418"/>
            <a:ext cx="4420325" cy="5777902"/>
            <a:chOff x="7358977" y="359418"/>
            <a:chExt cx="4420325" cy="5777902"/>
          </a:xfrm>
        </p:grpSpPr>
        <p:sp>
          <p:nvSpPr>
            <p:cNvPr id="15430" name="Text Box 115">
              <a:extLst>
                <a:ext uri="{FF2B5EF4-FFF2-40B4-BE49-F238E27FC236}">
                  <a16:creationId xmlns:a16="http://schemas.microsoft.com/office/drawing/2014/main" id="{C1E66194-F4A1-50AA-C6D2-ABFC23022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40947" y="1849375"/>
              <a:ext cx="44371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GYD</a:t>
              </a:r>
              <a:endParaRPr lang="fr-FR" altLang="fr-FR" sz="1200" baseline="300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8AE788A4-E1D1-BB73-8207-3C5031A9B473}"/>
                </a:ext>
              </a:extLst>
            </p:cNvPr>
            <p:cNvGrpSpPr/>
            <p:nvPr/>
          </p:nvGrpSpPr>
          <p:grpSpPr>
            <a:xfrm>
              <a:off x="7358977" y="359418"/>
              <a:ext cx="4420325" cy="5777902"/>
              <a:chOff x="7358977" y="359418"/>
              <a:chExt cx="4420325" cy="5777902"/>
            </a:xfrm>
          </p:grpSpPr>
          <p:sp>
            <p:nvSpPr>
              <p:cNvPr id="15415" name="Text Box 115">
                <a:extLst>
                  <a:ext uri="{FF2B5EF4-FFF2-40B4-BE49-F238E27FC236}">
                    <a16:creationId xmlns:a16="http://schemas.microsoft.com/office/drawing/2014/main" id="{0817EE04-522C-4FA2-BCF5-07D945827C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58977" y="1275804"/>
                <a:ext cx="560387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serine</a:t>
                </a:r>
                <a:endParaRPr lang="fr-FR" altLang="fr-FR" sz="1200" baseline="-25000" dirty="0">
                  <a:solidFill>
                    <a:srgbClr val="C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5433" name="Text Box 115">
                <a:extLst>
                  <a:ext uri="{FF2B5EF4-FFF2-40B4-BE49-F238E27FC236}">
                    <a16:creationId xmlns:a16="http://schemas.microsoft.com/office/drawing/2014/main" id="{4F3CEEC7-D026-01FC-D6CB-458C1D88EB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31068" y="1101009"/>
                <a:ext cx="79714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 b="1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CO</a:t>
                </a:r>
                <a:r>
                  <a:rPr lang="fr-FR" altLang="fr-FR" sz="1200" b="1" baseline="-25000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 </a:t>
                </a:r>
                <a:r>
                  <a:rPr lang="fr-FR" altLang="fr-FR" sz="1200" b="1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+ NH</a:t>
                </a:r>
                <a:r>
                  <a:rPr lang="fr-FR" altLang="fr-FR" sz="1200" b="1" baseline="-25000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3</a:t>
                </a:r>
              </a:p>
            </p:txBody>
          </p:sp>
          <p:grpSp>
            <p:nvGrpSpPr>
              <p:cNvPr id="78" name="Groupe 77">
                <a:extLst>
                  <a:ext uri="{FF2B5EF4-FFF2-40B4-BE49-F238E27FC236}">
                    <a16:creationId xmlns:a16="http://schemas.microsoft.com/office/drawing/2014/main" id="{637FD35F-7627-C8AD-62D7-D19C63C16078}"/>
                  </a:ext>
                </a:extLst>
              </p:cNvPr>
              <p:cNvGrpSpPr/>
              <p:nvPr/>
            </p:nvGrpSpPr>
            <p:grpSpPr>
              <a:xfrm>
                <a:off x="7459953" y="359418"/>
                <a:ext cx="4319349" cy="5777902"/>
                <a:chOff x="7459953" y="359418"/>
                <a:chExt cx="4319349" cy="5777902"/>
              </a:xfrm>
            </p:grpSpPr>
            <p:sp>
              <p:nvSpPr>
                <p:cNvPr id="15367" name="Text Box 115">
                  <a:extLst>
                    <a:ext uri="{FF2B5EF4-FFF2-40B4-BE49-F238E27FC236}">
                      <a16:creationId xmlns:a16="http://schemas.microsoft.com/office/drawing/2014/main" id="{D089570D-DE58-3172-EFD9-36DC9F12BF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246396" y="5830933"/>
                  <a:ext cx="361950" cy="306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400" b="1" dirty="0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O</a:t>
                  </a:r>
                  <a:r>
                    <a:rPr lang="fr-FR" altLang="fr-FR" sz="1400" b="1" baseline="-25000" dirty="0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2</a:t>
                  </a:r>
                </a:p>
              </p:txBody>
            </p:sp>
            <p:sp>
              <p:nvSpPr>
                <p:cNvPr id="15378" name="Text Box 115">
                  <a:extLst>
                    <a:ext uri="{FF2B5EF4-FFF2-40B4-BE49-F238E27FC236}">
                      <a16:creationId xmlns:a16="http://schemas.microsoft.com/office/drawing/2014/main" id="{01EE7BFD-04C9-3A43-A268-E0EA176217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531527" y="3356632"/>
                  <a:ext cx="730250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 dirty="0" err="1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glycolate</a:t>
                  </a:r>
                  <a:endParaRPr lang="fr-FR" altLang="fr-FR" sz="1200" baseline="-25000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5379" name="Text Box 115">
                  <a:extLst>
                    <a:ext uri="{FF2B5EF4-FFF2-40B4-BE49-F238E27FC236}">
                      <a16:creationId xmlns:a16="http://schemas.microsoft.com/office/drawing/2014/main" id="{8902D8EB-9661-D362-F3AC-57C7A3000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850590" y="1673408"/>
                  <a:ext cx="795337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 dirty="0" err="1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glyoxylate</a:t>
                  </a:r>
                  <a:endParaRPr lang="fr-FR" altLang="fr-FR" sz="1200" baseline="-25000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5384" name="Text Box 115">
                  <a:extLst>
                    <a:ext uri="{FF2B5EF4-FFF2-40B4-BE49-F238E27FC236}">
                      <a16:creationId xmlns:a16="http://schemas.microsoft.com/office/drawing/2014/main" id="{A3CA62B4-60D6-3946-A28A-3EC99124D4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639477" y="4466294"/>
                  <a:ext cx="849312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P-glycolate</a:t>
                  </a:r>
                  <a:endParaRPr lang="fr-FR" altLang="fr-FR" sz="1200" baseline="-2500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5390" name="Rectangle 22">
                  <a:extLst>
                    <a:ext uri="{FF2B5EF4-FFF2-40B4-BE49-F238E27FC236}">
                      <a16:creationId xmlns:a16="http://schemas.microsoft.com/office/drawing/2014/main" id="{EB80978D-2766-6B8C-A7EB-A5BE14628B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10929990" y="3737631"/>
                  <a:ext cx="1390650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fr-FR" altLang="fr-FR" sz="1400" b="1" dirty="0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Photorespiration</a:t>
                  </a:r>
                </a:p>
              </p:txBody>
            </p:sp>
            <p:sp>
              <p:nvSpPr>
                <p:cNvPr id="25" name="Arc 24">
                  <a:extLst>
                    <a:ext uri="{FF2B5EF4-FFF2-40B4-BE49-F238E27FC236}">
                      <a16:creationId xmlns:a16="http://schemas.microsoft.com/office/drawing/2014/main" id="{F3655088-D295-76F8-F31C-43F9417EDBB4}"/>
                    </a:ext>
                  </a:extLst>
                </p:cNvPr>
                <p:cNvSpPr/>
                <p:nvPr/>
              </p:nvSpPr>
              <p:spPr>
                <a:xfrm rot="19234260">
                  <a:off x="10020049" y="4697974"/>
                  <a:ext cx="1503560" cy="1308652"/>
                </a:xfrm>
                <a:prstGeom prst="arc">
                  <a:avLst>
                    <a:gd name="adj1" fmla="val 10360894"/>
                    <a:gd name="adj2" fmla="val 18114936"/>
                  </a:avLst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60" name="Arc 159">
                  <a:extLst>
                    <a:ext uri="{FF2B5EF4-FFF2-40B4-BE49-F238E27FC236}">
                      <a16:creationId xmlns:a16="http://schemas.microsoft.com/office/drawing/2014/main" id="{3072F5B2-6CB9-E2F3-9DED-4CDEBCF0AB2F}"/>
                    </a:ext>
                  </a:extLst>
                </p:cNvPr>
                <p:cNvSpPr/>
                <p:nvPr/>
              </p:nvSpPr>
              <p:spPr>
                <a:xfrm rot="16200000" flipV="1">
                  <a:off x="10315781" y="3840781"/>
                  <a:ext cx="936625" cy="388937"/>
                </a:xfrm>
                <a:prstGeom prst="arc">
                  <a:avLst>
                    <a:gd name="adj1" fmla="val 11451732"/>
                    <a:gd name="adj2" fmla="val 20387874"/>
                  </a:avLst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63" name="Arc 162">
                  <a:extLst>
                    <a:ext uri="{FF2B5EF4-FFF2-40B4-BE49-F238E27FC236}">
                      <a16:creationId xmlns:a16="http://schemas.microsoft.com/office/drawing/2014/main" id="{8A112C84-94E6-D745-961E-E2C9E8A44BE5}"/>
                    </a:ext>
                  </a:extLst>
                </p:cNvPr>
                <p:cNvSpPr/>
                <p:nvPr/>
              </p:nvSpPr>
              <p:spPr>
                <a:xfrm rot="13929621">
                  <a:off x="8971092" y="2196179"/>
                  <a:ext cx="2145848" cy="738782"/>
                </a:xfrm>
                <a:prstGeom prst="arc">
                  <a:avLst>
                    <a:gd name="adj1" fmla="val 11375427"/>
                    <a:gd name="adj2" fmla="val 20942196"/>
                  </a:avLst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5398" name="Text Box 115">
                  <a:extLst>
                    <a:ext uri="{FF2B5EF4-FFF2-40B4-BE49-F238E27FC236}">
                      <a16:creationId xmlns:a16="http://schemas.microsoft.com/office/drawing/2014/main" id="{C741490A-723C-6DBD-DFCE-526CA2290E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056081" y="386114"/>
                  <a:ext cx="1517629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 b="1" dirty="0" err="1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Glycolate</a:t>
                  </a:r>
                  <a:r>
                    <a:rPr lang="fr-FR" altLang="fr-FR" sz="1200" b="1" dirty="0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 </a:t>
                  </a:r>
                  <a:r>
                    <a:rPr lang="fr-FR" altLang="fr-FR" sz="1200" b="1" dirty="0" err="1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excretion</a:t>
                  </a:r>
                  <a:endParaRPr lang="fr-FR" altLang="fr-FR" sz="1200" b="1" baseline="-25000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66" name="Arc 165">
                  <a:extLst>
                    <a:ext uri="{FF2B5EF4-FFF2-40B4-BE49-F238E27FC236}">
                      <a16:creationId xmlns:a16="http://schemas.microsoft.com/office/drawing/2014/main" id="{4DFEEA0D-E7C0-8B7C-2DAE-5692E98DE19C}"/>
                    </a:ext>
                  </a:extLst>
                </p:cNvPr>
                <p:cNvSpPr/>
                <p:nvPr/>
              </p:nvSpPr>
              <p:spPr>
                <a:xfrm rot="16419467">
                  <a:off x="9377267" y="1692146"/>
                  <a:ext cx="3256415" cy="590960"/>
                </a:xfrm>
                <a:prstGeom prst="arc">
                  <a:avLst>
                    <a:gd name="adj1" fmla="val 11180181"/>
                    <a:gd name="adj2" fmla="val 21098489"/>
                  </a:avLst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5414" name="Text Box 115">
                  <a:extLst>
                    <a:ext uri="{FF2B5EF4-FFF2-40B4-BE49-F238E27FC236}">
                      <a16:creationId xmlns:a16="http://schemas.microsoft.com/office/drawing/2014/main" id="{99F95BEF-9262-A918-07A6-8C23D495614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451117" y="1243593"/>
                  <a:ext cx="611188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 dirty="0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glycine</a:t>
                  </a:r>
                  <a:endParaRPr lang="fr-FR" altLang="fr-FR" sz="1200" baseline="-25000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87" name="Arc 186">
                  <a:extLst>
                    <a:ext uri="{FF2B5EF4-FFF2-40B4-BE49-F238E27FC236}">
                      <a16:creationId xmlns:a16="http://schemas.microsoft.com/office/drawing/2014/main" id="{D399B730-3179-0015-6710-ACCCFDC5F1F9}"/>
                    </a:ext>
                  </a:extLst>
                </p:cNvPr>
                <p:cNvSpPr/>
                <p:nvPr/>
              </p:nvSpPr>
              <p:spPr>
                <a:xfrm rot="14069309" flipV="1">
                  <a:off x="8920523" y="1440892"/>
                  <a:ext cx="441587" cy="265587"/>
                </a:xfrm>
                <a:prstGeom prst="arc">
                  <a:avLst>
                    <a:gd name="adj1" fmla="val 12282977"/>
                    <a:gd name="adj2" fmla="val 21281037"/>
                  </a:avLst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96" name="Forme libre 195">
                  <a:extLst>
                    <a:ext uri="{FF2B5EF4-FFF2-40B4-BE49-F238E27FC236}">
                      <a16:creationId xmlns:a16="http://schemas.microsoft.com/office/drawing/2014/main" id="{31AAEF3A-92C0-D793-12E7-70DC14AB2AF7}"/>
                    </a:ext>
                  </a:extLst>
                </p:cNvPr>
                <p:cNvSpPr/>
                <p:nvPr/>
              </p:nvSpPr>
              <p:spPr>
                <a:xfrm rot="3394303">
                  <a:off x="9229290" y="2093147"/>
                  <a:ext cx="339725" cy="238125"/>
                </a:xfrm>
                <a:custGeom>
                  <a:avLst/>
                  <a:gdLst>
                    <a:gd name="connsiteX0" fmla="*/ 478132 w 812261"/>
                    <a:gd name="connsiteY0" fmla="*/ 182923 h 610166"/>
                    <a:gd name="connsiteX1" fmla="*/ 645110 w 812261"/>
                    <a:gd name="connsiteY1" fmla="*/ 71605 h 610166"/>
                    <a:gd name="connsiteX2" fmla="*/ 812087 w 812261"/>
                    <a:gd name="connsiteY2" fmla="*/ 341949 h 610166"/>
                    <a:gd name="connsiteX3" fmla="*/ 613304 w 812261"/>
                    <a:gd name="connsiteY3" fmla="*/ 572537 h 610166"/>
                    <a:gd name="connsiteX4" fmla="*/ 454278 w 812261"/>
                    <a:gd name="connsiteY4" fmla="*/ 445316 h 610166"/>
                    <a:gd name="connsiteX5" fmla="*/ 350911 w 812261"/>
                    <a:gd name="connsiteY5" fmla="*/ 381706 h 610166"/>
                    <a:gd name="connsiteX6" fmla="*/ 223690 w 812261"/>
                    <a:gd name="connsiteY6" fmla="*/ 588440 h 610166"/>
                    <a:gd name="connsiteX7" fmla="*/ 24908 w 812261"/>
                    <a:gd name="connsiteY7" fmla="*/ 572537 h 610166"/>
                    <a:gd name="connsiteX8" fmla="*/ 9005 w 812261"/>
                    <a:gd name="connsiteY8" fmla="*/ 310144 h 610166"/>
                    <a:gd name="connsiteX9" fmla="*/ 80567 w 812261"/>
                    <a:gd name="connsiteY9" fmla="*/ 79556 h 610166"/>
                    <a:gd name="connsiteX10" fmla="*/ 247544 w 812261"/>
                    <a:gd name="connsiteY10" fmla="*/ 43 h 610166"/>
                    <a:gd name="connsiteX11" fmla="*/ 350911 w 812261"/>
                    <a:gd name="connsiteY11" fmla="*/ 87508 h 610166"/>
                    <a:gd name="connsiteX12" fmla="*/ 366814 w 812261"/>
                    <a:gd name="connsiteY12" fmla="*/ 214728 h 610166"/>
                    <a:gd name="connsiteX13" fmla="*/ 478132 w 812261"/>
                    <a:gd name="connsiteY13" fmla="*/ 182923 h 610166"/>
                    <a:gd name="connsiteX0" fmla="*/ 478132 w 812261"/>
                    <a:gd name="connsiteY0" fmla="*/ 182923 h 610166"/>
                    <a:gd name="connsiteX1" fmla="*/ 645110 w 812261"/>
                    <a:gd name="connsiteY1" fmla="*/ 71605 h 610166"/>
                    <a:gd name="connsiteX2" fmla="*/ 812087 w 812261"/>
                    <a:gd name="connsiteY2" fmla="*/ 341949 h 610166"/>
                    <a:gd name="connsiteX3" fmla="*/ 613304 w 812261"/>
                    <a:gd name="connsiteY3" fmla="*/ 572537 h 610166"/>
                    <a:gd name="connsiteX4" fmla="*/ 454278 w 812261"/>
                    <a:gd name="connsiteY4" fmla="*/ 445316 h 610166"/>
                    <a:gd name="connsiteX5" fmla="*/ 350911 w 812261"/>
                    <a:gd name="connsiteY5" fmla="*/ 381706 h 610166"/>
                    <a:gd name="connsiteX6" fmla="*/ 223690 w 812261"/>
                    <a:gd name="connsiteY6" fmla="*/ 588440 h 610166"/>
                    <a:gd name="connsiteX7" fmla="*/ 24908 w 812261"/>
                    <a:gd name="connsiteY7" fmla="*/ 572537 h 610166"/>
                    <a:gd name="connsiteX8" fmla="*/ 9005 w 812261"/>
                    <a:gd name="connsiteY8" fmla="*/ 310144 h 610166"/>
                    <a:gd name="connsiteX9" fmla="*/ 80567 w 812261"/>
                    <a:gd name="connsiteY9" fmla="*/ 79556 h 610166"/>
                    <a:gd name="connsiteX10" fmla="*/ 247544 w 812261"/>
                    <a:gd name="connsiteY10" fmla="*/ 43 h 610166"/>
                    <a:gd name="connsiteX11" fmla="*/ 350911 w 812261"/>
                    <a:gd name="connsiteY11" fmla="*/ 87508 h 610166"/>
                    <a:gd name="connsiteX12" fmla="*/ 478132 w 812261"/>
                    <a:gd name="connsiteY12" fmla="*/ 182923 h 610166"/>
                    <a:gd name="connsiteX0" fmla="*/ 478132 w 812261"/>
                    <a:gd name="connsiteY0" fmla="*/ 182923 h 605894"/>
                    <a:gd name="connsiteX1" fmla="*/ 645110 w 812261"/>
                    <a:gd name="connsiteY1" fmla="*/ 71605 h 605894"/>
                    <a:gd name="connsiteX2" fmla="*/ 812087 w 812261"/>
                    <a:gd name="connsiteY2" fmla="*/ 341949 h 605894"/>
                    <a:gd name="connsiteX3" fmla="*/ 613304 w 812261"/>
                    <a:gd name="connsiteY3" fmla="*/ 572537 h 605894"/>
                    <a:gd name="connsiteX4" fmla="*/ 454278 w 812261"/>
                    <a:gd name="connsiteY4" fmla="*/ 445316 h 605894"/>
                    <a:gd name="connsiteX5" fmla="*/ 223690 w 812261"/>
                    <a:gd name="connsiteY5" fmla="*/ 588440 h 605894"/>
                    <a:gd name="connsiteX6" fmla="*/ 24908 w 812261"/>
                    <a:gd name="connsiteY6" fmla="*/ 572537 h 605894"/>
                    <a:gd name="connsiteX7" fmla="*/ 9005 w 812261"/>
                    <a:gd name="connsiteY7" fmla="*/ 310144 h 605894"/>
                    <a:gd name="connsiteX8" fmla="*/ 80567 w 812261"/>
                    <a:gd name="connsiteY8" fmla="*/ 79556 h 605894"/>
                    <a:gd name="connsiteX9" fmla="*/ 247544 w 812261"/>
                    <a:gd name="connsiteY9" fmla="*/ 43 h 605894"/>
                    <a:gd name="connsiteX10" fmla="*/ 350911 w 812261"/>
                    <a:gd name="connsiteY10" fmla="*/ 87508 h 605894"/>
                    <a:gd name="connsiteX11" fmla="*/ 478132 w 812261"/>
                    <a:gd name="connsiteY11" fmla="*/ 182923 h 605894"/>
                    <a:gd name="connsiteX0" fmla="*/ 478132 w 812261"/>
                    <a:gd name="connsiteY0" fmla="*/ 182923 h 605894"/>
                    <a:gd name="connsiteX1" fmla="*/ 645110 w 812261"/>
                    <a:gd name="connsiteY1" fmla="*/ 71605 h 605894"/>
                    <a:gd name="connsiteX2" fmla="*/ 812087 w 812261"/>
                    <a:gd name="connsiteY2" fmla="*/ 341949 h 605894"/>
                    <a:gd name="connsiteX3" fmla="*/ 613304 w 812261"/>
                    <a:gd name="connsiteY3" fmla="*/ 572537 h 605894"/>
                    <a:gd name="connsiteX4" fmla="*/ 454278 w 812261"/>
                    <a:gd name="connsiteY4" fmla="*/ 445316 h 605894"/>
                    <a:gd name="connsiteX5" fmla="*/ 223690 w 812261"/>
                    <a:gd name="connsiteY5" fmla="*/ 588440 h 605894"/>
                    <a:gd name="connsiteX6" fmla="*/ 24908 w 812261"/>
                    <a:gd name="connsiteY6" fmla="*/ 572537 h 605894"/>
                    <a:gd name="connsiteX7" fmla="*/ 9005 w 812261"/>
                    <a:gd name="connsiteY7" fmla="*/ 310144 h 605894"/>
                    <a:gd name="connsiteX8" fmla="*/ 80567 w 812261"/>
                    <a:gd name="connsiteY8" fmla="*/ 79556 h 605894"/>
                    <a:gd name="connsiteX9" fmla="*/ 247544 w 812261"/>
                    <a:gd name="connsiteY9" fmla="*/ 43 h 605894"/>
                    <a:gd name="connsiteX10" fmla="*/ 478132 w 812261"/>
                    <a:gd name="connsiteY10" fmla="*/ 182923 h 605894"/>
                    <a:gd name="connsiteX0" fmla="*/ 422473 w 812276"/>
                    <a:gd name="connsiteY0" fmla="*/ 161535 h 608360"/>
                    <a:gd name="connsiteX1" fmla="*/ 645110 w 812276"/>
                    <a:gd name="connsiteY1" fmla="*/ 74071 h 608360"/>
                    <a:gd name="connsiteX2" fmla="*/ 812087 w 812276"/>
                    <a:gd name="connsiteY2" fmla="*/ 344415 h 608360"/>
                    <a:gd name="connsiteX3" fmla="*/ 613304 w 812276"/>
                    <a:gd name="connsiteY3" fmla="*/ 575003 h 608360"/>
                    <a:gd name="connsiteX4" fmla="*/ 454278 w 812276"/>
                    <a:gd name="connsiteY4" fmla="*/ 447782 h 608360"/>
                    <a:gd name="connsiteX5" fmla="*/ 223690 w 812276"/>
                    <a:gd name="connsiteY5" fmla="*/ 590906 h 608360"/>
                    <a:gd name="connsiteX6" fmla="*/ 24908 w 812276"/>
                    <a:gd name="connsiteY6" fmla="*/ 575003 h 608360"/>
                    <a:gd name="connsiteX7" fmla="*/ 9005 w 812276"/>
                    <a:gd name="connsiteY7" fmla="*/ 312610 h 608360"/>
                    <a:gd name="connsiteX8" fmla="*/ 80567 w 812276"/>
                    <a:gd name="connsiteY8" fmla="*/ 82022 h 608360"/>
                    <a:gd name="connsiteX9" fmla="*/ 247544 w 812276"/>
                    <a:gd name="connsiteY9" fmla="*/ 2509 h 608360"/>
                    <a:gd name="connsiteX10" fmla="*/ 422473 w 812276"/>
                    <a:gd name="connsiteY10" fmla="*/ 161535 h 608360"/>
                    <a:gd name="connsiteX0" fmla="*/ 422473 w 812276"/>
                    <a:gd name="connsiteY0" fmla="*/ 161535 h 606819"/>
                    <a:gd name="connsiteX1" fmla="*/ 645110 w 812276"/>
                    <a:gd name="connsiteY1" fmla="*/ 74071 h 606819"/>
                    <a:gd name="connsiteX2" fmla="*/ 812087 w 812276"/>
                    <a:gd name="connsiteY2" fmla="*/ 344415 h 606819"/>
                    <a:gd name="connsiteX3" fmla="*/ 613304 w 812276"/>
                    <a:gd name="connsiteY3" fmla="*/ 575003 h 606819"/>
                    <a:gd name="connsiteX4" fmla="*/ 390667 w 812276"/>
                    <a:gd name="connsiteY4" fmla="*/ 471636 h 606819"/>
                    <a:gd name="connsiteX5" fmla="*/ 223690 w 812276"/>
                    <a:gd name="connsiteY5" fmla="*/ 590906 h 606819"/>
                    <a:gd name="connsiteX6" fmla="*/ 24908 w 812276"/>
                    <a:gd name="connsiteY6" fmla="*/ 575003 h 606819"/>
                    <a:gd name="connsiteX7" fmla="*/ 9005 w 812276"/>
                    <a:gd name="connsiteY7" fmla="*/ 312610 h 606819"/>
                    <a:gd name="connsiteX8" fmla="*/ 80567 w 812276"/>
                    <a:gd name="connsiteY8" fmla="*/ 82022 h 606819"/>
                    <a:gd name="connsiteX9" fmla="*/ 247544 w 812276"/>
                    <a:gd name="connsiteY9" fmla="*/ 2509 h 606819"/>
                    <a:gd name="connsiteX10" fmla="*/ 422473 w 812276"/>
                    <a:gd name="connsiteY10" fmla="*/ 161535 h 606819"/>
                    <a:gd name="connsiteX0" fmla="*/ 422473 w 748835"/>
                    <a:gd name="connsiteY0" fmla="*/ 161535 h 606819"/>
                    <a:gd name="connsiteX1" fmla="*/ 645110 w 748835"/>
                    <a:gd name="connsiteY1" fmla="*/ 74071 h 606819"/>
                    <a:gd name="connsiteX2" fmla="*/ 748477 w 748835"/>
                    <a:gd name="connsiteY2" fmla="*/ 336464 h 606819"/>
                    <a:gd name="connsiteX3" fmla="*/ 613304 w 748835"/>
                    <a:gd name="connsiteY3" fmla="*/ 575003 h 606819"/>
                    <a:gd name="connsiteX4" fmla="*/ 390667 w 748835"/>
                    <a:gd name="connsiteY4" fmla="*/ 471636 h 606819"/>
                    <a:gd name="connsiteX5" fmla="*/ 223690 w 748835"/>
                    <a:gd name="connsiteY5" fmla="*/ 590906 h 606819"/>
                    <a:gd name="connsiteX6" fmla="*/ 24908 w 748835"/>
                    <a:gd name="connsiteY6" fmla="*/ 575003 h 606819"/>
                    <a:gd name="connsiteX7" fmla="*/ 9005 w 748835"/>
                    <a:gd name="connsiteY7" fmla="*/ 312610 h 606819"/>
                    <a:gd name="connsiteX8" fmla="*/ 80567 w 748835"/>
                    <a:gd name="connsiteY8" fmla="*/ 82022 h 606819"/>
                    <a:gd name="connsiteX9" fmla="*/ 247544 w 748835"/>
                    <a:gd name="connsiteY9" fmla="*/ 2509 h 606819"/>
                    <a:gd name="connsiteX10" fmla="*/ 422473 w 748835"/>
                    <a:gd name="connsiteY10" fmla="*/ 161535 h 606819"/>
                    <a:gd name="connsiteX0" fmla="*/ 413468 w 739830"/>
                    <a:gd name="connsiteY0" fmla="*/ 161535 h 594178"/>
                    <a:gd name="connsiteX1" fmla="*/ 636105 w 739830"/>
                    <a:gd name="connsiteY1" fmla="*/ 74071 h 594178"/>
                    <a:gd name="connsiteX2" fmla="*/ 739472 w 739830"/>
                    <a:gd name="connsiteY2" fmla="*/ 336464 h 594178"/>
                    <a:gd name="connsiteX3" fmla="*/ 604299 w 739830"/>
                    <a:gd name="connsiteY3" fmla="*/ 575003 h 594178"/>
                    <a:gd name="connsiteX4" fmla="*/ 381662 w 739830"/>
                    <a:gd name="connsiteY4" fmla="*/ 471636 h 594178"/>
                    <a:gd name="connsiteX5" fmla="*/ 214685 w 739830"/>
                    <a:gd name="connsiteY5" fmla="*/ 590906 h 594178"/>
                    <a:gd name="connsiteX6" fmla="*/ 0 w 739830"/>
                    <a:gd name="connsiteY6" fmla="*/ 312610 h 594178"/>
                    <a:gd name="connsiteX7" fmla="*/ 71562 w 739830"/>
                    <a:gd name="connsiteY7" fmla="*/ 82022 h 594178"/>
                    <a:gd name="connsiteX8" fmla="*/ 238539 w 739830"/>
                    <a:gd name="connsiteY8" fmla="*/ 2509 h 594178"/>
                    <a:gd name="connsiteX9" fmla="*/ 413468 w 739830"/>
                    <a:gd name="connsiteY9" fmla="*/ 161535 h 594178"/>
                    <a:gd name="connsiteX0" fmla="*/ 414217 w 740579"/>
                    <a:gd name="connsiteY0" fmla="*/ 161535 h 577778"/>
                    <a:gd name="connsiteX1" fmla="*/ 636854 w 740579"/>
                    <a:gd name="connsiteY1" fmla="*/ 74071 h 577778"/>
                    <a:gd name="connsiteX2" fmla="*/ 740221 w 740579"/>
                    <a:gd name="connsiteY2" fmla="*/ 336464 h 577778"/>
                    <a:gd name="connsiteX3" fmla="*/ 605048 w 740579"/>
                    <a:gd name="connsiteY3" fmla="*/ 575003 h 577778"/>
                    <a:gd name="connsiteX4" fmla="*/ 382411 w 740579"/>
                    <a:gd name="connsiteY4" fmla="*/ 471636 h 577778"/>
                    <a:gd name="connsiteX5" fmla="*/ 112067 w 740579"/>
                    <a:gd name="connsiteY5" fmla="*/ 551150 h 577778"/>
                    <a:gd name="connsiteX6" fmla="*/ 749 w 740579"/>
                    <a:gd name="connsiteY6" fmla="*/ 312610 h 577778"/>
                    <a:gd name="connsiteX7" fmla="*/ 72311 w 740579"/>
                    <a:gd name="connsiteY7" fmla="*/ 82022 h 577778"/>
                    <a:gd name="connsiteX8" fmla="*/ 239288 w 740579"/>
                    <a:gd name="connsiteY8" fmla="*/ 2509 h 577778"/>
                    <a:gd name="connsiteX9" fmla="*/ 414217 w 740579"/>
                    <a:gd name="connsiteY9" fmla="*/ 161535 h 577778"/>
                    <a:gd name="connsiteX0" fmla="*/ 414217 w 651932"/>
                    <a:gd name="connsiteY0" fmla="*/ 161535 h 577778"/>
                    <a:gd name="connsiteX1" fmla="*/ 636854 w 651932"/>
                    <a:gd name="connsiteY1" fmla="*/ 74071 h 577778"/>
                    <a:gd name="connsiteX2" fmla="*/ 628903 w 651932"/>
                    <a:gd name="connsiteY2" fmla="*/ 336464 h 577778"/>
                    <a:gd name="connsiteX3" fmla="*/ 605048 w 651932"/>
                    <a:gd name="connsiteY3" fmla="*/ 575003 h 577778"/>
                    <a:gd name="connsiteX4" fmla="*/ 382411 w 651932"/>
                    <a:gd name="connsiteY4" fmla="*/ 471636 h 577778"/>
                    <a:gd name="connsiteX5" fmla="*/ 112067 w 651932"/>
                    <a:gd name="connsiteY5" fmla="*/ 551150 h 577778"/>
                    <a:gd name="connsiteX6" fmla="*/ 749 w 651932"/>
                    <a:gd name="connsiteY6" fmla="*/ 312610 h 577778"/>
                    <a:gd name="connsiteX7" fmla="*/ 72311 w 651932"/>
                    <a:gd name="connsiteY7" fmla="*/ 82022 h 577778"/>
                    <a:gd name="connsiteX8" fmla="*/ 239288 w 651932"/>
                    <a:gd name="connsiteY8" fmla="*/ 2509 h 577778"/>
                    <a:gd name="connsiteX9" fmla="*/ 414217 w 651932"/>
                    <a:gd name="connsiteY9" fmla="*/ 161535 h 577778"/>
                    <a:gd name="connsiteX0" fmla="*/ 342887 w 580602"/>
                    <a:gd name="connsiteY0" fmla="*/ 161480 h 577723"/>
                    <a:gd name="connsiteX1" fmla="*/ 565524 w 580602"/>
                    <a:gd name="connsiteY1" fmla="*/ 74016 h 577723"/>
                    <a:gd name="connsiteX2" fmla="*/ 557573 w 580602"/>
                    <a:gd name="connsiteY2" fmla="*/ 336409 h 577723"/>
                    <a:gd name="connsiteX3" fmla="*/ 533718 w 580602"/>
                    <a:gd name="connsiteY3" fmla="*/ 574948 h 577723"/>
                    <a:gd name="connsiteX4" fmla="*/ 311081 w 580602"/>
                    <a:gd name="connsiteY4" fmla="*/ 471581 h 577723"/>
                    <a:gd name="connsiteX5" fmla="*/ 40737 w 580602"/>
                    <a:gd name="connsiteY5" fmla="*/ 551095 h 577723"/>
                    <a:gd name="connsiteX6" fmla="*/ 96396 w 580602"/>
                    <a:gd name="connsiteY6" fmla="*/ 304604 h 577723"/>
                    <a:gd name="connsiteX7" fmla="*/ 981 w 580602"/>
                    <a:gd name="connsiteY7" fmla="*/ 81967 h 577723"/>
                    <a:gd name="connsiteX8" fmla="*/ 167958 w 580602"/>
                    <a:gd name="connsiteY8" fmla="*/ 2454 h 577723"/>
                    <a:gd name="connsiteX9" fmla="*/ 342887 w 580602"/>
                    <a:gd name="connsiteY9" fmla="*/ 161480 h 577723"/>
                    <a:gd name="connsiteX0" fmla="*/ 342887 w 580871"/>
                    <a:gd name="connsiteY0" fmla="*/ 161480 h 555845"/>
                    <a:gd name="connsiteX1" fmla="*/ 565524 w 580871"/>
                    <a:gd name="connsiteY1" fmla="*/ 74016 h 555845"/>
                    <a:gd name="connsiteX2" fmla="*/ 557573 w 580871"/>
                    <a:gd name="connsiteY2" fmla="*/ 336409 h 555845"/>
                    <a:gd name="connsiteX3" fmla="*/ 525767 w 580871"/>
                    <a:gd name="connsiteY3" fmla="*/ 527241 h 555845"/>
                    <a:gd name="connsiteX4" fmla="*/ 311081 w 580871"/>
                    <a:gd name="connsiteY4" fmla="*/ 471581 h 555845"/>
                    <a:gd name="connsiteX5" fmla="*/ 40737 w 580871"/>
                    <a:gd name="connsiteY5" fmla="*/ 551095 h 555845"/>
                    <a:gd name="connsiteX6" fmla="*/ 96396 w 580871"/>
                    <a:gd name="connsiteY6" fmla="*/ 304604 h 555845"/>
                    <a:gd name="connsiteX7" fmla="*/ 981 w 580871"/>
                    <a:gd name="connsiteY7" fmla="*/ 81967 h 555845"/>
                    <a:gd name="connsiteX8" fmla="*/ 167958 w 580871"/>
                    <a:gd name="connsiteY8" fmla="*/ 2454 h 555845"/>
                    <a:gd name="connsiteX9" fmla="*/ 342887 w 580871"/>
                    <a:gd name="connsiteY9" fmla="*/ 161480 h 555845"/>
                    <a:gd name="connsiteX0" fmla="*/ 342887 w 569039"/>
                    <a:gd name="connsiteY0" fmla="*/ 161480 h 555845"/>
                    <a:gd name="connsiteX1" fmla="*/ 549621 w 569039"/>
                    <a:gd name="connsiteY1" fmla="*/ 121724 h 555845"/>
                    <a:gd name="connsiteX2" fmla="*/ 557573 w 569039"/>
                    <a:gd name="connsiteY2" fmla="*/ 336409 h 555845"/>
                    <a:gd name="connsiteX3" fmla="*/ 525767 w 569039"/>
                    <a:gd name="connsiteY3" fmla="*/ 527241 h 555845"/>
                    <a:gd name="connsiteX4" fmla="*/ 311081 w 569039"/>
                    <a:gd name="connsiteY4" fmla="*/ 471581 h 555845"/>
                    <a:gd name="connsiteX5" fmla="*/ 40737 w 569039"/>
                    <a:gd name="connsiteY5" fmla="*/ 551095 h 555845"/>
                    <a:gd name="connsiteX6" fmla="*/ 96396 w 569039"/>
                    <a:gd name="connsiteY6" fmla="*/ 304604 h 555845"/>
                    <a:gd name="connsiteX7" fmla="*/ 981 w 569039"/>
                    <a:gd name="connsiteY7" fmla="*/ 81967 h 555845"/>
                    <a:gd name="connsiteX8" fmla="*/ 167958 w 569039"/>
                    <a:gd name="connsiteY8" fmla="*/ 2454 h 555845"/>
                    <a:gd name="connsiteX9" fmla="*/ 342887 w 569039"/>
                    <a:gd name="connsiteY9" fmla="*/ 161480 h 555845"/>
                    <a:gd name="connsiteX0" fmla="*/ 342922 w 569074"/>
                    <a:gd name="connsiteY0" fmla="*/ 161480 h 551628"/>
                    <a:gd name="connsiteX1" fmla="*/ 549656 w 569074"/>
                    <a:gd name="connsiteY1" fmla="*/ 121724 h 551628"/>
                    <a:gd name="connsiteX2" fmla="*/ 557608 w 569074"/>
                    <a:gd name="connsiteY2" fmla="*/ 336409 h 551628"/>
                    <a:gd name="connsiteX3" fmla="*/ 525802 w 569074"/>
                    <a:gd name="connsiteY3" fmla="*/ 527241 h 551628"/>
                    <a:gd name="connsiteX4" fmla="*/ 311116 w 569074"/>
                    <a:gd name="connsiteY4" fmla="*/ 471581 h 551628"/>
                    <a:gd name="connsiteX5" fmla="*/ 40772 w 569074"/>
                    <a:gd name="connsiteY5" fmla="*/ 551095 h 551628"/>
                    <a:gd name="connsiteX6" fmla="*/ 64626 w 569074"/>
                    <a:gd name="connsiteY6" fmla="*/ 423874 h 551628"/>
                    <a:gd name="connsiteX7" fmla="*/ 96431 w 569074"/>
                    <a:gd name="connsiteY7" fmla="*/ 304604 h 551628"/>
                    <a:gd name="connsiteX8" fmla="*/ 1016 w 569074"/>
                    <a:gd name="connsiteY8" fmla="*/ 81967 h 551628"/>
                    <a:gd name="connsiteX9" fmla="*/ 167993 w 569074"/>
                    <a:gd name="connsiteY9" fmla="*/ 2454 h 551628"/>
                    <a:gd name="connsiteX10" fmla="*/ 342922 w 569074"/>
                    <a:gd name="connsiteY10" fmla="*/ 161480 h 551628"/>
                    <a:gd name="connsiteX0" fmla="*/ 342853 w 569005"/>
                    <a:gd name="connsiteY0" fmla="*/ 161480 h 551803"/>
                    <a:gd name="connsiteX1" fmla="*/ 549587 w 569005"/>
                    <a:gd name="connsiteY1" fmla="*/ 121724 h 551803"/>
                    <a:gd name="connsiteX2" fmla="*/ 557539 w 569005"/>
                    <a:gd name="connsiteY2" fmla="*/ 336409 h 551803"/>
                    <a:gd name="connsiteX3" fmla="*/ 525733 w 569005"/>
                    <a:gd name="connsiteY3" fmla="*/ 527241 h 551803"/>
                    <a:gd name="connsiteX4" fmla="*/ 311047 w 569005"/>
                    <a:gd name="connsiteY4" fmla="*/ 471581 h 551803"/>
                    <a:gd name="connsiteX5" fmla="*/ 40703 w 569005"/>
                    <a:gd name="connsiteY5" fmla="*/ 551095 h 551803"/>
                    <a:gd name="connsiteX6" fmla="*/ 16849 w 569005"/>
                    <a:gd name="connsiteY6" fmla="*/ 415923 h 551803"/>
                    <a:gd name="connsiteX7" fmla="*/ 96362 w 569005"/>
                    <a:gd name="connsiteY7" fmla="*/ 304604 h 551803"/>
                    <a:gd name="connsiteX8" fmla="*/ 947 w 569005"/>
                    <a:gd name="connsiteY8" fmla="*/ 81967 h 551803"/>
                    <a:gd name="connsiteX9" fmla="*/ 167924 w 569005"/>
                    <a:gd name="connsiteY9" fmla="*/ 2454 h 551803"/>
                    <a:gd name="connsiteX10" fmla="*/ 342853 w 569005"/>
                    <a:gd name="connsiteY10" fmla="*/ 161480 h 551803"/>
                    <a:gd name="connsiteX0" fmla="*/ 343051 w 569203"/>
                    <a:gd name="connsiteY0" fmla="*/ 118386 h 508709"/>
                    <a:gd name="connsiteX1" fmla="*/ 549785 w 569203"/>
                    <a:gd name="connsiteY1" fmla="*/ 78630 h 508709"/>
                    <a:gd name="connsiteX2" fmla="*/ 557737 w 569203"/>
                    <a:gd name="connsiteY2" fmla="*/ 293315 h 508709"/>
                    <a:gd name="connsiteX3" fmla="*/ 525931 w 569203"/>
                    <a:gd name="connsiteY3" fmla="*/ 484147 h 508709"/>
                    <a:gd name="connsiteX4" fmla="*/ 311245 w 569203"/>
                    <a:gd name="connsiteY4" fmla="*/ 428487 h 508709"/>
                    <a:gd name="connsiteX5" fmla="*/ 40901 w 569203"/>
                    <a:gd name="connsiteY5" fmla="*/ 508001 h 508709"/>
                    <a:gd name="connsiteX6" fmla="*/ 17047 w 569203"/>
                    <a:gd name="connsiteY6" fmla="*/ 372829 h 508709"/>
                    <a:gd name="connsiteX7" fmla="*/ 96560 w 569203"/>
                    <a:gd name="connsiteY7" fmla="*/ 261510 h 508709"/>
                    <a:gd name="connsiteX8" fmla="*/ 1145 w 569203"/>
                    <a:gd name="connsiteY8" fmla="*/ 38873 h 508709"/>
                    <a:gd name="connsiteX9" fmla="*/ 176074 w 569203"/>
                    <a:gd name="connsiteY9" fmla="*/ 7068 h 508709"/>
                    <a:gd name="connsiteX10" fmla="*/ 343051 w 569203"/>
                    <a:gd name="connsiteY10" fmla="*/ 118386 h 508709"/>
                    <a:gd name="connsiteX0" fmla="*/ 336048 w 562200"/>
                    <a:gd name="connsiteY0" fmla="*/ 113386 h 503709"/>
                    <a:gd name="connsiteX1" fmla="*/ 542782 w 562200"/>
                    <a:gd name="connsiteY1" fmla="*/ 73630 h 503709"/>
                    <a:gd name="connsiteX2" fmla="*/ 550734 w 562200"/>
                    <a:gd name="connsiteY2" fmla="*/ 288315 h 503709"/>
                    <a:gd name="connsiteX3" fmla="*/ 518928 w 562200"/>
                    <a:gd name="connsiteY3" fmla="*/ 479147 h 503709"/>
                    <a:gd name="connsiteX4" fmla="*/ 304242 w 562200"/>
                    <a:gd name="connsiteY4" fmla="*/ 423487 h 503709"/>
                    <a:gd name="connsiteX5" fmla="*/ 33898 w 562200"/>
                    <a:gd name="connsiteY5" fmla="*/ 503001 h 503709"/>
                    <a:gd name="connsiteX6" fmla="*/ 10044 w 562200"/>
                    <a:gd name="connsiteY6" fmla="*/ 367829 h 503709"/>
                    <a:gd name="connsiteX7" fmla="*/ 89557 w 562200"/>
                    <a:gd name="connsiteY7" fmla="*/ 256510 h 503709"/>
                    <a:gd name="connsiteX8" fmla="*/ 57752 w 562200"/>
                    <a:gd name="connsiteY8" fmla="*/ 57727 h 503709"/>
                    <a:gd name="connsiteX9" fmla="*/ 169071 w 562200"/>
                    <a:gd name="connsiteY9" fmla="*/ 2068 h 503709"/>
                    <a:gd name="connsiteX10" fmla="*/ 336048 w 562200"/>
                    <a:gd name="connsiteY10" fmla="*/ 113386 h 503709"/>
                    <a:gd name="connsiteX0" fmla="*/ 336048 w 549803"/>
                    <a:gd name="connsiteY0" fmla="*/ 113386 h 503709"/>
                    <a:gd name="connsiteX1" fmla="*/ 542782 w 549803"/>
                    <a:gd name="connsiteY1" fmla="*/ 73630 h 503709"/>
                    <a:gd name="connsiteX2" fmla="*/ 503026 w 549803"/>
                    <a:gd name="connsiteY2" fmla="*/ 288315 h 503709"/>
                    <a:gd name="connsiteX3" fmla="*/ 518928 w 549803"/>
                    <a:gd name="connsiteY3" fmla="*/ 479147 h 503709"/>
                    <a:gd name="connsiteX4" fmla="*/ 304242 w 549803"/>
                    <a:gd name="connsiteY4" fmla="*/ 423487 h 503709"/>
                    <a:gd name="connsiteX5" fmla="*/ 33898 w 549803"/>
                    <a:gd name="connsiteY5" fmla="*/ 503001 h 503709"/>
                    <a:gd name="connsiteX6" fmla="*/ 10044 w 549803"/>
                    <a:gd name="connsiteY6" fmla="*/ 367829 h 503709"/>
                    <a:gd name="connsiteX7" fmla="*/ 89557 w 549803"/>
                    <a:gd name="connsiteY7" fmla="*/ 256510 h 503709"/>
                    <a:gd name="connsiteX8" fmla="*/ 57752 w 549803"/>
                    <a:gd name="connsiteY8" fmla="*/ 57727 h 503709"/>
                    <a:gd name="connsiteX9" fmla="*/ 169071 w 549803"/>
                    <a:gd name="connsiteY9" fmla="*/ 2068 h 503709"/>
                    <a:gd name="connsiteX10" fmla="*/ 336048 w 549803"/>
                    <a:gd name="connsiteY10" fmla="*/ 113386 h 503709"/>
                    <a:gd name="connsiteX0" fmla="*/ 336048 w 549803"/>
                    <a:gd name="connsiteY0" fmla="*/ 113386 h 503840"/>
                    <a:gd name="connsiteX1" fmla="*/ 542782 w 549803"/>
                    <a:gd name="connsiteY1" fmla="*/ 73630 h 503840"/>
                    <a:gd name="connsiteX2" fmla="*/ 503026 w 549803"/>
                    <a:gd name="connsiteY2" fmla="*/ 288315 h 503840"/>
                    <a:gd name="connsiteX3" fmla="*/ 518928 w 549803"/>
                    <a:gd name="connsiteY3" fmla="*/ 479147 h 503840"/>
                    <a:gd name="connsiteX4" fmla="*/ 503025 w 549803"/>
                    <a:gd name="connsiteY4" fmla="*/ 391683 h 503840"/>
                    <a:gd name="connsiteX5" fmla="*/ 304242 w 549803"/>
                    <a:gd name="connsiteY5" fmla="*/ 423487 h 503840"/>
                    <a:gd name="connsiteX6" fmla="*/ 33898 w 549803"/>
                    <a:gd name="connsiteY6" fmla="*/ 503001 h 503840"/>
                    <a:gd name="connsiteX7" fmla="*/ 10044 w 549803"/>
                    <a:gd name="connsiteY7" fmla="*/ 367829 h 503840"/>
                    <a:gd name="connsiteX8" fmla="*/ 89557 w 549803"/>
                    <a:gd name="connsiteY8" fmla="*/ 256510 h 503840"/>
                    <a:gd name="connsiteX9" fmla="*/ 57752 w 549803"/>
                    <a:gd name="connsiteY9" fmla="*/ 57727 h 503840"/>
                    <a:gd name="connsiteX10" fmla="*/ 169071 w 549803"/>
                    <a:gd name="connsiteY10" fmla="*/ 2068 h 503840"/>
                    <a:gd name="connsiteX11" fmla="*/ 336048 w 549803"/>
                    <a:gd name="connsiteY11" fmla="*/ 113386 h 503840"/>
                    <a:gd name="connsiteX0" fmla="*/ 336048 w 621316"/>
                    <a:gd name="connsiteY0" fmla="*/ 113386 h 503840"/>
                    <a:gd name="connsiteX1" fmla="*/ 542782 w 621316"/>
                    <a:gd name="connsiteY1" fmla="*/ 73630 h 503840"/>
                    <a:gd name="connsiteX2" fmla="*/ 503026 w 621316"/>
                    <a:gd name="connsiteY2" fmla="*/ 288315 h 503840"/>
                    <a:gd name="connsiteX3" fmla="*/ 518928 w 621316"/>
                    <a:gd name="connsiteY3" fmla="*/ 479147 h 503840"/>
                    <a:gd name="connsiteX4" fmla="*/ 614343 w 621316"/>
                    <a:gd name="connsiteY4" fmla="*/ 391683 h 503840"/>
                    <a:gd name="connsiteX5" fmla="*/ 304242 w 621316"/>
                    <a:gd name="connsiteY5" fmla="*/ 423487 h 503840"/>
                    <a:gd name="connsiteX6" fmla="*/ 33898 w 621316"/>
                    <a:gd name="connsiteY6" fmla="*/ 503001 h 503840"/>
                    <a:gd name="connsiteX7" fmla="*/ 10044 w 621316"/>
                    <a:gd name="connsiteY7" fmla="*/ 367829 h 503840"/>
                    <a:gd name="connsiteX8" fmla="*/ 89557 w 621316"/>
                    <a:gd name="connsiteY8" fmla="*/ 256510 h 503840"/>
                    <a:gd name="connsiteX9" fmla="*/ 57752 w 621316"/>
                    <a:gd name="connsiteY9" fmla="*/ 57727 h 503840"/>
                    <a:gd name="connsiteX10" fmla="*/ 169071 w 621316"/>
                    <a:gd name="connsiteY10" fmla="*/ 2068 h 503840"/>
                    <a:gd name="connsiteX11" fmla="*/ 336048 w 621316"/>
                    <a:gd name="connsiteY11" fmla="*/ 113386 h 503840"/>
                    <a:gd name="connsiteX0" fmla="*/ 336048 w 549803"/>
                    <a:gd name="connsiteY0" fmla="*/ 113386 h 503719"/>
                    <a:gd name="connsiteX1" fmla="*/ 542782 w 549803"/>
                    <a:gd name="connsiteY1" fmla="*/ 73630 h 503719"/>
                    <a:gd name="connsiteX2" fmla="*/ 503026 w 549803"/>
                    <a:gd name="connsiteY2" fmla="*/ 288315 h 503719"/>
                    <a:gd name="connsiteX3" fmla="*/ 518928 w 549803"/>
                    <a:gd name="connsiteY3" fmla="*/ 479147 h 503719"/>
                    <a:gd name="connsiteX4" fmla="*/ 439414 w 549803"/>
                    <a:gd name="connsiteY4" fmla="*/ 471196 h 503719"/>
                    <a:gd name="connsiteX5" fmla="*/ 304242 w 549803"/>
                    <a:gd name="connsiteY5" fmla="*/ 423487 h 503719"/>
                    <a:gd name="connsiteX6" fmla="*/ 33898 w 549803"/>
                    <a:gd name="connsiteY6" fmla="*/ 503001 h 503719"/>
                    <a:gd name="connsiteX7" fmla="*/ 10044 w 549803"/>
                    <a:gd name="connsiteY7" fmla="*/ 367829 h 503719"/>
                    <a:gd name="connsiteX8" fmla="*/ 89557 w 549803"/>
                    <a:gd name="connsiteY8" fmla="*/ 256510 h 503719"/>
                    <a:gd name="connsiteX9" fmla="*/ 57752 w 549803"/>
                    <a:gd name="connsiteY9" fmla="*/ 57727 h 503719"/>
                    <a:gd name="connsiteX10" fmla="*/ 169071 w 549803"/>
                    <a:gd name="connsiteY10" fmla="*/ 2068 h 503719"/>
                    <a:gd name="connsiteX11" fmla="*/ 336048 w 549803"/>
                    <a:gd name="connsiteY11" fmla="*/ 113386 h 503719"/>
                    <a:gd name="connsiteX0" fmla="*/ 336048 w 599251"/>
                    <a:gd name="connsiteY0" fmla="*/ 113386 h 503719"/>
                    <a:gd name="connsiteX1" fmla="*/ 542782 w 599251"/>
                    <a:gd name="connsiteY1" fmla="*/ 73630 h 503719"/>
                    <a:gd name="connsiteX2" fmla="*/ 503026 w 599251"/>
                    <a:gd name="connsiteY2" fmla="*/ 288315 h 503719"/>
                    <a:gd name="connsiteX3" fmla="*/ 598441 w 599251"/>
                    <a:gd name="connsiteY3" fmla="*/ 431440 h 503719"/>
                    <a:gd name="connsiteX4" fmla="*/ 439414 w 599251"/>
                    <a:gd name="connsiteY4" fmla="*/ 471196 h 503719"/>
                    <a:gd name="connsiteX5" fmla="*/ 304242 w 599251"/>
                    <a:gd name="connsiteY5" fmla="*/ 423487 h 503719"/>
                    <a:gd name="connsiteX6" fmla="*/ 33898 w 599251"/>
                    <a:gd name="connsiteY6" fmla="*/ 503001 h 503719"/>
                    <a:gd name="connsiteX7" fmla="*/ 10044 w 599251"/>
                    <a:gd name="connsiteY7" fmla="*/ 367829 h 503719"/>
                    <a:gd name="connsiteX8" fmla="*/ 89557 w 599251"/>
                    <a:gd name="connsiteY8" fmla="*/ 256510 h 503719"/>
                    <a:gd name="connsiteX9" fmla="*/ 57752 w 599251"/>
                    <a:gd name="connsiteY9" fmla="*/ 57727 h 503719"/>
                    <a:gd name="connsiteX10" fmla="*/ 169071 w 599251"/>
                    <a:gd name="connsiteY10" fmla="*/ 2068 h 503719"/>
                    <a:gd name="connsiteX11" fmla="*/ 336048 w 599251"/>
                    <a:gd name="connsiteY11" fmla="*/ 113386 h 503719"/>
                    <a:gd name="connsiteX0" fmla="*/ 336048 w 600775"/>
                    <a:gd name="connsiteY0" fmla="*/ 113386 h 503719"/>
                    <a:gd name="connsiteX1" fmla="*/ 542782 w 600775"/>
                    <a:gd name="connsiteY1" fmla="*/ 73630 h 503719"/>
                    <a:gd name="connsiteX2" fmla="*/ 534831 w 600775"/>
                    <a:gd name="connsiteY2" fmla="*/ 248558 h 503719"/>
                    <a:gd name="connsiteX3" fmla="*/ 598441 w 600775"/>
                    <a:gd name="connsiteY3" fmla="*/ 431440 h 503719"/>
                    <a:gd name="connsiteX4" fmla="*/ 439414 w 600775"/>
                    <a:gd name="connsiteY4" fmla="*/ 471196 h 503719"/>
                    <a:gd name="connsiteX5" fmla="*/ 304242 w 600775"/>
                    <a:gd name="connsiteY5" fmla="*/ 423487 h 503719"/>
                    <a:gd name="connsiteX6" fmla="*/ 33898 w 600775"/>
                    <a:gd name="connsiteY6" fmla="*/ 503001 h 503719"/>
                    <a:gd name="connsiteX7" fmla="*/ 10044 w 600775"/>
                    <a:gd name="connsiteY7" fmla="*/ 367829 h 503719"/>
                    <a:gd name="connsiteX8" fmla="*/ 89557 w 600775"/>
                    <a:gd name="connsiteY8" fmla="*/ 256510 h 503719"/>
                    <a:gd name="connsiteX9" fmla="*/ 57752 w 600775"/>
                    <a:gd name="connsiteY9" fmla="*/ 57727 h 503719"/>
                    <a:gd name="connsiteX10" fmla="*/ 169071 w 600775"/>
                    <a:gd name="connsiteY10" fmla="*/ 2068 h 503719"/>
                    <a:gd name="connsiteX11" fmla="*/ 336048 w 600775"/>
                    <a:gd name="connsiteY11" fmla="*/ 113386 h 503719"/>
                    <a:gd name="connsiteX0" fmla="*/ 336048 w 600775"/>
                    <a:gd name="connsiteY0" fmla="*/ 67461 h 457794"/>
                    <a:gd name="connsiteX1" fmla="*/ 542782 w 600775"/>
                    <a:gd name="connsiteY1" fmla="*/ 27705 h 457794"/>
                    <a:gd name="connsiteX2" fmla="*/ 534831 w 600775"/>
                    <a:gd name="connsiteY2" fmla="*/ 202633 h 457794"/>
                    <a:gd name="connsiteX3" fmla="*/ 598441 w 600775"/>
                    <a:gd name="connsiteY3" fmla="*/ 385515 h 457794"/>
                    <a:gd name="connsiteX4" fmla="*/ 439414 w 600775"/>
                    <a:gd name="connsiteY4" fmla="*/ 425271 h 457794"/>
                    <a:gd name="connsiteX5" fmla="*/ 304242 w 600775"/>
                    <a:gd name="connsiteY5" fmla="*/ 377562 h 457794"/>
                    <a:gd name="connsiteX6" fmla="*/ 33898 w 600775"/>
                    <a:gd name="connsiteY6" fmla="*/ 457076 h 457794"/>
                    <a:gd name="connsiteX7" fmla="*/ 10044 w 600775"/>
                    <a:gd name="connsiteY7" fmla="*/ 321904 h 457794"/>
                    <a:gd name="connsiteX8" fmla="*/ 89557 w 600775"/>
                    <a:gd name="connsiteY8" fmla="*/ 210585 h 457794"/>
                    <a:gd name="connsiteX9" fmla="*/ 57752 w 600775"/>
                    <a:gd name="connsiteY9" fmla="*/ 11802 h 457794"/>
                    <a:gd name="connsiteX10" fmla="*/ 280390 w 600775"/>
                    <a:gd name="connsiteY10" fmla="*/ 27705 h 457794"/>
                    <a:gd name="connsiteX11" fmla="*/ 336048 w 600775"/>
                    <a:gd name="connsiteY11" fmla="*/ 67461 h 457794"/>
                    <a:gd name="connsiteX0" fmla="*/ 336048 w 600775"/>
                    <a:gd name="connsiteY0" fmla="*/ 44806 h 435139"/>
                    <a:gd name="connsiteX1" fmla="*/ 542782 w 600775"/>
                    <a:gd name="connsiteY1" fmla="*/ 5050 h 435139"/>
                    <a:gd name="connsiteX2" fmla="*/ 534831 w 600775"/>
                    <a:gd name="connsiteY2" fmla="*/ 179978 h 435139"/>
                    <a:gd name="connsiteX3" fmla="*/ 598441 w 600775"/>
                    <a:gd name="connsiteY3" fmla="*/ 362860 h 435139"/>
                    <a:gd name="connsiteX4" fmla="*/ 439414 w 600775"/>
                    <a:gd name="connsiteY4" fmla="*/ 402616 h 435139"/>
                    <a:gd name="connsiteX5" fmla="*/ 304242 w 600775"/>
                    <a:gd name="connsiteY5" fmla="*/ 354907 h 435139"/>
                    <a:gd name="connsiteX6" fmla="*/ 33898 w 600775"/>
                    <a:gd name="connsiteY6" fmla="*/ 434421 h 435139"/>
                    <a:gd name="connsiteX7" fmla="*/ 10044 w 600775"/>
                    <a:gd name="connsiteY7" fmla="*/ 299249 h 435139"/>
                    <a:gd name="connsiteX8" fmla="*/ 89557 w 600775"/>
                    <a:gd name="connsiteY8" fmla="*/ 187930 h 435139"/>
                    <a:gd name="connsiteX9" fmla="*/ 121362 w 600775"/>
                    <a:gd name="connsiteY9" fmla="*/ 20952 h 435139"/>
                    <a:gd name="connsiteX10" fmla="*/ 280390 w 600775"/>
                    <a:gd name="connsiteY10" fmla="*/ 5050 h 435139"/>
                    <a:gd name="connsiteX11" fmla="*/ 336048 w 600775"/>
                    <a:gd name="connsiteY11" fmla="*/ 44806 h 435139"/>
                    <a:gd name="connsiteX0" fmla="*/ 415561 w 600775"/>
                    <a:gd name="connsiteY0" fmla="*/ 121370 h 440141"/>
                    <a:gd name="connsiteX1" fmla="*/ 542782 w 600775"/>
                    <a:gd name="connsiteY1" fmla="*/ 10052 h 440141"/>
                    <a:gd name="connsiteX2" fmla="*/ 534831 w 600775"/>
                    <a:gd name="connsiteY2" fmla="*/ 184980 h 440141"/>
                    <a:gd name="connsiteX3" fmla="*/ 598441 w 600775"/>
                    <a:gd name="connsiteY3" fmla="*/ 367862 h 440141"/>
                    <a:gd name="connsiteX4" fmla="*/ 439414 w 600775"/>
                    <a:gd name="connsiteY4" fmla="*/ 407618 h 440141"/>
                    <a:gd name="connsiteX5" fmla="*/ 304242 w 600775"/>
                    <a:gd name="connsiteY5" fmla="*/ 359909 h 440141"/>
                    <a:gd name="connsiteX6" fmla="*/ 33898 w 600775"/>
                    <a:gd name="connsiteY6" fmla="*/ 439423 h 440141"/>
                    <a:gd name="connsiteX7" fmla="*/ 10044 w 600775"/>
                    <a:gd name="connsiteY7" fmla="*/ 304251 h 440141"/>
                    <a:gd name="connsiteX8" fmla="*/ 89557 w 600775"/>
                    <a:gd name="connsiteY8" fmla="*/ 192932 h 440141"/>
                    <a:gd name="connsiteX9" fmla="*/ 121362 w 600775"/>
                    <a:gd name="connsiteY9" fmla="*/ 25954 h 440141"/>
                    <a:gd name="connsiteX10" fmla="*/ 280390 w 600775"/>
                    <a:gd name="connsiteY10" fmla="*/ 10052 h 440141"/>
                    <a:gd name="connsiteX11" fmla="*/ 415561 w 600775"/>
                    <a:gd name="connsiteY11" fmla="*/ 121370 h 440141"/>
                    <a:gd name="connsiteX0" fmla="*/ 415561 w 600775"/>
                    <a:gd name="connsiteY0" fmla="*/ 112007 h 430778"/>
                    <a:gd name="connsiteX1" fmla="*/ 542782 w 600775"/>
                    <a:gd name="connsiteY1" fmla="*/ 689 h 430778"/>
                    <a:gd name="connsiteX2" fmla="*/ 534831 w 600775"/>
                    <a:gd name="connsiteY2" fmla="*/ 175617 h 430778"/>
                    <a:gd name="connsiteX3" fmla="*/ 598441 w 600775"/>
                    <a:gd name="connsiteY3" fmla="*/ 358499 h 430778"/>
                    <a:gd name="connsiteX4" fmla="*/ 439414 w 600775"/>
                    <a:gd name="connsiteY4" fmla="*/ 398255 h 430778"/>
                    <a:gd name="connsiteX5" fmla="*/ 304242 w 600775"/>
                    <a:gd name="connsiteY5" fmla="*/ 350546 h 430778"/>
                    <a:gd name="connsiteX6" fmla="*/ 33898 w 600775"/>
                    <a:gd name="connsiteY6" fmla="*/ 430060 h 430778"/>
                    <a:gd name="connsiteX7" fmla="*/ 10044 w 600775"/>
                    <a:gd name="connsiteY7" fmla="*/ 294888 h 430778"/>
                    <a:gd name="connsiteX8" fmla="*/ 89557 w 600775"/>
                    <a:gd name="connsiteY8" fmla="*/ 183569 h 430778"/>
                    <a:gd name="connsiteX9" fmla="*/ 121362 w 600775"/>
                    <a:gd name="connsiteY9" fmla="*/ 16591 h 430778"/>
                    <a:gd name="connsiteX10" fmla="*/ 200877 w 600775"/>
                    <a:gd name="connsiteY10" fmla="*/ 40445 h 430778"/>
                    <a:gd name="connsiteX11" fmla="*/ 415561 w 600775"/>
                    <a:gd name="connsiteY11" fmla="*/ 112007 h 430778"/>
                    <a:gd name="connsiteX0" fmla="*/ 415561 w 600775"/>
                    <a:gd name="connsiteY0" fmla="*/ 118124 h 436895"/>
                    <a:gd name="connsiteX1" fmla="*/ 542782 w 600775"/>
                    <a:gd name="connsiteY1" fmla="*/ 6806 h 436895"/>
                    <a:gd name="connsiteX2" fmla="*/ 534831 w 600775"/>
                    <a:gd name="connsiteY2" fmla="*/ 181734 h 436895"/>
                    <a:gd name="connsiteX3" fmla="*/ 598441 w 600775"/>
                    <a:gd name="connsiteY3" fmla="*/ 364616 h 436895"/>
                    <a:gd name="connsiteX4" fmla="*/ 439414 w 600775"/>
                    <a:gd name="connsiteY4" fmla="*/ 404372 h 436895"/>
                    <a:gd name="connsiteX5" fmla="*/ 304242 w 600775"/>
                    <a:gd name="connsiteY5" fmla="*/ 356663 h 436895"/>
                    <a:gd name="connsiteX6" fmla="*/ 33898 w 600775"/>
                    <a:gd name="connsiteY6" fmla="*/ 436177 h 436895"/>
                    <a:gd name="connsiteX7" fmla="*/ 10044 w 600775"/>
                    <a:gd name="connsiteY7" fmla="*/ 301005 h 436895"/>
                    <a:gd name="connsiteX8" fmla="*/ 89557 w 600775"/>
                    <a:gd name="connsiteY8" fmla="*/ 189686 h 436895"/>
                    <a:gd name="connsiteX9" fmla="*/ 65703 w 600775"/>
                    <a:gd name="connsiteY9" fmla="*/ 6806 h 436895"/>
                    <a:gd name="connsiteX10" fmla="*/ 200877 w 600775"/>
                    <a:gd name="connsiteY10" fmla="*/ 46562 h 436895"/>
                    <a:gd name="connsiteX11" fmla="*/ 415561 w 600775"/>
                    <a:gd name="connsiteY11" fmla="*/ 118124 h 436895"/>
                    <a:gd name="connsiteX0" fmla="*/ 415561 w 600775"/>
                    <a:gd name="connsiteY0" fmla="*/ 129970 h 448741"/>
                    <a:gd name="connsiteX1" fmla="*/ 542782 w 600775"/>
                    <a:gd name="connsiteY1" fmla="*/ 18652 h 448741"/>
                    <a:gd name="connsiteX2" fmla="*/ 534831 w 600775"/>
                    <a:gd name="connsiteY2" fmla="*/ 193580 h 448741"/>
                    <a:gd name="connsiteX3" fmla="*/ 598441 w 600775"/>
                    <a:gd name="connsiteY3" fmla="*/ 376462 h 448741"/>
                    <a:gd name="connsiteX4" fmla="*/ 439414 w 600775"/>
                    <a:gd name="connsiteY4" fmla="*/ 416218 h 448741"/>
                    <a:gd name="connsiteX5" fmla="*/ 304242 w 600775"/>
                    <a:gd name="connsiteY5" fmla="*/ 368509 h 448741"/>
                    <a:gd name="connsiteX6" fmla="*/ 33898 w 600775"/>
                    <a:gd name="connsiteY6" fmla="*/ 448023 h 448741"/>
                    <a:gd name="connsiteX7" fmla="*/ 10044 w 600775"/>
                    <a:gd name="connsiteY7" fmla="*/ 312851 h 448741"/>
                    <a:gd name="connsiteX8" fmla="*/ 89557 w 600775"/>
                    <a:gd name="connsiteY8" fmla="*/ 201532 h 448741"/>
                    <a:gd name="connsiteX9" fmla="*/ 65703 w 600775"/>
                    <a:gd name="connsiteY9" fmla="*/ 18652 h 448741"/>
                    <a:gd name="connsiteX10" fmla="*/ 224730 w 600775"/>
                    <a:gd name="connsiteY10" fmla="*/ 18651 h 448741"/>
                    <a:gd name="connsiteX11" fmla="*/ 415561 w 600775"/>
                    <a:gd name="connsiteY11" fmla="*/ 129970 h 448741"/>
                    <a:gd name="connsiteX0" fmla="*/ 383756 w 600775"/>
                    <a:gd name="connsiteY0" fmla="*/ 79835 h 446313"/>
                    <a:gd name="connsiteX1" fmla="*/ 542782 w 600775"/>
                    <a:gd name="connsiteY1" fmla="*/ 16224 h 446313"/>
                    <a:gd name="connsiteX2" fmla="*/ 534831 w 600775"/>
                    <a:gd name="connsiteY2" fmla="*/ 191152 h 446313"/>
                    <a:gd name="connsiteX3" fmla="*/ 598441 w 600775"/>
                    <a:gd name="connsiteY3" fmla="*/ 374034 h 446313"/>
                    <a:gd name="connsiteX4" fmla="*/ 439414 w 600775"/>
                    <a:gd name="connsiteY4" fmla="*/ 413790 h 446313"/>
                    <a:gd name="connsiteX5" fmla="*/ 304242 w 600775"/>
                    <a:gd name="connsiteY5" fmla="*/ 366081 h 446313"/>
                    <a:gd name="connsiteX6" fmla="*/ 33898 w 600775"/>
                    <a:gd name="connsiteY6" fmla="*/ 445595 h 446313"/>
                    <a:gd name="connsiteX7" fmla="*/ 10044 w 600775"/>
                    <a:gd name="connsiteY7" fmla="*/ 310423 h 446313"/>
                    <a:gd name="connsiteX8" fmla="*/ 89557 w 600775"/>
                    <a:gd name="connsiteY8" fmla="*/ 199104 h 446313"/>
                    <a:gd name="connsiteX9" fmla="*/ 65703 w 600775"/>
                    <a:gd name="connsiteY9" fmla="*/ 16224 h 446313"/>
                    <a:gd name="connsiteX10" fmla="*/ 224730 w 600775"/>
                    <a:gd name="connsiteY10" fmla="*/ 16223 h 446313"/>
                    <a:gd name="connsiteX11" fmla="*/ 383756 w 600775"/>
                    <a:gd name="connsiteY11" fmla="*/ 79835 h 446313"/>
                    <a:gd name="connsiteX0" fmla="*/ 383756 w 607366"/>
                    <a:gd name="connsiteY0" fmla="*/ 79835 h 446313"/>
                    <a:gd name="connsiteX1" fmla="*/ 542782 w 607366"/>
                    <a:gd name="connsiteY1" fmla="*/ 16224 h 446313"/>
                    <a:gd name="connsiteX2" fmla="*/ 582539 w 607366"/>
                    <a:gd name="connsiteY2" fmla="*/ 199103 h 446313"/>
                    <a:gd name="connsiteX3" fmla="*/ 598441 w 607366"/>
                    <a:gd name="connsiteY3" fmla="*/ 374034 h 446313"/>
                    <a:gd name="connsiteX4" fmla="*/ 439414 w 607366"/>
                    <a:gd name="connsiteY4" fmla="*/ 413790 h 446313"/>
                    <a:gd name="connsiteX5" fmla="*/ 304242 w 607366"/>
                    <a:gd name="connsiteY5" fmla="*/ 366081 h 446313"/>
                    <a:gd name="connsiteX6" fmla="*/ 33898 w 607366"/>
                    <a:gd name="connsiteY6" fmla="*/ 445595 h 446313"/>
                    <a:gd name="connsiteX7" fmla="*/ 10044 w 607366"/>
                    <a:gd name="connsiteY7" fmla="*/ 310423 h 446313"/>
                    <a:gd name="connsiteX8" fmla="*/ 89557 w 607366"/>
                    <a:gd name="connsiteY8" fmla="*/ 199104 h 446313"/>
                    <a:gd name="connsiteX9" fmla="*/ 65703 w 607366"/>
                    <a:gd name="connsiteY9" fmla="*/ 16224 h 446313"/>
                    <a:gd name="connsiteX10" fmla="*/ 224730 w 607366"/>
                    <a:gd name="connsiteY10" fmla="*/ 16223 h 446313"/>
                    <a:gd name="connsiteX11" fmla="*/ 383756 w 607366"/>
                    <a:gd name="connsiteY11" fmla="*/ 79835 h 446313"/>
                    <a:gd name="connsiteX0" fmla="*/ 383756 w 599526"/>
                    <a:gd name="connsiteY0" fmla="*/ 79835 h 446313"/>
                    <a:gd name="connsiteX1" fmla="*/ 542782 w 599526"/>
                    <a:gd name="connsiteY1" fmla="*/ 16224 h 446313"/>
                    <a:gd name="connsiteX2" fmla="*/ 510978 w 599526"/>
                    <a:gd name="connsiteY2" fmla="*/ 215005 h 446313"/>
                    <a:gd name="connsiteX3" fmla="*/ 598441 w 599526"/>
                    <a:gd name="connsiteY3" fmla="*/ 374034 h 446313"/>
                    <a:gd name="connsiteX4" fmla="*/ 439414 w 599526"/>
                    <a:gd name="connsiteY4" fmla="*/ 413790 h 446313"/>
                    <a:gd name="connsiteX5" fmla="*/ 304242 w 599526"/>
                    <a:gd name="connsiteY5" fmla="*/ 366081 h 446313"/>
                    <a:gd name="connsiteX6" fmla="*/ 33898 w 599526"/>
                    <a:gd name="connsiteY6" fmla="*/ 445595 h 446313"/>
                    <a:gd name="connsiteX7" fmla="*/ 10044 w 599526"/>
                    <a:gd name="connsiteY7" fmla="*/ 310423 h 446313"/>
                    <a:gd name="connsiteX8" fmla="*/ 89557 w 599526"/>
                    <a:gd name="connsiteY8" fmla="*/ 199104 h 446313"/>
                    <a:gd name="connsiteX9" fmla="*/ 65703 w 599526"/>
                    <a:gd name="connsiteY9" fmla="*/ 16224 h 446313"/>
                    <a:gd name="connsiteX10" fmla="*/ 224730 w 599526"/>
                    <a:gd name="connsiteY10" fmla="*/ 16223 h 446313"/>
                    <a:gd name="connsiteX11" fmla="*/ 383756 w 599526"/>
                    <a:gd name="connsiteY11" fmla="*/ 79835 h 446313"/>
                    <a:gd name="connsiteX0" fmla="*/ 383756 w 599561"/>
                    <a:gd name="connsiteY0" fmla="*/ 79835 h 446313"/>
                    <a:gd name="connsiteX1" fmla="*/ 542782 w 599561"/>
                    <a:gd name="connsiteY1" fmla="*/ 16224 h 446313"/>
                    <a:gd name="connsiteX2" fmla="*/ 524021 w 599561"/>
                    <a:gd name="connsiteY2" fmla="*/ 94827 h 446313"/>
                    <a:gd name="connsiteX3" fmla="*/ 510978 w 599561"/>
                    <a:gd name="connsiteY3" fmla="*/ 215005 h 446313"/>
                    <a:gd name="connsiteX4" fmla="*/ 598441 w 599561"/>
                    <a:gd name="connsiteY4" fmla="*/ 374034 h 446313"/>
                    <a:gd name="connsiteX5" fmla="*/ 439414 w 599561"/>
                    <a:gd name="connsiteY5" fmla="*/ 413790 h 446313"/>
                    <a:gd name="connsiteX6" fmla="*/ 304242 w 599561"/>
                    <a:gd name="connsiteY6" fmla="*/ 366081 h 446313"/>
                    <a:gd name="connsiteX7" fmla="*/ 33898 w 599561"/>
                    <a:gd name="connsiteY7" fmla="*/ 445595 h 446313"/>
                    <a:gd name="connsiteX8" fmla="*/ 10044 w 599561"/>
                    <a:gd name="connsiteY8" fmla="*/ 310423 h 446313"/>
                    <a:gd name="connsiteX9" fmla="*/ 89557 w 599561"/>
                    <a:gd name="connsiteY9" fmla="*/ 199104 h 446313"/>
                    <a:gd name="connsiteX10" fmla="*/ 65703 w 599561"/>
                    <a:gd name="connsiteY10" fmla="*/ 16224 h 446313"/>
                    <a:gd name="connsiteX11" fmla="*/ 224730 w 599561"/>
                    <a:gd name="connsiteY11" fmla="*/ 16223 h 446313"/>
                    <a:gd name="connsiteX12" fmla="*/ 383756 w 599561"/>
                    <a:gd name="connsiteY12" fmla="*/ 79835 h 446313"/>
                    <a:gd name="connsiteX0" fmla="*/ 383756 w 612006"/>
                    <a:gd name="connsiteY0" fmla="*/ 79835 h 446313"/>
                    <a:gd name="connsiteX1" fmla="*/ 542782 w 612006"/>
                    <a:gd name="connsiteY1" fmla="*/ 16224 h 446313"/>
                    <a:gd name="connsiteX2" fmla="*/ 611486 w 612006"/>
                    <a:gd name="connsiteY2" fmla="*/ 102779 h 446313"/>
                    <a:gd name="connsiteX3" fmla="*/ 510978 w 612006"/>
                    <a:gd name="connsiteY3" fmla="*/ 215005 h 446313"/>
                    <a:gd name="connsiteX4" fmla="*/ 598441 w 612006"/>
                    <a:gd name="connsiteY4" fmla="*/ 374034 h 446313"/>
                    <a:gd name="connsiteX5" fmla="*/ 439414 w 612006"/>
                    <a:gd name="connsiteY5" fmla="*/ 413790 h 446313"/>
                    <a:gd name="connsiteX6" fmla="*/ 304242 w 612006"/>
                    <a:gd name="connsiteY6" fmla="*/ 366081 h 446313"/>
                    <a:gd name="connsiteX7" fmla="*/ 33898 w 612006"/>
                    <a:gd name="connsiteY7" fmla="*/ 445595 h 446313"/>
                    <a:gd name="connsiteX8" fmla="*/ 10044 w 612006"/>
                    <a:gd name="connsiteY8" fmla="*/ 310423 h 446313"/>
                    <a:gd name="connsiteX9" fmla="*/ 89557 w 612006"/>
                    <a:gd name="connsiteY9" fmla="*/ 199104 h 446313"/>
                    <a:gd name="connsiteX10" fmla="*/ 65703 w 612006"/>
                    <a:gd name="connsiteY10" fmla="*/ 16224 h 446313"/>
                    <a:gd name="connsiteX11" fmla="*/ 224730 w 612006"/>
                    <a:gd name="connsiteY11" fmla="*/ 16223 h 446313"/>
                    <a:gd name="connsiteX12" fmla="*/ 383756 w 612006"/>
                    <a:gd name="connsiteY12" fmla="*/ 79835 h 446313"/>
                    <a:gd name="connsiteX0" fmla="*/ 383756 w 612006"/>
                    <a:gd name="connsiteY0" fmla="*/ 79835 h 446313"/>
                    <a:gd name="connsiteX1" fmla="*/ 542782 w 612006"/>
                    <a:gd name="connsiteY1" fmla="*/ 16224 h 446313"/>
                    <a:gd name="connsiteX2" fmla="*/ 611486 w 612006"/>
                    <a:gd name="connsiteY2" fmla="*/ 102779 h 446313"/>
                    <a:gd name="connsiteX3" fmla="*/ 558686 w 612006"/>
                    <a:gd name="connsiteY3" fmla="*/ 230907 h 446313"/>
                    <a:gd name="connsiteX4" fmla="*/ 598441 w 612006"/>
                    <a:gd name="connsiteY4" fmla="*/ 374034 h 446313"/>
                    <a:gd name="connsiteX5" fmla="*/ 439414 w 612006"/>
                    <a:gd name="connsiteY5" fmla="*/ 413790 h 446313"/>
                    <a:gd name="connsiteX6" fmla="*/ 304242 w 612006"/>
                    <a:gd name="connsiteY6" fmla="*/ 366081 h 446313"/>
                    <a:gd name="connsiteX7" fmla="*/ 33898 w 612006"/>
                    <a:gd name="connsiteY7" fmla="*/ 445595 h 446313"/>
                    <a:gd name="connsiteX8" fmla="*/ 10044 w 612006"/>
                    <a:gd name="connsiteY8" fmla="*/ 310423 h 446313"/>
                    <a:gd name="connsiteX9" fmla="*/ 89557 w 612006"/>
                    <a:gd name="connsiteY9" fmla="*/ 199104 h 446313"/>
                    <a:gd name="connsiteX10" fmla="*/ 65703 w 612006"/>
                    <a:gd name="connsiteY10" fmla="*/ 16224 h 446313"/>
                    <a:gd name="connsiteX11" fmla="*/ 224730 w 612006"/>
                    <a:gd name="connsiteY11" fmla="*/ 16223 h 446313"/>
                    <a:gd name="connsiteX12" fmla="*/ 383756 w 612006"/>
                    <a:gd name="connsiteY12" fmla="*/ 79835 h 446313"/>
                    <a:gd name="connsiteX0" fmla="*/ 380394 w 608644"/>
                    <a:gd name="connsiteY0" fmla="*/ 79835 h 446313"/>
                    <a:gd name="connsiteX1" fmla="*/ 539420 w 608644"/>
                    <a:gd name="connsiteY1" fmla="*/ 16224 h 446313"/>
                    <a:gd name="connsiteX2" fmla="*/ 608124 w 608644"/>
                    <a:gd name="connsiteY2" fmla="*/ 102779 h 446313"/>
                    <a:gd name="connsiteX3" fmla="*/ 555324 w 608644"/>
                    <a:gd name="connsiteY3" fmla="*/ 230907 h 446313"/>
                    <a:gd name="connsiteX4" fmla="*/ 595079 w 608644"/>
                    <a:gd name="connsiteY4" fmla="*/ 374034 h 446313"/>
                    <a:gd name="connsiteX5" fmla="*/ 436052 w 608644"/>
                    <a:gd name="connsiteY5" fmla="*/ 413790 h 446313"/>
                    <a:gd name="connsiteX6" fmla="*/ 237270 w 608644"/>
                    <a:gd name="connsiteY6" fmla="*/ 366081 h 446313"/>
                    <a:gd name="connsiteX7" fmla="*/ 30536 w 608644"/>
                    <a:gd name="connsiteY7" fmla="*/ 445595 h 446313"/>
                    <a:gd name="connsiteX8" fmla="*/ 6682 w 608644"/>
                    <a:gd name="connsiteY8" fmla="*/ 310423 h 446313"/>
                    <a:gd name="connsiteX9" fmla="*/ 86195 w 608644"/>
                    <a:gd name="connsiteY9" fmla="*/ 199104 h 446313"/>
                    <a:gd name="connsiteX10" fmla="*/ 62341 w 608644"/>
                    <a:gd name="connsiteY10" fmla="*/ 16224 h 446313"/>
                    <a:gd name="connsiteX11" fmla="*/ 221368 w 608644"/>
                    <a:gd name="connsiteY11" fmla="*/ 16223 h 446313"/>
                    <a:gd name="connsiteX12" fmla="*/ 380394 w 608644"/>
                    <a:gd name="connsiteY12" fmla="*/ 79835 h 446313"/>
                    <a:gd name="connsiteX0" fmla="*/ 380394 w 608644"/>
                    <a:gd name="connsiteY0" fmla="*/ 79835 h 446381"/>
                    <a:gd name="connsiteX1" fmla="*/ 539420 w 608644"/>
                    <a:gd name="connsiteY1" fmla="*/ 16224 h 446381"/>
                    <a:gd name="connsiteX2" fmla="*/ 608124 w 608644"/>
                    <a:gd name="connsiteY2" fmla="*/ 102779 h 446381"/>
                    <a:gd name="connsiteX3" fmla="*/ 555324 w 608644"/>
                    <a:gd name="connsiteY3" fmla="*/ 230907 h 446381"/>
                    <a:gd name="connsiteX4" fmla="*/ 595079 w 608644"/>
                    <a:gd name="connsiteY4" fmla="*/ 374034 h 446381"/>
                    <a:gd name="connsiteX5" fmla="*/ 451955 w 608644"/>
                    <a:gd name="connsiteY5" fmla="*/ 366082 h 446381"/>
                    <a:gd name="connsiteX6" fmla="*/ 237270 w 608644"/>
                    <a:gd name="connsiteY6" fmla="*/ 366081 h 446381"/>
                    <a:gd name="connsiteX7" fmla="*/ 30536 w 608644"/>
                    <a:gd name="connsiteY7" fmla="*/ 445595 h 446381"/>
                    <a:gd name="connsiteX8" fmla="*/ 6682 w 608644"/>
                    <a:gd name="connsiteY8" fmla="*/ 310423 h 446381"/>
                    <a:gd name="connsiteX9" fmla="*/ 86195 w 608644"/>
                    <a:gd name="connsiteY9" fmla="*/ 199104 h 446381"/>
                    <a:gd name="connsiteX10" fmla="*/ 62341 w 608644"/>
                    <a:gd name="connsiteY10" fmla="*/ 16224 h 446381"/>
                    <a:gd name="connsiteX11" fmla="*/ 221368 w 608644"/>
                    <a:gd name="connsiteY11" fmla="*/ 16223 h 446381"/>
                    <a:gd name="connsiteX12" fmla="*/ 380394 w 608644"/>
                    <a:gd name="connsiteY12" fmla="*/ 79835 h 446381"/>
                    <a:gd name="connsiteX0" fmla="*/ 378719 w 606969"/>
                    <a:gd name="connsiteY0" fmla="*/ 79835 h 445807"/>
                    <a:gd name="connsiteX1" fmla="*/ 537745 w 606969"/>
                    <a:gd name="connsiteY1" fmla="*/ 16224 h 445807"/>
                    <a:gd name="connsiteX2" fmla="*/ 606449 w 606969"/>
                    <a:gd name="connsiteY2" fmla="*/ 102779 h 445807"/>
                    <a:gd name="connsiteX3" fmla="*/ 553649 w 606969"/>
                    <a:gd name="connsiteY3" fmla="*/ 230907 h 445807"/>
                    <a:gd name="connsiteX4" fmla="*/ 593404 w 606969"/>
                    <a:gd name="connsiteY4" fmla="*/ 374034 h 445807"/>
                    <a:gd name="connsiteX5" fmla="*/ 450280 w 606969"/>
                    <a:gd name="connsiteY5" fmla="*/ 366082 h 445807"/>
                    <a:gd name="connsiteX6" fmla="*/ 195838 w 606969"/>
                    <a:gd name="connsiteY6" fmla="*/ 342227 h 445807"/>
                    <a:gd name="connsiteX7" fmla="*/ 28861 w 606969"/>
                    <a:gd name="connsiteY7" fmla="*/ 445595 h 445807"/>
                    <a:gd name="connsiteX8" fmla="*/ 5007 w 606969"/>
                    <a:gd name="connsiteY8" fmla="*/ 310423 h 445807"/>
                    <a:gd name="connsiteX9" fmla="*/ 84520 w 606969"/>
                    <a:gd name="connsiteY9" fmla="*/ 199104 h 445807"/>
                    <a:gd name="connsiteX10" fmla="*/ 60666 w 606969"/>
                    <a:gd name="connsiteY10" fmla="*/ 16224 h 445807"/>
                    <a:gd name="connsiteX11" fmla="*/ 219693 w 606969"/>
                    <a:gd name="connsiteY11" fmla="*/ 16223 h 445807"/>
                    <a:gd name="connsiteX12" fmla="*/ 378719 w 606969"/>
                    <a:gd name="connsiteY12" fmla="*/ 79835 h 445807"/>
                    <a:gd name="connsiteX0" fmla="*/ 375297 w 603547"/>
                    <a:gd name="connsiteY0" fmla="*/ 79835 h 398242"/>
                    <a:gd name="connsiteX1" fmla="*/ 534323 w 603547"/>
                    <a:gd name="connsiteY1" fmla="*/ 16224 h 398242"/>
                    <a:gd name="connsiteX2" fmla="*/ 603027 w 603547"/>
                    <a:gd name="connsiteY2" fmla="*/ 102779 h 398242"/>
                    <a:gd name="connsiteX3" fmla="*/ 550227 w 603547"/>
                    <a:gd name="connsiteY3" fmla="*/ 230907 h 398242"/>
                    <a:gd name="connsiteX4" fmla="*/ 589982 w 603547"/>
                    <a:gd name="connsiteY4" fmla="*/ 374034 h 398242"/>
                    <a:gd name="connsiteX5" fmla="*/ 446858 w 603547"/>
                    <a:gd name="connsiteY5" fmla="*/ 366082 h 398242"/>
                    <a:gd name="connsiteX6" fmla="*/ 192416 w 603547"/>
                    <a:gd name="connsiteY6" fmla="*/ 342227 h 398242"/>
                    <a:gd name="connsiteX7" fmla="*/ 57245 w 603547"/>
                    <a:gd name="connsiteY7" fmla="*/ 397887 h 398242"/>
                    <a:gd name="connsiteX8" fmla="*/ 1585 w 603547"/>
                    <a:gd name="connsiteY8" fmla="*/ 310423 h 398242"/>
                    <a:gd name="connsiteX9" fmla="*/ 81098 w 603547"/>
                    <a:gd name="connsiteY9" fmla="*/ 199104 h 398242"/>
                    <a:gd name="connsiteX10" fmla="*/ 57244 w 603547"/>
                    <a:gd name="connsiteY10" fmla="*/ 16224 h 398242"/>
                    <a:gd name="connsiteX11" fmla="*/ 216271 w 603547"/>
                    <a:gd name="connsiteY11" fmla="*/ 16223 h 398242"/>
                    <a:gd name="connsiteX12" fmla="*/ 375297 w 603547"/>
                    <a:gd name="connsiteY12" fmla="*/ 79835 h 398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3547" h="398242">
                      <a:moveTo>
                        <a:pt x="375297" y="79835"/>
                      </a:moveTo>
                      <a:cubicBezTo>
                        <a:pt x="428306" y="79835"/>
                        <a:pt x="496368" y="12400"/>
                        <a:pt x="534323" y="16224"/>
                      </a:cubicBezTo>
                      <a:cubicBezTo>
                        <a:pt x="572278" y="20048"/>
                        <a:pt x="608328" y="69649"/>
                        <a:pt x="603027" y="102779"/>
                      </a:cubicBezTo>
                      <a:cubicBezTo>
                        <a:pt x="597726" y="135909"/>
                        <a:pt x="552401" y="185698"/>
                        <a:pt x="550227" y="230907"/>
                      </a:cubicBezTo>
                      <a:cubicBezTo>
                        <a:pt x="548053" y="276116"/>
                        <a:pt x="607210" y="351505"/>
                        <a:pt x="589982" y="374034"/>
                      </a:cubicBezTo>
                      <a:cubicBezTo>
                        <a:pt x="572754" y="396563"/>
                        <a:pt x="482639" y="375359"/>
                        <a:pt x="446858" y="366082"/>
                      </a:cubicBezTo>
                      <a:cubicBezTo>
                        <a:pt x="411077" y="356805"/>
                        <a:pt x="257352" y="336926"/>
                        <a:pt x="192416" y="342227"/>
                      </a:cubicBezTo>
                      <a:cubicBezTo>
                        <a:pt x="127480" y="347528"/>
                        <a:pt x="89050" y="403188"/>
                        <a:pt x="57245" y="397887"/>
                      </a:cubicBezTo>
                      <a:cubicBezTo>
                        <a:pt x="25440" y="392586"/>
                        <a:pt x="-7692" y="351505"/>
                        <a:pt x="1585" y="310423"/>
                      </a:cubicBezTo>
                      <a:cubicBezTo>
                        <a:pt x="10862" y="269341"/>
                        <a:pt x="71822" y="248137"/>
                        <a:pt x="81098" y="199104"/>
                      </a:cubicBezTo>
                      <a:cubicBezTo>
                        <a:pt x="90374" y="150071"/>
                        <a:pt x="34715" y="46704"/>
                        <a:pt x="57244" y="16224"/>
                      </a:cubicBezTo>
                      <a:cubicBezTo>
                        <a:pt x="79773" y="-14256"/>
                        <a:pt x="163262" y="5621"/>
                        <a:pt x="216271" y="16223"/>
                      </a:cubicBezTo>
                      <a:cubicBezTo>
                        <a:pt x="269280" y="26825"/>
                        <a:pt x="322288" y="79835"/>
                        <a:pt x="375297" y="79835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127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/>
                </a:p>
              </p:txBody>
            </p:sp>
            <p:sp>
              <p:nvSpPr>
                <p:cNvPr id="201" name="Arc 200">
                  <a:extLst>
                    <a:ext uri="{FF2B5EF4-FFF2-40B4-BE49-F238E27FC236}">
                      <a16:creationId xmlns:a16="http://schemas.microsoft.com/office/drawing/2014/main" id="{BF5011D1-3874-6089-27BA-13EBCA0EECB3}"/>
                    </a:ext>
                  </a:extLst>
                </p:cNvPr>
                <p:cNvSpPr/>
                <p:nvPr/>
              </p:nvSpPr>
              <p:spPr>
                <a:xfrm flipH="1" flipV="1">
                  <a:off x="7459953" y="1093268"/>
                  <a:ext cx="1308092" cy="342900"/>
                </a:xfrm>
                <a:prstGeom prst="arc">
                  <a:avLst>
                    <a:gd name="adj1" fmla="val 12198908"/>
                    <a:gd name="adj2" fmla="val 19131984"/>
                  </a:avLst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205" name="Arc 204">
                  <a:extLst>
                    <a:ext uri="{FF2B5EF4-FFF2-40B4-BE49-F238E27FC236}">
                      <a16:creationId xmlns:a16="http://schemas.microsoft.com/office/drawing/2014/main" id="{76930A5F-2E3E-B709-6607-4A3290216F01}"/>
                    </a:ext>
                  </a:extLst>
                </p:cNvPr>
                <p:cNvSpPr/>
                <p:nvPr/>
              </p:nvSpPr>
              <p:spPr>
                <a:xfrm rot="18587583" flipH="1">
                  <a:off x="8067686" y="1462878"/>
                  <a:ext cx="728663" cy="528637"/>
                </a:xfrm>
                <a:prstGeom prst="arc">
                  <a:avLst>
                    <a:gd name="adj1" fmla="val 13309060"/>
                    <a:gd name="adj2" fmla="val 17471849"/>
                  </a:avLst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230" name="Accolade fermante 229">
                  <a:extLst>
                    <a:ext uri="{FF2B5EF4-FFF2-40B4-BE49-F238E27FC236}">
                      <a16:creationId xmlns:a16="http://schemas.microsoft.com/office/drawing/2014/main" id="{ECEEA6B9-0DF9-8938-681E-73ABDF8C01D2}"/>
                    </a:ext>
                  </a:extLst>
                </p:cNvPr>
                <p:cNvSpPr/>
                <p:nvPr/>
              </p:nvSpPr>
              <p:spPr>
                <a:xfrm>
                  <a:off x="11414790" y="484722"/>
                  <a:ext cx="168320" cy="5443312"/>
                </a:xfrm>
                <a:prstGeom prst="rightBrace">
                  <a:avLst>
                    <a:gd name="adj1" fmla="val 66431"/>
                    <a:gd name="adj2" fmla="val 48221"/>
                  </a:avLst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/>
                </a:p>
              </p:txBody>
            </p:sp>
            <p:sp>
              <p:nvSpPr>
                <p:cNvPr id="14" name="Text Box 115">
                  <a:extLst>
                    <a:ext uri="{FF2B5EF4-FFF2-40B4-BE49-F238E27FC236}">
                      <a16:creationId xmlns:a16="http://schemas.microsoft.com/office/drawing/2014/main" id="{14DCA9C8-B0A8-19A1-C178-9D515B30F1C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315203" y="4214890"/>
                  <a:ext cx="641329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 dirty="0" err="1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PGPase</a:t>
                  </a:r>
                  <a:endParaRPr lang="fr-FR" altLang="fr-FR" sz="1200" baseline="30000" dirty="0"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6" name="Arc 15">
                  <a:extLst>
                    <a:ext uri="{FF2B5EF4-FFF2-40B4-BE49-F238E27FC236}">
                      <a16:creationId xmlns:a16="http://schemas.microsoft.com/office/drawing/2014/main" id="{08492308-92F9-148A-78CC-6CDCCFEB69C5}"/>
                    </a:ext>
                  </a:extLst>
                </p:cNvPr>
                <p:cNvSpPr/>
                <p:nvPr/>
              </p:nvSpPr>
              <p:spPr>
                <a:xfrm rot="1536392" flipH="1" flipV="1">
                  <a:off x="7951367" y="971468"/>
                  <a:ext cx="728663" cy="412390"/>
                </a:xfrm>
                <a:prstGeom prst="arc">
                  <a:avLst>
                    <a:gd name="adj1" fmla="val 13309060"/>
                    <a:gd name="adj2" fmla="val 16914679"/>
                  </a:avLst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</p:grpSp>
        </p:grpSp>
      </p:grpSp>
      <p:sp>
        <p:nvSpPr>
          <p:cNvPr id="51" name="Text Box 115">
            <a:extLst>
              <a:ext uri="{FF2B5EF4-FFF2-40B4-BE49-F238E27FC236}">
                <a16:creationId xmlns:a16="http://schemas.microsoft.com/office/drawing/2014/main" id="{F904FA45-58C2-858F-3D90-7737D6767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295" y="4500994"/>
            <a:ext cx="4844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highlight>
                  <a:srgbClr val="5280BE"/>
                </a:highlight>
                <a:latin typeface="Calibri Light" charset="0"/>
              </a:rPr>
              <a:t>CO</a:t>
            </a:r>
            <a:r>
              <a:rPr lang="fr-FR" altLang="fr-FR" sz="1400" b="1" baseline="-25000" dirty="0">
                <a:solidFill>
                  <a:schemeClr val="bg1"/>
                </a:solidFill>
                <a:highlight>
                  <a:srgbClr val="5280BE"/>
                </a:highlight>
                <a:latin typeface="Calibri Light" charset="0"/>
              </a:rPr>
              <a:t>2 </a:t>
            </a:r>
            <a:endParaRPr lang="fr-FR" altLang="fr-FR" sz="1400" b="1" baseline="30000" dirty="0">
              <a:solidFill>
                <a:schemeClr val="bg1"/>
              </a:solidFill>
              <a:highlight>
                <a:srgbClr val="5280BE"/>
              </a:highlight>
              <a:latin typeface="Calibri Light" charset="0"/>
            </a:endParaRPr>
          </a:p>
        </p:txBody>
      </p:sp>
      <p:sp>
        <p:nvSpPr>
          <p:cNvPr id="87" name="Text Box 115">
            <a:extLst>
              <a:ext uri="{FF2B5EF4-FFF2-40B4-BE49-F238E27FC236}">
                <a16:creationId xmlns:a16="http://schemas.microsoft.com/office/drawing/2014/main" id="{888F4428-81D8-DE2D-0565-D35BCE1AF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301" y="2325989"/>
            <a:ext cx="9560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solidFill>
                  <a:schemeClr val="bg1"/>
                </a:solidFill>
                <a:highlight>
                  <a:srgbClr val="5280BE"/>
                </a:highlight>
                <a:latin typeface="Calibri Light" charset="0"/>
              </a:rPr>
              <a:t>CO</a:t>
            </a:r>
            <a:r>
              <a:rPr lang="fr-FR" altLang="fr-FR" sz="3600" b="1" baseline="-25000" dirty="0">
                <a:solidFill>
                  <a:schemeClr val="bg1"/>
                </a:solidFill>
                <a:highlight>
                  <a:srgbClr val="5280BE"/>
                </a:highlight>
                <a:latin typeface="Calibri Light" charset="0"/>
              </a:rPr>
              <a:t>2 </a:t>
            </a:r>
            <a:endParaRPr lang="fr-FR" altLang="fr-FR" sz="3600" b="1" baseline="30000" dirty="0">
              <a:solidFill>
                <a:schemeClr val="bg1"/>
              </a:solidFill>
              <a:highlight>
                <a:srgbClr val="5280BE"/>
              </a:highlight>
              <a:latin typeface="Calibri Light" charset="0"/>
            </a:endParaRPr>
          </a:p>
        </p:txBody>
      </p:sp>
      <p:sp>
        <p:nvSpPr>
          <p:cNvPr id="88" name="Text Box 115">
            <a:extLst>
              <a:ext uri="{FF2B5EF4-FFF2-40B4-BE49-F238E27FC236}">
                <a16:creationId xmlns:a16="http://schemas.microsoft.com/office/drawing/2014/main" id="{726EAAB4-7FBE-A3F6-0292-40881583F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04" y="146537"/>
            <a:ext cx="11265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400" b="1" dirty="0">
                <a:solidFill>
                  <a:schemeClr val="bg1"/>
                </a:solidFill>
                <a:highlight>
                  <a:srgbClr val="5280BE"/>
                </a:highlight>
                <a:latin typeface="Calibri Light" charset="0"/>
              </a:rPr>
              <a:t>CO</a:t>
            </a:r>
            <a:r>
              <a:rPr lang="fr-FR" altLang="fr-FR" sz="4400" b="1" baseline="-25000" dirty="0">
                <a:solidFill>
                  <a:schemeClr val="bg1"/>
                </a:solidFill>
                <a:highlight>
                  <a:srgbClr val="5280BE"/>
                </a:highlight>
                <a:latin typeface="Calibri Light" charset="0"/>
              </a:rPr>
              <a:t>2 </a:t>
            </a:r>
            <a:endParaRPr lang="fr-FR" altLang="fr-FR" sz="4400" b="1" baseline="30000" dirty="0">
              <a:solidFill>
                <a:schemeClr val="bg1"/>
              </a:solidFill>
              <a:highlight>
                <a:srgbClr val="5280BE"/>
              </a:highlight>
              <a:latin typeface="Calibri Light" charset="0"/>
            </a:endParaRPr>
          </a:p>
        </p:txBody>
      </p:sp>
      <p:sp>
        <p:nvSpPr>
          <p:cNvPr id="89" name="Nuage 88">
            <a:extLst>
              <a:ext uri="{FF2B5EF4-FFF2-40B4-BE49-F238E27FC236}">
                <a16:creationId xmlns:a16="http://schemas.microsoft.com/office/drawing/2014/main" id="{2C8A6288-8C09-9675-5764-3E510934083B}"/>
              </a:ext>
            </a:extLst>
          </p:cNvPr>
          <p:cNvSpPr/>
          <p:nvPr/>
        </p:nvSpPr>
        <p:spPr>
          <a:xfrm>
            <a:off x="3908590" y="121024"/>
            <a:ext cx="1292802" cy="600149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Forme libre 89">
            <a:extLst>
              <a:ext uri="{FF2B5EF4-FFF2-40B4-BE49-F238E27FC236}">
                <a16:creationId xmlns:a16="http://schemas.microsoft.com/office/drawing/2014/main" id="{A28A3956-5890-00AF-8D3D-66221DBE4EC9}"/>
              </a:ext>
            </a:extLst>
          </p:cNvPr>
          <p:cNvSpPr/>
          <p:nvPr/>
        </p:nvSpPr>
        <p:spPr>
          <a:xfrm>
            <a:off x="130369" y="756686"/>
            <a:ext cx="4927492" cy="278991"/>
          </a:xfrm>
          <a:custGeom>
            <a:avLst/>
            <a:gdLst>
              <a:gd name="connsiteX0" fmla="*/ 25349 w 4940249"/>
              <a:gd name="connsiteY0" fmla="*/ 0 h 179886"/>
              <a:gd name="connsiteX1" fmla="*/ 155978 w 4940249"/>
              <a:gd name="connsiteY1" fmla="*/ 48986 h 179886"/>
              <a:gd name="connsiteX2" fmla="*/ 1209170 w 4940249"/>
              <a:gd name="connsiteY2" fmla="*/ 179614 h 179886"/>
              <a:gd name="connsiteX3" fmla="*/ 2180720 w 4940249"/>
              <a:gd name="connsiteY3" fmla="*/ 81643 h 179886"/>
              <a:gd name="connsiteX4" fmla="*/ 2580770 w 4940249"/>
              <a:gd name="connsiteY4" fmla="*/ 24493 h 179886"/>
              <a:gd name="connsiteX5" fmla="*/ 3413528 w 4940249"/>
              <a:gd name="connsiteY5" fmla="*/ 114300 h 179886"/>
              <a:gd name="connsiteX6" fmla="*/ 4025849 w 4940249"/>
              <a:gd name="connsiteY6" fmla="*/ 155121 h 179886"/>
              <a:gd name="connsiteX7" fmla="*/ 4638170 w 4940249"/>
              <a:gd name="connsiteY7" fmla="*/ 57150 h 179886"/>
              <a:gd name="connsiteX8" fmla="*/ 4940249 w 4940249"/>
              <a:gd name="connsiteY8" fmla="*/ 57150 h 179886"/>
              <a:gd name="connsiteX0" fmla="*/ 3078 w 4917978"/>
              <a:gd name="connsiteY0" fmla="*/ 0 h 180492"/>
              <a:gd name="connsiteX1" fmla="*/ 411293 w 4917978"/>
              <a:gd name="connsiteY1" fmla="*/ 122465 h 180492"/>
              <a:gd name="connsiteX2" fmla="*/ 1186899 w 4917978"/>
              <a:gd name="connsiteY2" fmla="*/ 179614 h 180492"/>
              <a:gd name="connsiteX3" fmla="*/ 2158449 w 4917978"/>
              <a:gd name="connsiteY3" fmla="*/ 81643 h 180492"/>
              <a:gd name="connsiteX4" fmla="*/ 2558499 w 4917978"/>
              <a:gd name="connsiteY4" fmla="*/ 24493 h 180492"/>
              <a:gd name="connsiteX5" fmla="*/ 3391257 w 4917978"/>
              <a:gd name="connsiteY5" fmla="*/ 114300 h 180492"/>
              <a:gd name="connsiteX6" fmla="*/ 4003578 w 4917978"/>
              <a:gd name="connsiteY6" fmla="*/ 155121 h 180492"/>
              <a:gd name="connsiteX7" fmla="*/ 4615899 w 4917978"/>
              <a:gd name="connsiteY7" fmla="*/ 57150 h 180492"/>
              <a:gd name="connsiteX8" fmla="*/ 4917978 w 4917978"/>
              <a:gd name="connsiteY8" fmla="*/ 57150 h 180492"/>
              <a:gd name="connsiteX0" fmla="*/ 3078 w 4917978"/>
              <a:gd name="connsiteY0" fmla="*/ 0 h 278991"/>
              <a:gd name="connsiteX1" fmla="*/ 411293 w 4917978"/>
              <a:gd name="connsiteY1" fmla="*/ 220436 h 278991"/>
              <a:gd name="connsiteX2" fmla="*/ 1186899 w 4917978"/>
              <a:gd name="connsiteY2" fmla="*/ 277585 h 278991"/>
              <a:gd name="connsiteX3" fmla="*/ 2158449 w 4917978"/>
              <a:gd name="connsiteY3" fmla="*/ 179614 h 278991"/>
              <a:gd name="connsiteX4" fmla="*/ 2558499 w 4917978"/>
              <a:gd name="connsiteY4" fmla="*/ 122464 h 278991"/>
              <a:gd name="connsiteX5" fmla="*/ 3391257 w 4917978"/>
              <a:gd name="connsiteY5" fmla="*/ 212271 h 278991"/>
              <a:gd name="connsiteX6" fmla="*/ 4003578 w 4917978"/>
              <a:gd name="connsiteY6" fmla="*/ 253092 h 278991"/>
              <a:gd name="connsiteX7" fmla="*/ 4615899 w 4917978"/>
              <a:gd name="connsiteY7" fmla="*/ 155121 h 278991"/>
              <a:gd name="connsiteX8" fmla="*/ 4917978 w 4917978"/>
              <a:gd name="connsiteY8" fmla="*/ 155121 h 27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7978" h="278991">
                <a:moveTo>
                  <a:pt x="3078" y="0"/>
                </a:moveTo>
                <a:cubicBezTo>
                  <a:pt x="-30260" y="9525"/>
                  <a:pt x="213990" y="174172"/>
                  <a:pt x="411293" y="220436"/>
                </a:cubicBezTo>
                <a:cubicBezTo>
                  <a:pt x="608596" y="266700"/>
                  <a:pt x="895706" y="284389"/>
                  <a:pt x="1186899" y="277585"/>
                </a:cubicBezTo>
                <a:cubicBezTo>
                  <a:pt x="1478092" y="270781"/>
                  <a:pt x="1929849" y="205467"/>
                  <a:pt x="2158449" y="179614"/>
                </a:cubicBezTo>
                <a:cubicBezTo>
                  <a:pt x="2387049" y="153761"/>
                  <a:pt x="2353031" y="117021"/>
                  <a:pt x="2558499" y="122464"/>
                </a:cubicBezTo>
                <a:cubicBezTo>
                  <a:pt x="2763967" y="127907"/>
                  <a:pt x="3150411" y="190500"/>
                  <a:pt x="3391257" y="212271"/>
                </a:cubicBezTo>
                <a:cubicBezTo>
                  <a:pt x="3632104" y="234042"/>
                  <a:pt x="3799471" y="262617"/>
                  <a:pt x="4003578" y="253092"/>
                </a:cubicBezTo>
                <a:cubicBezTo>
                  <a:pt x="4207685" y="243567"/>
                  <a:pt x="4463499" y="171450"/>
                  <a:pt x="4615899" y="155121"/>
                </a:cubicBezTo>
                <a:cubicBezTo>
                  <a:pt x="4768299" y="138793"/>
                  <a:pt x="4843138" y="146957"/>
                  <a:pt x="4917978" y="155121"/>
                </a:cubicBezTo>
              </a:path>
            </a:pathLst>
          </a:custGeom>
          <a:noFill/>
          <a:ln w="254000" cap="rnd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6" name="Forme libre 95">
            <a:extLst>
              <a:ext uri="{FF2B5EF4-FFF2-40B4-BE49-F238E27FC236}">
                <a16:creationId xmlns:a16="http://schemas.microsoft.com/office/drawing/2014/main" id="{99DD5318-D1AE-11AA-05ED-4010F7583FBC}"/>
              </a:ext>
            </a:extLst>
          </p:cNvPr>
          <p:cNvSpPr/>
          <p:nvPr/>
        </p:nvSpPr>
        <p:spPr>
          <a:xfrm>
            <a:off x="1013220" y="972272"/>
            <a:ext cx="371847" cy="1269781"/>
          </a:xfrm>
          <a:custGeom>
            <a:avLst/>
            <a:gdLst>
              <a:gd name="connsiteX0" fmla="*/ 30 w 513201"/>
              <a:gd name="connsiteY0" fmla="*/ 0 h 1465729"/>
              <a:gd name="connsiteX1" fmla="*/ 511018 w 513201"/>
              <a:gd name="connsiteY1" fmla="*/ 188259 h 1465729"/>
              <a:gd name="connsiteX2" fmla="*/ 30 w 513201"/>
              <a:gd name="connsiteY2" fmla="*/ 295835 h 1465729"/>
              <a:gd name="connsiteX3" fmla="*/ 484124 w 513201"/>
              <a:gd name="connsiteY3" fmla="*/ 470647 h 1465729"/>
              <a:gd name="connsiteX4" fmla="*/ 13477 w 513201"/>
              <a:gd name="connsiteY4" fmla="*/ 551329 h 1465729"/>
              <a:gd name="connsiteX5" fmla="*/ 484124 w 513201"/>
              <a:gd name="connsiteY5" fmla="*/ 726141 h 1465729"/>
              <a:gd name="connsiteX6" fmla="*/ 13477 w 513201"/>
              <a:gd name="connsiteY6" fmla="*/ 806823 h 1465729"/>
              <a:gd name="connsiteX7" fmla="*/ 511018 w 513201"/>
              <a:gd name="connsiteY7" fmla="*/ 954741 h 1465729"/>
              <a:gd name="connsiteX8" fmla="*/ 40371 w 513201"/>
              <a:gd name="connsiteY8" fmla="*/ 1062318 h 1465729"/>
              <a:gd name="connsiteX9" fmla="*/ 511018 w 513201"/>
              <a:gd name="connsiteY9" fmla="*/ 1223682 h 1465729"/>
              <a:gd name="connsiteX10" fmla="*/ 215183 w 513201"/>
              <a:gd name="connsiteY10" fmla="*/ 1277471 h 1465729"/>
              <a:gd name="connsiteX11" fmla="*/ 188289 w 513201"/>
              <a:gd name="connsiteY11" fmla="*/ 1465729 h 1465729"/>
              <a:gd name="connsiteX0" fmla="*/ 30 w 513201"/>
              <a:gd name="connsiteY0" fmla="*/ 0 h 1627094"/>
              <a:gd name="connsiteX1" fmla="*/ 511018 w 513201"/>
              <a:gd name="connsiteY1" fmla="*/ 188259 h 1627094"/>
              <a:gd name="connsiteX2" fmla="*/ 30 w 513201"/>
              <a:gd name="connsiteY2" fmla="*/ 295835 h 1627094"/>
              <a:gd name="connsiteX3" fmla="*/ 484124 w 513201"/>
              <a:gd name="connsiteY3" fmla="*/ 470647 h 1627094"/>
              <a:gd name="connsiteX4" fmla="*/ 13477 w 513201"/>
              <a:gd name="connsiteY4" fmla="*/ 551329 h 1627094"/>
              <a:gd name="connsiteX5" fmla="*/ 484124 w 513201"/>
              <a:gd name="connsiteY5" fmla="*/ 726141 h 1627094"/>
              <a:gd name="connsiteX6" fmla="*/ 13477 w 513201"/>
              <a:gd name="connsiteY6" fmla="*/ 806823 h 1627094"/>
              <a:gd name="connsiteX7" fmla="*/ 511018 w 513201"/>
              <a:gd name="connsiteY7" fmla="*/ 954741 h 1627094"/>
              <a:gd name="connsiteX8" fmla="*/ 40371 w 513201"/>
              <a:gd name="connsiteY8" fmla="*/ 1062318 h 1627094"/>
              <a:gd name="connsiteX9" fmla="*/ 511018 w 513201"/>
              <a:gd name="connsiteY9" fmla="*/ 1223682 h 1627094"/>
              <a:gd name="connsiteX10" fmla="*/ 215183 w 513201"/>
              <a:gd name="connsiteY10" fmla="*/ 1277471 h 1627094"/>
              <a:gd name="connsiteX11" fmla="*/ 215184 w 513201"/>
              <a:gd name="connsiteY11" fmla="*/ 1627094 h 1627094"/>
              <a:gd name="connsiteX0" fmla="*/ 30 w 513201"/>
              <a:gd name="connsiteY0" fmla="*/ 0 h 1627094"/>
              <a:gd name="connsiteX1" fmla="*/ 511018 w 513201"/>
              <a:gd name="connsiteY1" fmla="*/ 188259 h 1627094"/>
              <a:gd name="connsiteX2" fmla="*/ 30 w 513201"/>
              <a:gd name="connsiteY2" fmla="*/ 295835 h 1627094"/>
              <a:gd name="connsiteX3" fmla="*/ 484124 w 513201"/>
              <a:gd name="connsiteY3" fmla="*/ 470647 h 1627094"/>
              <a:gd name="connsiteX4" fmla="*/ 13477 w 513201"/>
              <a:gd name="connsiteY4" fmla="*/ 551329 h 1627094"/>
              <a:gd name="connsiteX5" fmla="*/ 484124 w 513201"/>
              <a:gd name="connsiteY5" fmla="*/ 726141 h 1627094"/>
              <a:gd name="connsiteX6" fmla="*/ 13477 w 513201"/>
              <a:gd name="connsiteY6" fmla="*/ 806823 h 1627094"/>
              <a:gd name="connsiteX7" fmla="*/ 511018 w 513201"/>
              <a:gd name="connsiteY7" fmla="*/ 954741 h 1627094"/>
              <a:gd name="connsiteX8" fmla="*/ 40371 w 513201"/>
              <a:gd name="connsiteY8" fmla="*/ 1062318 h 1627094"/>
              <a:gd name="connsiteX9" fmla="*/ 511018 w 513201"/>
              <a:gd name="connsiteY9" fmla="*/ 1223682 h 1627094"/>
              <a:gd name="connsiteX10" fmla="*/ 215183 w 513201"/>
              <a:gd name="connsiteY10" fmla="*/ 1277471 h 1627094"/>
              <a:gd name="connsiteX11" fmla="*/ 215184 w 513201"/>
              <a:gd name="connsiteY11" fmla="*/ 1627094 h 1627094"/>
              <a:gd name="connsiteX0" fmla="*/ 13477 w 513201"/>
              <a:gd name="connsiteY0" fmla="*/ 0 h 1613647"/>
              <a:gd name="connsiteX1" fmla="*/ 511018 w 513201"/>
              <a:gd name="connsiteY1" fmla="*/ 174812 h 1613647"/>
              <a:gd name="connsiteX2" fmla="*/ 30 w 513201"/>
              <a:gd name="connsiteY2" fmla="*/ 282388 h 1613647"/>
              <a:gd name="connsiteX3" fmla="*/ 484124 w 513201"/>
              <a:gd name="connsiteY3" fmla="*/ 457200 h 1613647"/>
              <a:gd name="connsiteX4" fmla="*/ 13477 w 513201"/>
              <a:gd name="connsiteY4" fmla="*/ 537882 h 1613647"/>
              <a:gd name="connsiteX5" fmla="*/ 484124 w 513201"/>
              <a:gd name="connsiteY5" fmla="*/ 712694 h 1613647"/>
              <a:gd name="connsiteX6" fmla="*/ 13477 w 513201"/>
              <a:gd name="connsiteY6" fmla="*/ 793376 h 1613647"/>
              <a:gd name="connsiteX7" fmla="*/ 511018 w 513201"/>
              <a:gd name="connsiteY7" fmla="*/ 941294 h 1613647"/>
              <a:gd name="connsiteX8" fmla="*/ 40371 w 513201"/>
              <a:gd name="connsiteY8" fmla="*/ 1048871 h 1613647"/>
              <a:gd name="connsiteX9" fmla="*/ 511018 w 513201"/>
              <a:gd name="connsiteY9" fmla="*/ 1210235 h 1613647"/>
              <a:gd name="connsiteX10" fmla="*/ 215183 w 513201"/>
              <a:gd name="connsiteY10" fmla="*/ 1264024 h 1613647"/>
              <a:gd name="connsiteX11" fmla="*/ 215184 w 513201"/>
              <a:gd name="connsiteY11" fmla="*/ 1613647 h 1613647"/>
              <a:gd name="connsiteX0" fmla="*/ 13477 w 513201"/>
              <a:gd name="connsiteY0" fmla="*/ 0 h 1613647"/>
              <a:gd name="connsiteX1" fmla="*/ 511018 w 513201"/>
              <a:gd name="connsiteY1" fmla="*/ 174812 h 1613647"/>
              <a:gd name="connsiteX2" fmla="*/ 30 w 513201"/>
              <a:gd name="connsiteY2" fmla="*/ 282388 h 1613647"/>
              <a:gd name="connsiteX3" fmla="*/ 484124 w 513201"/>
              <a:gd name="connsiteY3" fmla="*/ 457200 h 1613647"/>
              <a:gd name="connsiteX4" fmla="*/ 13477 w 513201"/>
              <a:gd name="connsiteY4" fmla="*/ 537882 h 1613647"/>
              <a:gd name="connsiteX5" fmla="*/ 484124 w 513201"/>
              <a:gd name="connsiteY5" fmla="*/ 712694 h 1613647"/>
              <a:gd name="connsiteX6" fmla="*/ 13477 w 513201"/>
              <a:gd name="connsiteY6" fmla="*/ 793376 h 1613647"/>
              <a:gd name="connsiteX7" fmla="*/ 511018 w 513201"/>
              <a:gd name="connsiteY7" fmla="*/ 941294 h 1613647"/>
              <a:gd name="connsiteX8" fmla="*/ 40371 w 513201"/>
              <a:gd name="connsiteY8" fmla="*/ 1048871 h 1613647"/>
              <a:gd name="connsiteX9" fmla="*/ 511018 w 513201"/>
              <a:gd name="connsiteY9" fmla="*/ 1210235 h 1613647"/>
              <a:gd name="connsiteX10" fmla="*/ 215183 w 513201"/>
              <a:gd name="connsiteY10" fmla="*/ 1264024 h 1613647"/>
              <a:gd name="connsiteX11" fmla="*/ 215184 w 513201"/>
              <a:gd name="connsiteY11" fmla="*/ 1613647 h 1613647"/>
              <a:gd name="connsiteX0" fmla="*/ 134500 w 513306"/>
              <a:gd name="connsiteY0" fmla="*/ 0 h 1586753"/>
              <a:gd name="connsiteX1" fmla="*/ 511018 w 513306"/>
              <a:gd name="connsiteY1" fmla="*/ 147918 h 1586753"/>
              <a:gd name="connsiteX2" fmla="*/ 30 w 513306"/>
              <a:gd name="connsiteY2" fmla="*/ 255494 h 1586753"/>
              <a:gd name="connsiteX3" fmla="*/ 484124 w 513306"/>
              <a:gd name="connsiteY3" fmla="*/ 430306 h 1586753"/>
              <a:gd name="connsiteX4" fmla="*/ 13477 w 513306"/>
              <a:gd name="connsiteY4" fmla="*/ 510988 h 1586753"/>
              <a:gd name="connsiteX5" fmla="*/ 484124 w 513306"/>
              <a:gd name="connsiteY5" fmla="*/ 685800 h 1586753"/>
              <a:gd name="connsiteX6" fmla="*/ 13477 w 513306"/>
              <a:gd name="connsiteY6" fmla="*/ 766482 h 1586753"/>
              <a:gd name="connsiteX7" fmla="*/ 511018 w 513306"/>
              <a:gd name="connsiteY7" fmla="*/ 914400 h 1586753"/>
              <a:gd name="connsiteX8" fmla="*/ 40371 w 513306"/>
              <a:gd name="connsiteY8" fmla="*/ 1021977 h 1586753"/>
              <a:gd name="connsiteX9" fmla="*/ 511018 w 513306"/>
              <a:gd name="connsiteY9" fmla="*/ 1183341 h 1586753"/>
              <a:gd name="connsiteX10" fmla="*/ 215183 w 513306"/>
              <a:gd name="connsiteY10" fmla="*/ 1237130 h 1586753"/>
              <a:gd name="connsiteX11" fmla="*/ 215184 w 513306"/>
              <a:gd name="connsiteY11" fmla="*/ 1586753 h 1586753"/>
              <a:gd name="connsiteX0" fmla="*/ 53817 w 513201"/>
              <a:gd name="connsiteY0" fmla="*/ 0 h 1573306"/>
              <a:gd name="connsiteX1" fmla="*/ 511018 w 513201"/>
              <a:gd name="connsiteY1" fmla="*/ 134471 h 1573306"/>
              <a:gd name="connsiteX2" fmla="*/ 30 w 513201"/>
              <a:gd name="connsiteY2" fmla="*/ 242047 h 1573306"/>
              <a:gd name="connsiteX3" fmla="*/ 484124 w 513201"/>
              <a:gd name="connsiteY3" fmla="*/ 416859 h 1573306"/>
              <a:gd name="connsiteX4" fmla="*/ 13477 w 513201"/>
              <a:gd name="connsiteY4" fmla="*/ 497541 h 1573306"/>
              <a:gd name="connsiteX5" fmla="*/ 484124 w 513201"/>
              <a:gd name="connsiteY5" fmla="*/ 672353 h 1573306"/>
              <a:gd name="connsiteX6" fmla="*/ 13477 w 513201"/>
              <a:gd name="connsiteY6" fmla="*/ 753035 h 1573306"/>
              <a:gd name="connsiteX7" fmla="*/ 511018 w 513201"/>
              <a:gd name="connsiteY7" fmla="*/ 900953 h 1573306"/>
              <a:gd name="connsiteX8" fmla="*/ 40371 w 513201"/>
              <a:gd name="connsiteY8" fmla="*/ 1008530 h 1573306"/>
              <a:gd name="connsiteX9" fmla="*/ 511018 w 513201"/>
              <a:gd name="connsiteY9" fmla="*/ 1169894 h 1573306"/>
              <a:gd name="connsiteX10" fmla="*/ 215183 w 513201"/>
              <a:gd name="connsiteY10" fmla="*/ 1223683 h 1573306"/>
              <a:gd name="connsiteX11" fmla="*/ 215184 w 513201"/>
              <a:gd name="connsiteY11" fmla="*/ 1573306 h 157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3201" h="1573306">
                <a:moveTo>
                  <a:pt x="53817" y="0"/>
                </a:moveTo>
                <a:cubicBezTo>
                  <a:pt x="309311" y="69476"/>
                  <a:pt x="519983" y="94130"/>
                  <a:pt x="511018" y="134471"/>
                </a:cubicBezTo>
                <a:cubicBezTo>
                  <a:pt x="502054" y="174812"/>
                  <a:pt x="4512" y="194982"/>
                  <a:pt x="30" y="242047"/>
                </a:cubicBezTo>
                <a:cubicBezTo>
                  <a:pt x="-4452" y="289112"/>
                  <a:pt x="481883" y="374277"/>
                  <a:pt x="484124" y="416859"/>
                </a:cubicBezTo>
                <a:cubicBezTo>
                  <a:pt x="486365" y="459441"/>
                  <a:pt x="13477" y="454959"/>
                  <a:pt x="13477" y="497541"/>
                </a:cubicBezTo>
                <a:cubicBezTo>
                  <a:pt x="13477" y="540123"/>
                  <a:pt x="484124" y="629771"/>
                  <a:pt x="484124" y="672353"/>
                </a:cubicBezTo>
                <a:cubicBezTo>
                  <a:pt x="484124" y="714935"/>
                  <a:pt x="8995" y="714935"/>
                  <a:pt x="13477" y="753035"/>
                </a:cubicBezTo>
                <a:cubicBezTo>
                  <a:pt x="17959" y="791135"/>
                  <a:pt x="506536" y="858371"/>
                  <a:pt x="511018" y="900953"/>
                </a:cubicBezTo>
                <a:cubicBezTo>
                  <a:pt x="515500" y="943535"/>
                  <a:pt x="40371" y="963707"/>
                  <a:pt x="40371" y="1008530"/>
                </a:cubicBezTo>
                <a:cubicBezTo>
                  <a:pt x="40371" y="1053353"/>
                  <a:pt x="481883" y="1134035"/>
                  <a:pt x="511018" y="1169894"/>
                </a:cubicBezTo>
                <a:cubicBezTo>
                  <a:pt x="540153" y="1205753"/>
                  <a:pt x="268971" y="1183342"/>
                  <a:pt x="215183" y="1223683"/>
                </a:cubicBezTo>
                <a:cubicBezTo>
                  <a:pt x="215183" y="1411941"/>
                  <a:pt x="201737" y="1499347"/>
                  <a:pt x="215184" y="1573306"/>
                </a:cubicBezTo>
              </a:path>
            </a:pathLst>
          </a:custGeom>
          <a:noFill/>
          <a:ln w="50800">
            <a:solidFill>
              <a:schemeClr val="accent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7" name="Forme libre 96">
            <a:extLst>
              <a:ext uri="{FF2B5EF4-FFF2-40B4-BE49-F238E27FC236}">
                <a16:creationId xmlns:a16="http://schemas.microsoft.com/office/drawing/2014/main" id="{19789D5F-7371-E159-9331-587283EFB8EE}"/>
              </a:ext>
            </a:extLst>
          </p:cNvPr>
          <p:cNvSpPr/>
          <p:nvPr/>
        </p:nvSpPr>
        <p:spPr>
          <a:xfrm rot="19096032">
            <a:off x="2037137" y="2878528"/>
            <a:ext cx="326697" cy="1638206"/>
          </a:xfrm>
          <a:custGeom>
            <a:avLst/>
            <a:gdLst>
              <a:gd name="connsiteX0" fmla="*/ 30 w 513201"/>
              <a:gd name="connsiteY0" fmla="*/ 0 h 1465729"/>
              <a:gd name="connsiteX1" fmla="*/ 511018 w 513201"/>
              <a:gd name="connsiteY1" fmla="*/ 188259 h 1465729"/>
              <a:gd name="connsiteX2" fmla="*/ 30 w 513201"/>
              <a:gd name="connsiteY2" fmla="*/ 295835 h 1465729"/>
              <a:gd name="connsiteX3" fmla="*/ 484124 w 513201"/>
              <a:gd name="connsiteY3" fmla="*/ 470647 h 1465729"/>
              <a:gd name="connsiteX4" fmla="*/ 13477 w 513201"/>
              <a:gd name="connsiteY4" fmla="*/ 551329 h 1465729"/>
              <a:gd name="connsiteX5" fmla="*/ 484124 w 513201"/>
              <a:gd name="connsiteY5" fmla="*/ 726141 h 1465729"/>
              <a:gd name="connsiteX6" fmla="*/ 13477 w 513201"/>
              <a:gd name="connsiteY6" fmla="*/ 806823 h 1465729"/>
              <a:gd name="connsiteX7" fmla="*/ 511018 w 513201"/>
              <a:gd name="connsiteY7" fmla="*/ 954741 h 1465729"/>
              <a:gd name="connsiteX8" fmla="*/ 40371 w 513201"/>
              <a:gd name="connsiteY8" fmla="*/ 1062318 h 1465729"/>
              <a:gd name="connsiteX9" fmla="*/ 511018 w 513201"/>
              <a:gd name="connsiteY9" fmla="*/ 1223682 h 1465729"/>
              <a:gd name="connsiteX10" fmla="*/ 215183 w 513201"/>
              <a:gd name="connsiteY10" fmla="*/ 1277471 h 1465729"/>
              <a:gd name="connsiteX11" fmla="*/ 188289 w 513201"/>
              <a:gd name="connsiteY11" fmla="*/ 1465729 h 1465729"/>
              <a:gd name="connsiteX0" fmla="*/ 30 w 513201"/>
              <a:gd name="connsiteY0" fmla="*/ 0 h 1627094"/>
              <a:gd name="connsiteX1" fmla="*/ 511018 w 513201"/>
              <a:gd name="connsiteY1" fmla="*/ 188259 h 1627094"/>
              <a:gd name="connsiteX2" fmla="*/ 30 w 513201"/>
              <a:gd name="connsiteY2" fmla="*/ 295835 h 1627094"/>
              <a:gd name="connsiteX3" fmla="*/ 484124 w 513201"/>
              <a:gd name="connsiteY3" fmla="*/ 470647 h 1627094"/>
              <a:gd name="connsiteX4" fmla="*/ 13477 w 513201"/>
              <a:gd name="connsiteY4" fmla="*/ 551329 h 1627094"/>
              <a:gd name="connsiteX5" fmla="*/ 484124 w 513201"/>
              <a:gd name="connsiteY5" fmla="*/ 726141 h 1627094"/>
              <a:gd name="connsiteX6" fmla="*/ 13477 w 513201"/>
              <a:gd name="connsiteY6" fmla="*/ 806823 h 1627094"/>
              <a:gd name="connsiteX7" fmla="*/ 511018 w 513201"/>
              <a:gd name="connsiteY7" fmla="*/ 954741 h 1627094"/>
              <a:gd name="connsiteX8" fmla="*/ 40371 w 513201"/>
              <a:gd name="connsiteY8" fmla="*/ 1062318 h 1627094"/>
              <a:gd name="connsiteX9" fmla="*/ 511018 w 513201"/>
              <a:gd name="connsiteY9" fmla="*/ 1223682 h 1627094"/>
              <a:gd name="connsiteX10" fmla="*/ 215183 w 513201"/>
              <a:gd name="connsiteY10" fmla="*/ 1277471 h 1627094"/>
              <a:gd name="connsiteX11" fmla="*/ 215184 w 513201"/>
              <a:gd name="connsiteY11" fmla="*/ 1627094 h 1627094"/>
              <a:gd name="connsiteX0" fmla="*/ 30 w 513201"/>
              <a:gd name="connsiteY0" fmla="*/ 0 h 1627094"/>
              <a:gd name="connsiteX1" fmla="*/ 511018 w 513201"/>
              <a:gd name="connsiteY1" fmla="*/ 188259 h 1627094"/>
              <a:gd name="connsiteX2" fmla="*/ 30 w 513201"/>
              <a:gd name="connsiteY2" fmla="*/ 295835 h 1627094"/>
              <a:gd name="connsiteX3" fmla="*/ 484124 w 513201"/>
              <a:gd name="connsiteY3" fmla="*/ 470647 h 1627094"/>
              <a:gd name="connsiteX4" fmla="*/ 13477 w 513201"/>
              <a:gd name="connsiteY4" fmla="*/ 551329 h 1627094"/>
              <a:gd name="connsiteX5" fmla="*/ 484124 w 513201"/>
              <a:gd name="connsiteY5" fmla="*/ 726141 h 1627094"/>
              <a:gd name="connsiteX6" fmla="*/ 13477 w 513201"/>
              <a:gd name="connsiteY6" fmla="*/ 806823 h 1627094"/>
              <a:gd name="connsiteX7" fmla="*/ 511018 w 513201"/>
              <a:gd name="connsiteY7" fmla="*/ 954741 h 1627094"/>
              <a:gd name="connsiteX8" fmla="*/ 40371 w 513201"/>
              <a:gd name="connsiteY8" fmla="*/ 1062318 h 1627094"/>
              <a:gd name="connsiteX9" fmla="*/ 511018 w 513201"/>
              <a:gd name="connsiteY9" fmla="*/ 1223682 h 1627094"/>
              <a:gd name="connsiteX10" fmla="*/ 215183 w 513201"/>
              <a:gd name="connsiteY10" fmla="*/ 1277471 h 1627094"/>
              <a:gd name="connsiteX11" fmla="*/ 215184 w 513201"/>
              <a:gd name="connsiteY11" fmla="*/ 1627094 h 1627094"/>
              <a:gd name="connsiteX0" fmla="*/ 13477 w 513201"/>
              <a:gd name="connsiteY0" fmla="*/ 0 h 1613647"/>
              <a:gd name="connsiteX1" fmla="*/ 511018 w 513201"/>
              <a:gd name="connsiteY1" fmla="*/ 174812 h 1613647"/>
              <a:gd name="connsiteX2" fmla="*/ 30 w 513201"/>
              <a:gd name="connsiteY2" fmla="*/ 282388 h 1613647"/>
              <a:gd name="connsiteX3" fmla="*/ 484124 w 513201"/>
              <a:gd name="connsiteY3" fmla="*/ 457200 h 1613647"/>
              <a:gd name="connsiteX4" fmla="*/ 13477 w 513201"/>
              <a:gd name="connsiteY4" fmla="*/ 537882 h 1613647"/>
              <a:gd name="connsiteX5" fmla="*/ 484124 w 513201"/>
              <a:gd name="connsiteY5" fmla="*/ 712694 h 1613647"/>
              <a:gd name="connsiteX6" fmla="*/ 13477 w 513201"/>
              <a:gd name="connsiteY6" fmla="*/ 793376 h 1613647"/>
              <a:gd name="connsiteX7" fmla="*/ 511018 w 513201"/>
              <a:gd name="connsiteY7" fmla="*/ 941294 h 1613647"/>
              <a:gd name="connsiteX8" fmla="*/ 40371 w 513201"/>
              <a:gd name="connsiteY8" fmla="*/ 1048871 h 1613647"/>
              <a:gd name="connsiteX9" fmla="*/ 511018 w 513201"/>
              <a:gd name="connsiteY9" fmla="*/ 1210235 h 1613647"/>
              <a:gd name="connsiteX10" fmla="*/ 215183 w 513201"/>
              <a:gd name="connsiteY10" fmla="*/ 1264024 h 1613647"/>
              <a:gd name="connsiteX11" fmla="*/ 215184 w 513201"/>
              <a:gd name="connsiteY11" fmla="*/ 1613647 h 1613647"/>
              <a:gd name="connsiteX0" fmla="*/ 13477 w 513201"/>
              <a:gd name="connsiteY0" fmla="*/ 0 h 1613647"/>
              <a:gd name="connsiteX1" fmla="*/ 511018 w 513201"/>
              <a:gd name="connsiteY1" fmla="*/ 174812 h 1613647"/>
              <a:gd name="connsiteX2" fmla="*/ 30 w 513201"/>
              <a:gd name="connsiteY2" fmla="*/ 282388 h 1613647"/>
              <a:gd name="connsiteX3" fmla="*/ 484124 w 513201"/>
              <a:gd name="connsiteY3" fmla="*/ 457200 h 1613647"/>
              <a:gd name="connsiteX4" fmla="*/ 13477 w 513201"/>
              <a:gd name="connsiteY4" fmla="*/ 537882 h 1613647"/>
              <a:gd name="connsiteX5" fmla="*/ 484124 w 513201"/>
              <a:gd name="connsiteY5" fmla="*/ 712694 h 1613647"/>
              <a:gd name="connsiteX6" fmla="*/ 13477 w 513201"/>
              <a:gd name="connsiteY6" fmla="*/ 793376 h 1613647"/>
              <a:gd name="connsiteX7" fmla="*/ 511018 w 513201"/>
              <a:gd name="connsiteY7" fmla="*/ 941294 h 1613647"/>
              <a:gd name="connsiteX8" fmla="*/ 40371 w 513201"/>
              <a:gd name="connsiteY8" fmla="*/ 1048871 h 1613647"/>
              <a:gd name="connsiteX9" fmla="*/ 511018 w 513201"/>
              <a:gd name="connsiteY9" fmla="*/ 1210235 h 1613647"/>
              <a:gd name="connsiteX10" fmla="*/ 215183 w 513201"/>
              <a:gd name="connsiteY10" fmla="*/ 1264024 h 1613647"/>
              <a:gd name="connsiteX11" fmla="*/ 215184 w 513201"/>
              <a:gd name="connsiteY11" fmla="*/ 1613647 h 1613647"/>
              <a:gd name="connsiteX0" fmla="*/ 134500 w 513306"/>
              <a:gd name="connsiteY0" fmla="*/ 0 h 1586753"/>
              <a:gd name="connsiteX1" fmla="*/ 511018 w 513306"/>
              <a:gd name="connsiteY1" fmla="*/ 147918 h 1586753"/>
              <a:gd name="connsiteX2" fmla="*/ 30 w 513306"/>
              <a:gd name="connsiteY2" fmla="*/ 255494 h 1586753"/>
              <a:gd name="connsiteX3" fmla="*/ 484124 w 513306"/>
              <a:gd name="connsiteY3" fmla="*/ 430306 h 1586753"/>
              <a:gd name="connsiteX4" fmla="*/ 13477 w 513306"/>
              <a:gd name="connsiteY4" fmla="*/ 510988 h 1586753"/>
              <a:gd name="connsiteX5" fmla="*/ 484124 w 513306"/>
              <a:gd name="connsiteY5" fmla="*/ 685800 h 1586753"/>
              <a:gd name="connsiteX6" fmla="*/ 13477 w 513306"/>
              <a:gd name="connsiteY6" fmla="*/ 766482 h 1586753"/>
              <a:gd name="connsiteX7" fmla="*/ 511018 w 513306"/>
              <a:gd name="connsiteY7" fmla="*/ 914400 h 1586753"/>
              <a:gd name="connsiteX8" fmla="*/ 40371 w 513306"/>
              <a:gd name="connsiteY8" fmla="*/ 1021977 h 1586753"/>
              <a:gd name="connsiteX9" fmla="*/ 511018 w 513306"/>
              <a:gd name="connsiteY9" fmla="*/ 1183341 h 1586753"/>
              <a:gd name="connsiteX10" fmla="*/ 215183 w 513306"/>
              <a:gd name="connsiteY10" fmla="*/ 1237130 h 1586753"/>
              <a:gd name="connsiteX11" fmla="*/ 215184 w 513306"/>
              <a:gd name="connsiteY11" fmla="*/ 1586753 h 1586753"/>
              <a:gd name="connsiteX0" fmla="*/ 53817 w 513201"/>
              <a:gd name="connsiteY0" fmla="*/ 0 h 1573306"/>
              <a:gd name="connsiteX1" fmla="*/ 511018 w 513201"/>
              <a:gd name="connsiteY1" fmla="*/ 134471 h 1573306"/>
              <a:gd name="connsiteX2" fmla="*/ 30 w 513201"/>
              <a:gd name="connsiteY2" fmla="*/ 242047 h 1573306"/>
              <a:gd name="connsiteX3" fmla="*/ 484124 w 513201"/>
              <a:gd name="connsiteY3" fmla="*/ 416859 h 1573306"/>
              <a:gd name="connsiteX4" fmla="*/ 13477 w 513201"/>
              <a:gd name="connsiteY4" fmla="*/ 497541 h 1573306"/>
              <a:gd name="connsiteX5" fmla="*/ 484124 w 513201"/>
              <a:gd name="connsiteY5" fmla="*/ 672353 h 1573306"/>
              <a:gd name="connsiteX6" fmla="*/ 13477 w 513201"/>
              <a:gd name="connsiteY6" fmla="*/ 753035 h 1573306"/>
              <a:gd name="connsiteX7" fmla="*/ 511018 w 513201"/>
              <a:gd name="connsiteY7" fmla="*/ 900953 h 1573306"/>
              <a:gd name="connsiteX8" fmla="*/ 40371 w 513201"/>
              <a:gd name="connsiteY8" fmla="*/ 1008530 h 1573306"/>
              <a:gd name="connsiteX9" fmla="*/ 511018 w 513201"/>
              <a:gd name="connsiteY9" fmla="*/ 1169894 h 1573306"/>
              <a:gd name="connsiteX10" fmla="*/ 215183 w 513201"/>
              <a:gd name="connsiteY10" fmla="*/ 1223683 h 1573306"/>
              <a:gd name="connsiteX11" fmla="*/ 215184 w 513201"/>
              <a:gd name="connsiteY11" fmla="*/ 1573306 h 157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3201" h="1573306">
                <a:moveTo>
                  <a:pt x="53817" y="0"/>
                </a:moveTo>
                <a:cubicBezTo>
                  <a:pt x="309311" y="69476"/>
                  <a:pt x="519983" y="94130"/>
                  <a:pt x="511018" y="134471"/>
                </a:cubicBezTo>
                <a:cubicBezTo>
                  <a:pt x="502054" y="174812"/>
                  <a:pt x="4512" y="194982"/>
                  <a:pt x="30" y="242047"/>
                </a:cubicBezTo>
                <a:cubicBezTo>
                  <a:pt x="-4452" y="289112"/>
                  <a:pt x="481883" y="374277"/>
                  <a:pt x="484124" y="416859"/>
                </a:cubicBezTo>
                <a:cubicBezTo>
                  <a:pt x="486365" y="459441"/>
                  <a:pt x="13477" y="454959"/>
                  <a:pt x="13477" y="497541"/>
                </a:cubicBezTo>
                <a:cubicBezTo>
                  <a:pt x="13477" y="540123"/>
                  <a:pt x="484124" y="629771"/>
                  <a:pt x="484124" y="672353"/>
                </a:cubicBezTo>
                <a:cubicBezTo>
                  <a:pt x="484124" y="714935"/>
                  <a:pt x="8995" y="714935"/>
                  <a:pt x="13477" y="753035"/>
                </a:cubicBezTo>
                <a:cubicBezTo>
                  <a:pt x="17959" y="791135"/>
                  <a:pt x="506536" y="858371"/>
                  <a:pt x="511018" y="900953"/>
                </a:cubicBezTo>
                <a:cubicBezTo>
                  <a:pt x="515500" y="943535"/>
                  <a:pt x="40371" y="963707"/>
                  <a:pt x="40371" y="1008530"/>
                </a:cubicBezTo>
                <a:cubicBezTo>
                  <a:pt x="40371" y="1053353"/>
                  <a:pt x="481883" y="1134035"/>
                  <a:pt x="511018" y="1169894"/>
                </a:cubicBezTo>
                <a:cubicBezTo>
                  <a:pt x="540153" y="1205753"/>
                  <a:pt x="268971" y="1183342"/>
                  <a:pt x="215183" y="1223683"/>
                </a:cubicBezTo>
                <a:cubicBezTo>
                  <a:pt x="215183" y="1411941"/>
                  <a:pt x="201737" y="1499347"/>
                  <a:pt x="215184" y="1573306"/>
                </a:cubicBezTo>
              </a:path>
            </a:pathLst>
          </a:custGeom>
          <a:noFill/>
          <a:ln w="50800">
            <a:solidFill>
              <a:schemeClr val="accent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8" name="Arc 97">
            <a:extLst>
              <a:ext uri="{FF2B5EF4-FFF2-40B4-BE49-F238E27FC236}">
                <a16:creationId xmlns:a16="http://schemas.microsoft.com/office/drawing/2014/main" id="{25781A93-76C5-FCA6-9BC0-69D78AC1C0D9}"/>
              </a:ext>
            </a:extLst>
          </p:cNvPr>
          <p:cNvSpPr/>
          <p:nvPr/>
        </p:nvSpPr>
        <p:spPr>
          <a:xfrm rot="5882363" flipV="1">
            <a:off x="5801425" y="2039605"/>
            <a:ext cx="854271" cy="6253220"/>
          </a:xfrm>
          <a:prstGeom prst="arc">
            <a:avLst>
              <a:gd name="adj1" fmla="val 16279395"/>
              <a:gd name="adj2" fmla="val 5287310"/>
            </a:avLst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15408" name="Groupe 15407">
            <a:extLst>
              <a:ext uri="{FF2B5EF4-FFF2-40B4-BE49-F238E27FC236}">
                <a16:creationId xmlns:a16="http://schemas.microsoft.com/office/drawing/2014/main" id="{1EEE59AA-3FFE-03A5-7260-D138F7E0928B}"/>
              </a:ext>
            </a:extLst>
          </p:cNvPr>
          <p:cNvGrpSpPr/>
          <p:nvPr/>
        </p:nvGrpSpPr>
        <p:grpSpPr>
          <a:xfrm>
            <a:off x="9008521" y="4882743"/>
            <a:ext cx="1226544" cy="1333945"/>
            <a:chOff x="9008521" y="4882743"/>
            <a:chExt cx="1226544" cy="1333945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727E2FE4-DB88-B885-1D86-479455BA724C}"/>
                </a:ext>
              </a:extLst>
            </p:cNvPr>
            <p:cNvSpPr/>
            <p:nvPr/>
          </p:nvSpPr>
          <p:spPr>
            <a:xfrm rot="21021250">
              <a:off x="9119447" y="4963593"/>
              <a:ext cx="1040011" cy="891794"/>
            </a:xfrm>
            <a:prstGeom prst="arc">
              <a:avLst>
                <a:gd name="adj1" fmla="val 16958916"/>
                <a:gd name="adj2" fmla="val 20095776"/>
              </a:avLst>
            </a:prstGeom>
            <a:ln w="98425" cap="rnd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0E2BC630-2C2E-FD36-A0B5-722CCA92420A}"/>
                </a:ext>
              </a:extLst>
            </p:cNvPr>
            <p:cNvSpPr/>
            <p:nvPr/>
          </p:nvSpPr>
          <p:spPr>
            <a:xfrm rot="5836363">
              <a:off x="9257322" y="5299835"/>
              <a:ext cx="949099" cy="884608"/>
            </a:xfrm>
            <a:prstGeom prst="arc">
              <a:avLst>
                <a:gd name="adj1" fmla="val 17254905"/>
                <a:gd name="adj2" fmla="val 21572889"/>
              </a:avLst>
            </a:prstGeom>
            <a:ln w="98425" cap="rnd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A187D9FE-9546-1C7F-7194-109C49380C18}"/>
                </a:ext>
              </a:extLst>
            </p:cNvPr>
            <p:cNvSpPr/>
            <p:nvPr/>
          </p:nvSpPr>
          <p:spPr>
            <a:xfrm rot="15794967">
              <a:off x="8992651" y="4988454"/>
              <a:ext cx="1028464" cy="996724"/>
            </a:xfrm>
            <a:prstGeom prst="arc">
              <a:avLst>
                <a:gd name="adj1" fmla="val 16962349"/>
                <a:gd name="adj2" fmla="val 291886"/>
              </a:avLst>
            </a:prstGeom>
            <a:ln w="98425" cap="rnd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D1B689A5-748E-2DBB-2161-0EC7C761D067}"/>
                </a:ext>
              </a:extLst>
            </p:cNvPr>
            <p:cNvSpPr/>
            <p:nvPr/>
          </p:nvSpPr>
          <p:spPr>
            <a:xfrm rot="10800000">
              <a:off x="9081195" y="5425624"/>
              <a:ext cx="1153870" cy="788629"/>
            </a:xfrm>
            <a:prstGeom prst="arc">
              <a:avLst>
                <a:gd name="adj1" fmla="val 17492421"/>
                <a:gd name="adj2" fmla="val 20747546"/>
              </a:avLst>
            </a:prstGeom>
            <a:ln w="98425" cap="rnd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9F9F94A3-F59A-9A2D-6CD2-FA139A25E9EA}"/>
                </a:ext>
              </a:extLst>
            </p:cNvPr>
            <p:cNvSpPr/>
            <p:nvPr/>
          </p:nvSpPr>
          <p:spPr>
            <a:xfrm rot="4199590">
              <a:off x="9203803" y="5004291"/>
              <a:ext cx="1134890" cy="891794"/>
            </a:xfrm>
            <a:prstGeom prst="arc">
              <a:avLst>
                <a:gd name="adj1" fmla="val 16024240"/>
                <a:gd name="adj2" fmla="val 19267173"/>
              </a:avLst>
            </a:prstGeom>
            <a:ln w="98425" cap="rnd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A2A133C0-D5BF-38C1-8085-869E55409393}"/>
                </a:ext>
              </a:extLst>
            </p:cNvPr>
            <p:cNvGrpSpPr/>
            <p:nvPr/>
          </p:nvGrpSpPr>
          <p:grpSpPr>
            <a:xfrm>
              <a:off x="9935497" y="5325047"/>
              <a:ext cx="185499" cy="545438"/>
              <a:chOff x="11901230" y="5988039"/>
              <a:chExt cx="185499" cy="545438"/>
            </a:xfrm>
          </p:grpSpPr>
          <p:sp>
            <p:nvSpPr>
              <p:cNvPr id="22" name="Nuage 21">
                <a:extLst>
                  <a:ext uri="{FF2B5EF4-FFF2-40B4-BE49-F238E27FC236}">
                    <a16:creationId xmlns:a16="http://schemas.microsoft.com/office/drawing/2014/main" id="{DD4C4CDE-D5AF-4D51-0946-AC8BFA7C7D76}"/>
                  </a:ext>
                </a:extLst>
              </p:cNvPr>
              <p:cNvSpPr/>
              <p:nvPr/>
            </p:nvSpPr>
            <p:spPr bwMode="auto">
              <a:xfrm>
                <a:off x="11920171" y="6353169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grpSp>
            <p:nvGrpSpPr>
              <p:cNvPr id="81" name="Groupe 80">
                <a:extLst>
                  <a:ext uri="{FF2B5EF4-FFF2-40B4-BE49-F238E27FC236}">
                    <a16:creationId xmlns:a16="http://schemas.microsoft.com/office/drawing/2014/main" id="{C3EE46A2-AE0D-F14C-568B-76A74FD56EAE}"/>
                  </a:ext>
                </a:extLst>
              </p:cNvPr>
              <p:cNvGrpSpPr/>
              <p:nvPr/>
            </p:nvGrpSpPr>
            <p:grpSpPr>
              <a:xfrm>
                <a:off x="11901230" y="5988039"/>
                <a:ext cx="114506" cy="372322"/>
                <a:chOff x="11901230" y="5988039"/>
                <a:chExt cx="114506" cy="372322"/>
              </a:xfrm>
            </p:grpSpPr>
            <p:sp>
              <p:nvSpPr>
                <p:cNvPr id="67" name="Forme libre 66">
                  <a:extLst>
                    <a:ext uri="{FF2B5EF4-FFF2-40B4-BE49-F238E27FC236}">
                      <a16:creationId xmlns:a16="http://schemas.microsoft.com/office/drawing/2014/main" id="{DA5552BC-AC3B-6AD8-A0B1-DBB659BBCCA9}"/>
                    </a:ext>
                  </a:extLst>
                </p:cNvPr>
                <p:cNvSpPr/>
                <p:nvPr/>
              </p:nvSpPr>
              <p:spPr>
                <a:xfrm>
                  <a:off x="11901230" y="5988039"/>
                  <a:ext cx="111362" cy="372322"/>
                </a:xfrm>
                <a:custGeom>
                  <a:avLst/>
                  <a:gdLst>
                    <a:gd name="connsiteX0" fmla="*/ 49955 w 166557"/>
                    <a:gd name="connsiteY0" fmla="*/ 0 h 525982"/>
                    <a:gd name="connsiteX1" fmla="*/ 1403 w 166557"/>
                    <a:gd name="connsiteY1" fmla="*/ 145656 h 525982"/>
                    <a:gd name="connsiteX2" fmla="*/ 98507 w 166557"/>
                    <a:gd name="connsiteY2" fmla="*/ 210392 h 525982"/>
                    <a:gd name="connsiteX3" fmla="*/ 74231 w 166557"/>
                    <a:gd name="connsiteY3" fmla="*/ 331773 h 525982"/>
                    <a:gd name="connsiteX4" fmla="*/ 163244 w 166557"/>
                    <a:gd name="connsiteY4" fmla="*/ 436969 h 525982"/>
                    <a:gd name="connsiteX5" fmla="*/ 138968 w 166557"/>
                    <a:gd name="connsiteY5" fmla="*/ 525982 h 52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557" h="525982">
                      <a:moveTo>
                        <a:pt x="49955" y="0"/>
                      </a:moveTo>
                      <a:cubicBezTo>
                        <a:pt x="21633" y="55295"/>
                        <a:pt x="-6689" y="110591"/>
                        <a:pt x="1403" y="145656"/>
                      </a:cubicBezTo>
                      <a:cubicBezTo>
                        <a:pt x="9495" y="180721"/>
                        <a:pt x="86369" y="179373"/>
                        <a:pt x="98507" y="210392"/>
                      </a:cubicBezTo>
                      <a:cubicBezTo>
                        <a:pt x="110645" y="241411"/>
                        <a:pt x="63442" y="294010"/>
                        <a:pt x="74231" y="331773"/>
                      </a:cubicBezTo>
                      <a:cubicBezTo>
                        <a:pt x="85020" y="369536"/>
                        <a:pt x="152455" y="404601"/>
                        <a:pt x="163244" y="436969"/>
                      </a:cubicBezTo>
                      <a:cubicBezTo>
                        <a:pt x="174034" y="469337"/>
                        <a:pt x="156501" y="497659"/>
                        <a:pt x="138968" y="525982"/>
                      </a:cubicBezTo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8" name="Ellipse 67">
                  <a:extLst>
                    <a:ext uri="{FF2B5EF4-FFF2-40B4-BE49-F238E27FC236}">
                      <a16:creationId xmlns:a16="http://schemas.microsoft.com/office/drawing/2014/main" id="{DCB1E3AD-3CD0-5F30-103E-D2B4006F4933}"/>
                    </a:ext>
                  </a:extLst>
                </p:cNvPr>
                <p:cNvSpPr/>
                <p:nvPr/>
              </p:nvSpPr>
              <p:spPr>
                <a:xfrm>
                  <a:off x="11926779" y="6107955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9" name="Ellipse 68">
                  <a:extLst>
                    <a:ext uri="{FF2B5EF4-FFF2-40B4-BE49-F238E27FC236}">
                      <a16:creationId xmlns:a16="http://schemas.microsoft.com/office/drawing/2014/main" id="{9B69A4E5-7B7C-DD7C-2C93-6E2D86987E9E}"/>
                    </a:ext>
                  </a:extLst>
                </p:cNvPr>
                <p:cNvSpPr/>
                <p:nvPr/>
              </p:nvSpPr>
              <p:spPr>
                <a:xfrm>
                  <a:off x="11970017" y="6250730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0" name="Ellipse 69">
                  <a:extLst>
                    <a:ext uri="{FF2B5EF4-FFF2-40B4-BE49-F238E27FC236}">
                      <a16:creationId xmlns:a16="http://schemas.microsoft.com/office/drawing/2014/main" id="{1A8C280D-B75E-AA54-039B-55C280D5AB6E}"/>
                    </a:ext>
                  </a:extLst>
                </p:cNvPr>
                <p:cNvSpPr/>
                <p:nvPr/>
              </p:nvSpPr>
              <p:spPr>
                <a:xfrm>
                  <a:off x="11903920" y="5990679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06F8C836-10D7-F919-465F-A10A81F9CA19}"/>
                </a:ext>
              </a:extLst>
            </p:cNvPr>
            <p:cNvGrpSpPr/>
            <p:nvPr/>
          </p:nvGrpSpPr>
          <p:grpSpPr>
            <a:xfrm rot="5400000">
              <a:off x="9446236" y="4934746"/>
              <a:ext cx="185499" cy="545438"/>
              <a:chOff x="11901230" y="5988039"/>
              <a:chExt cx="185499" cy="545438"/>
            </a:xfrm>
          </p:grpSpPr>
          <p:sp>
            <p:nvSpPr>
              <p:cNvPr id="93" name="Nuage 92">
                <a:extLst>
                  <a:ext uri="{FF2B5EF4-FFF2-40B4-BE49-F238E27FC236}">
                    <a16:creationId xmlns:a16="http://schemas.microsoft.com/office/drawing/2014/main" id="{0E07B875-7090-750E-E8DC-57DB51766B9A}"/>
                  </a:ext>
                </a:extLst>
              </p:cNvPr>
              <p:cNvSpPr/>
              <p:nvPr/>
            </p:nvSpPr>
            <p:spPr bwMode="auto">
              <a:xfrm>
                <a:off x="11920171" y="6353169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grpSp>
            <p:nvGrpSpPr>
              <p:cNvPr id="94" name="Groupe 93">
                <a:extLst>
                  <a:ext uri="{FF2B5EF4-FFF2-40B4-BE49-F238E27FC236}">
                    <a16:creationId xmlns:a16="http://schemas.microsoft.com/office/drawing/2014/main" id="{3BB7C928-ED96-94C1-C45C-51CC635C6EEE}"/>
                  </a:ext>
                </a:extLst>
              </p:cNvPr>
              <p:cNvGrpSpPr/>
              <p:nvPr/>
            </p:nvGrpSpPr>
            <p:grpSpPr>
              <a:xfrm>
                <a:off x="11901230" y="5988039"/>
                <a:ext cx="114506" cy="372322"/>
                <a:chOff x="11901230" y="5988039"/>
                <a:chExt cx="114506" cy="372322"/>
              </a:xfrm>
            </p:grpSpPr>
            <p:sp>
              <p:nvSpPr>
                <p:cNvPr id="95" name="Forme libre 94">
                  <a:extLst>
                    <a:ext uri="{FF2B5EF4-FFF2-40B4-BE49-F238E27FC236}">
                      <a16:creationId xmlns:a16="http://schemas.microsoft.com/office/drawing/2014/main" id="{E51C4C4C-BCD6-9AA2-93FD-F253DF00BCD1}"/>
                    </a:ext>
                  </a:extLst>
                </p:cNvPr>
                <p:cNvSpPr/>
                <p:nvPr/>
              </p:nvSpPr>
              <p:spPr>
                <a:xfrm>
                  <a:off x="11901230" y="5988039"/>
                  <a:ext cx="111362" cy="372322"/>
                </a:xfrm>
                <a:custGeom>
                  <a:avLst/>
                  <a:gdLst>
                    <a:gd name="connsiteX0" fmla="*/ 49955 w 166557"/>
                    <a:gd name="connsiteY0" fmla="*/ 0 h 525982"/>
                    <a:gd name="connsiteX1" fmla="*/ 1403 w 166557"/>
                    <a:gd name="connsiteY1" fmla="*/ 145656 h 525982"/>
                    <a:gd name="connsiteX2" fmla="*/ 98507 w 166557"/>
                    <a:gd name="connsiteY2" fmla="*/ 210392 h 525982"/>
                    <a:gd name="connsiteX3" fmla="*/ 74231 w 166557"/>
                    <a:gd name="connsiteY3" fmla="*/ 331773 h 525982"/>
                    <a:gd name="connsiteX4" fmla="*/ 163244 w 166557"/>
                    <a:gd name="connsiteY4" fmla="*/ 436969 h 525982"/>
                    <a:gd name="connsiteX5" fmla="*/ 138968 w 166557"/>
                    <a:gd name="connsiteY5" fmla="*/ 525982 h 52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557" h="525982">
                      <a:moveTo>
                        <a:pt x="49955" y="0"/>
                      </a:moveTo>
                      <a:cubicBezTo>
                        <a:pt x="21633" y="55295"/>
                        <a:pt x="-6689" y="110591"/>
                        <a:pt x="1403" y="145656"/>
                      </a:cubicBezTo>
                      <a:cubicBezTo>
                        <a:pt x="9495" y="180721"/>
                        <a:pt x="86369" y="179373"/>
                        <a:pt x="98507" y="210392"/>
                      </a:cubicBezTo>
                      <a:cubicBezTo>
                        <a:pt x="110645" y="241411"/>
                        <a:pt x="63442" y="294010"/>
                        <a:pt x="74231" y="331773"/>
                      </a:cubicBezTo>
                      <a:cubicBezTo>
                        <a:pt x="85020" y="369536"/>
                        <a:pt x="152455" y="404601"/>
                        <a:pt x="163244" y="436969"/>
                      </a:cubicBezTo>
                      <a:cubicBezTo>
                        <a:pt x="174034" y="469337"/>
                        <a:pt x="156501" y="497659"/>
                        <a:pt x="138968" y="525982"/>
                      </a:cubicBezTo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1" name="Ellipse 100">
                  <a:extLst>
                    <a:ext uri="{FF2B5EF4-FFF2-40B4-BE49-F238E27FC236}">
                      <a16:creationId xmlns:a16="http://schemas.microsoft.com/office/drawing/2014/main" id="{5298354F-6437-41D7-A4B8-429CA6CD3DFC}"/>
                    </a:ext>
                  </a:extLst>
                </p:cNvPr>
                <p:cNvSpPr/>
                <p:nvPr/>
              </p:nvSpPr>
              <p:spPr>
                <a:xfrm>
                  <a:off x="11926779" y="6107955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2" name="Ellipse 101">
                  <a:extLst>
                    <a:ext uri="{FF2B5EF4-FFF2-40B4-BE49-F238E27FC236}">
                      <a16:creationId xmlns:a16="http://schemas.microsoft.com/office/drawing/2014/main" id="{761CA7A6-22F3-ADBC-2793-B24FDD1304CD}"/>
                    </a:ext>
                  </a:extLst>
                </p:cNvPr>
                <p:cNvSpPr/>
                <p:nvPr/>
              </p:nvSpPr>
              <p:spPr>
                <a:xfrm>
                  <a:off x="11970017" y="6250730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3" name="Ellipse 102">
                  <a:extLst>
                    <a:ext uri="{FF2B5EF4-FFF2-40B4-BE49-F238E27FC236}">
                      <a16:creationId xmlns:a16="http://schemas.microsoft.com/office/drawing/2014/main" id="{388D03F8-E22E-D5F5-9FEB-DD16E4626D89}"/>
                    </a:ext>
                  </a:extLst>
                </p:cNvPr>
                <p:cNvSpPr/>
                <p:nvPr/>
              </p:nvSpPr>
              <p:spPr>
                <a:xfrm>
                  <a:off x="11903920" y="5990679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E44D7F8E-AB28-BF34-7E45-C49DB4A781E6}"/>
                </a:ext>
              </a:extLst>
            </p:cNvPr>
            <p:cNvGrpSpPr/>
            <p:nvPr/>
          </p:nvGrpSpPr>
          <p:grpSpPr>
            <a:xfrm rot="14580781">
              <a:off x="9642202" y="5059348"/>
              <a:ext cx="185499" cy="545438"/>
              <a:chOff x="11901230" y="5988039"/>
              <a:chExt cx="185499" cy="545438"/>
            </a:xfrm>
          </p:grpSpPr>
          <p:sp>
            <p:nvSpPr>
              <p:cNvPr id="106" name="Nuage 105">
                <a:extLst>
                  <a:ext uri="{FF2B5EF4-FFF2-40B4-BE49-F238E27FC236}">
                    <a16:creationId xmlns:a16="http://schemas.microsoft.com/office/drawing/2014/main" id="{E9A3A6CD-6591-9EBB-5F8D-A77F525B883D}"/>
                  </a:ext>
                </a:extLst>
              </p:cNvPr>
              <p:cNvSpPr/>
              <p:nvPr/>
            </p:nvSpPr>
            <p:spPr bwMode="auto">
              <a:xfrm>
                <a:off x="11920171" y="6353169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grpSp>
            <p:nvGrpSpPr>
              <p:cNvPr id="107" name="Groupe 106">
                <a:extLst>
                  <a:ext uri="{FF2B5EF4-FFF2-40B4-BE49-F238E27FC236}">
                    <a16:creationId xmlns:a16="http://schemas.microsoft.com/office/drawing/2014/main" id="{E6E1A6B8-A8D8-D83D-723F-6374B3209867}"/>
                  </a:ext>
                </a:extLst>
              </p:cNvPr>
              <p:cNvGrpSpPr/>
              <p:nvPr/>
            </p:nvGrpSpPr>
            <p:grpSpPr>
              <a:xfrm>
                <a:off x="11901230" y="5988039"/>
                <a:ext cx="114506" cy="372322"/>
                <a:chOff x="11901230" y="5988039"/>
                <a:chExt cx="114506" cy="372322"/>
              </a:xfrm>
            </p:grpSpPr>
            <p:sp>
              <p:nvSpPr>
                <p:cNvPr id="108" name="Forme libre 107">
                  <a:extLst>
                    <a:ext uri="{FF2B5EF4-FFF2-40B4-BE49-F238E27FC236}">
                      <a16:creationId xmlns:a16="http://schemas.microsoft.com/office/drawing/2014/main" id="{2972959C-77CE-5A43-DEF8-2CBA54F027EE}"/>
                    </a:ext>
                  </a:extLst>
                </p:cNvPr>
                <p:cNvSpPr/>
                <p:nvPr/>
              </p:nvSpPr>
              <p:spPr>
                <a:xfrm>
                  <a:off x="11901230" y="5988039"/>
                  <a:ext cx="111362" cy="372322"/>
                </a:xfrm>
                <a:custGeom>
                  <a:avLst/>
                  <a:gdLst>
                    <a:gd name="connsiteX0" fmla="*/ 49955 w 166557"/>
                    <a:gd name="connsiteY0" fmla="*/ 0 h 525982"/>
                    <a:gd name="connsiteX1" fmla="*/ 1403 w 166557"/>
                    <a:gd name="connsiteY1" fmla="*/ 145656 h 525982"/>
                    <a:gd name="connsiteX2" fmla="*/ 98507 w 166557"/>
                    <a:gd name="connsiteY2" fmla="*/ 210392 h 525982"/>
                    <a:gd name="connsiteX3" fmla="*/ 74231 w 166557"/>
                    <a:gd name="connsiteY3" fmla="*/ 331773 h 525982"/>
                    <a:gd name="connsiteX4" fmla="*/ 163244 w 166557"/>
                    <a:gd name="connsiteY4" fmla="*/ 436969 h 525982"/>
                    <a:gd name="connsiteX5" fmla="*/ 138968 w 166557"/>
                    <a:gd name="connsiteY5" fmla="*/ 525982 h 52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557" h="525982">
                      <a:moveTo>
                        <a:pt x="49955" y="0"/>
                      </a:moveTo>
                      <a:cubicBezTo>
                        <a:pt x="21633" y="55295"/>
                        <a:pt x="-6689" y="110591"/>
                        <a:pt x="1403" y="145656"/>
                      </a:cubicBezTo>
                      <a:cubicBezTo>
                        <a:pt x="9495" y="180721"/>
                        <a:pt x="86369" y="179373"/>
                        <a:pt x="98507" y="210392"/>
                      </a:cubicBezTo>
                      <a:cubicBezTo>
                        <a:pt x="110645" y="241411"/>
                        <a:pt x="63442" y="294010"/>
                        <a:pt x="74231" y="331773"/>
                      </a:cubicBezTo>
                      <a:cubicBezTo>
                        <a:pt x="85020" y="369536"/>
                        <a:pt x="152455" y="404601"/>
                        <a:pt x="163244" y="436969"/>
                      </a:cubicBezTo>
                      <a:cubicBezTo>
                        <a:pt x="174034" y="469337"/>
                        <a:pt x="156501" y="497659"/>
                        <a:pt x="138968" y="525982"/>
                      </a:cubicBezTo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9" name="Ellipse 108">
                  <a:extLst>
                    <a:ext uri="{FF2B5EF4-FFF2-40B4-BE49-F238E27FC236}">
                      <a16:creationId xmlns:a16="http://schemas.microsoft.com/office/drawing/2014/main" id="{4A7108E1-105D-9AAA-5BDC-D26FAB9B9134}"/>
                    </a:ext>
                  </a:extLst>
                </p:cNvPr>
                <p:cNvSpPr/>
                <p:nvPr/>
              </p:nvSpPr>
              <p:spPr>
                <a:xfrm>
                  <a:off x="11926779" y="6107955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0" name="Ellipse 109">
                  <a:extLst>
                    <a:ext uri="{FF2B5EF4-FFF2-40B4-BE49-F238E27FC236}">
                      <a16:creationId xmlns:a16="http://schemas.microsoft.com/office/drawing/2014/main" id="{8EABCE2C-E8D1-0C8D-25D6-DCC002960E3D}"/>
                    </a:ext>
                  </a:extLst>
                </p:cNvPr>
                <p:cNvSpPr/>
                <p:nvPr/>
              </p:nvSpPr>
              <p:spPr>
                <a:xfrm>
                  <a:off x="11970017" y="6250730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1" name="Ellipse 110">
                  <a:extLst>
                    <a:ext uri="{FF2B5EF4-FFF2-40B4-BE49-F238E27FC236}">
                      <a16:creationId xmlns:a16="http://schemas.microsoft.com/office/drawing/2014/main" id="{640E50B9-0BC4-5E9F-1A33-A42D9E9A019A}"/>
                    </a:ext>
                  </a:extLst>
                </p:cNvPr>
                <p:cNvSpPr/>
                <p:nvPr/>
              </p:nvSpPr>
              <p:spPr>
                <a:xfrm>
                  <a:off x="11903920" y="5990679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112" name="Groupe 111">
              <a:extLst>
                <a:ext uri="{FF2B5EF4-FFF2-40B4-BE49-F238E27FC236}">
                  <a16:creationId xmlns:a16="http://schemas.microsoft.com/office/drawing/2014/main" id="{E826FE93-B583-F1D7-8FDA-780B174E26EF}"/>
                </a:ext>
              </a:extLst>
            </p:cNvPr>
            <p:cNvGrpSpPr/>
            <p:nvPr/>
          </p:nvGrpSpPr>
          <p:grpSpPr>
            <a:xfrm rot="10800000">
              <a:off x="9107782" y="5290194"/>
              <a:ext cx="185499" cy="545438"/>
              <a:chOff x="11901230" y="5988039"/>
              <a:chExt cx="185499" cy="545438"/>
            </a:xfrm>
          </p:grpSpPr>
          <p:sp>
            <p:nvSpPr>
              <p:cNvPr id="113" name="Nuage 112">
                <a:extLst>
                  <a:ext uri="{FF2B5EF4-FFF2-40B4-BE49-F238E27FC236}">
                    <a16:creationId xmlns:a16="http://schemas.microsoft.com/office/drawing/2014/main" id="{7E7A1CC5-F11D-F8CA-8C17-9925BDA698EB}"/>
                  </a:ext>
                </a:extLst>
              </p:cNvPr>
              <p:cNvSpPr/>
              <p:nvPr/>
            </p:nvSpPr>
            <p:spPr bwMode="auto">
              <a:xfrm>
                <a:off x="11920171" y="6353169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grpSp>
            <p:nvGrpSpPr>
              <p:cNvPr id="116" name="Groupe 115">
                <a:extLst>
                  <a:ext uri="{FF2B5EF4-FFF2-40B4-BE49-F238E27FC236}">
                    <a16:creationId xmlns:a16="http://schemas.microsoft.com/office/drawing/2014/main" id="{912F2FEE-8B92-851B-EC3D-10912614B1AF}"/>
                  </a:ext>
                </a:extLst>
              </p:cNvPr>
              <p:cNvGrpSpPr/>
              <p:nvPr/>
            </p:nvGrpSpPr>
            <p:grpSpPr>
              <a:xfrm>
                <a:off x="11901230" y="5988039"/>
                <a:ext cx="114506" cy="372322"/>
                <a:chOff x="11901230" y="5988039"/>
                <a:chExt cx="114506" cy="372322"/>
              </a:xfrm>
            </p:grpSpPr>
            <p:sp>
              <p:nvSpPr>
                <p:cNvPr id="117" name="Forme libre 116">
                  <a:extLst>
                    <a:ext uri="{FF2B5EF4-FFF2-40B4-BE49-F238E27FC236}">
                      <a16:creationId xmlns:a16="http://schemas.microsoft.com/office/drawing/2014/main" id="{7088F7FC-A364-B41C-CB20-9C999EAD79A7}"/>
                    </a:ext>
                  </a:extLst>
                </p:cNvPr>
                <p:cNvSpPr/>
                <p:nvPr/>
              </p:nvSpPr>
              <p:spPr>
                <a:xfrm>
                  <a:off x="11901230" y="5988039"/>
                  <a:ext cx="111362" cy="372322"/>
                </a:xfrm>
                <a:custGeom>
                  <a:avLst/>
                  <a:gdLst>
                    <a:gd name="connsiteX0" fmla="*/ 49955 w 166557"/>
                    <a:gd name="connsiteY0" fmla="*/ 0 h 525982"/>
                    <a:gd name="connsiteX1" fmla="*/ 1403 w 166557"/>
                    <a:gd name="connsiteY1" fmla="*/ 145656 h 525982"/>
                    <a:gd name="connsiteX2" fmla="*/ 98507 w 166557"/>
                    <a:gd name="connsiteY2" fmla="*/ 210392 h 525982"/>
                    <a:gd name="connsiteX3" fmla="*/ 74231 w 166557"/>
                    <a:gd name="connsiteY3" fmla="*/ 331773 h 525982"/>
                    <a:gd name="connsiteX4" fmla="*/ 163244 w 166557"/>
                    <a:gd name="connsiteY4" fmla="*/ 436969 h 525982"/>
                    <a:gd name="connsiteX5" fmla="*/ 138968 w 166557"/>
                    <a:gd name="connsiteY5" fmla="*/ 525982 h 52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557" h="525982">
                      <a:moveTo>
                        <a:pt x="49955" y="0"/>
                      </a:moveTo>
                      <a:cubicBezTo>
                        <a:pt x="21633" y="55295"/>
                        <a:pt x="-6689" y="110591"/>
                        <a:pt x="1403" y="145656"/>
                      </a:cubicBezTo>
                      <a:cubicBezTo>
                        <a:pt x="9495" y="180721"/>
                        <a:pt x="86369" y="179373"/>
                        <a:pt x="98507" y="210392"/>
                      </a:cubicBezTo>
                      <a:cubicBezTo>
                        <a:pt x="110645" y="241411"/>
                        <a:pt x="63442" y="294010"/>
                        <a:pt x="74231" y="331773"/>
                      </a:cubicBezTo>
                      <a:cubicBezTo>
                        <a:pt x="85020" y="369536"/>
                        <a:pt x="152455" y="404601"/>
                        <a:pt x="163244" y="436969"/>
                      </a:cubicBezTo>
                      <a:cubicBezTo>
                        <a:pt x="174034" y="469337"/>
                        <a:pt x="156501" y="497659"/>
                        <a:pt x="138968" y="525982"/>
                      </a:cubicBezTo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9" name="Ellipse 118">
                  <a:extLst>
                    <a:ext uri="{FF2B5EF4-FFF2-40B4-BE49-F238E27FC236}">
                      <a16:creationId xmlns:a16="http://schemas.microsoft.com/office/drawing/2014/main" id="{2A8C102D-7048-8076-6DDB-1776C574B4C7}"/>
                    </a:ext>
                  </a:extLst>
                </p:cNvPr>
                <p:cNvSpPr/>
                <p:nvPr/>
              </p:nvSpPr>
              <p:spPr>
                <a:xfrm>
                  <a:off x="11926779" y="6107955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0" name="Ellipse 119">
                  <a:extLst>
                    <a:ext uri="{FF2B5EF4-FFF2-40B4-BE49-F238E27FC236}">
                      <a16:creationId xmlns:a16="http://schemas.microsoft.com/office/drawing/2014/main" id="{399E5747-63E2-AB5B-BA09-DAF395937DAE}"/>
                    </a:ext>
                  </a:extLst>
                </p:cNvPr>
                <p:cNvSpPr/>
                <p:nvPr/>
              </p:nvSpPr>
              <p:spPr>
                <a:xfrm>
                  <a:off x="11970017" y="6250730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1" name="Ellipse 120">
                  <a:extLst>
                    <a:ext uri="{FF2B5EF4-FFF2-40B4-BE49-F238E27FC236}">
                      <a16:creationId xmlns:a16="http://schemas.microsoft.com/office/drawing/2014/main" id="{C2F06E21-8F1C-EAB9-F448-3FD4CD5633B9}"/>
                    </a:ext>
                  </a:extLst>
                </p:cNvPr>
                <p:cNvSpPr/>
                <p:nvPr/>
              </p:nvSpPr>
              <p:spPr>
                <a:xfrm>
                  <a:off x="11903920" y="5990679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122" name="Groupe 121">
              <a:extLst>
                <a:ext uri="{FF2B5EF4-FFF2-40B4-BE49-F238E27FC236}">
                  <a16:creationId xmlns:a16="http://schemas.microsoft.com/office/drawing/2014/main" id="{080AC94B-D306-C677-1D08-57CAF36AD351}"/>
                </a:ext>
              </a:extLst>
            </p:cNvPr>
            <p:cNvGrpSpPr/>
            <p:nvPr/>
          </p:nvGrpSpPr>
          <p:grpSpPr>
            <a:xfrm rot="15692357">
              <a:off x="9412867" y="5520014"/>
              <a:ext cx="185499" cy="545438"/>
              <a:chOff x="11901230" y="5988039"/>
              <a:chExt cx="185499" cy="545438"/>
            </a:xfrm>
          </p:grpSpPr>
          <p:sp>
            <p:nvSpPr>
              <p:cNvPr id="123" name="Nuage 122">
                <a:extLst>
                  <a:ext uri="{FF2B5EF4-FFF2-40B4-BE49-F238E27FC236}">
                    <a16:creationId xmlns:a16="http://schemas.microsoft.com/office/drawing/2014/main" id="{D97FC5E7-7C03-46F9-0D64-0F3A0E3F6A3A}"/>
                  </a:ext>
                </a:extLst>
              </p:cNvPr>
              <p:cNvSpPr/>
              <p:nvPr/>
            </p:nvSpPr>
            <p:spPr bwMode="auto">
              <a:xfrm>
                <a:off x="11920171" y="6353169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grpSp>
            <p:nvGrpSpPr>
              <p:cNvPr id="124" name="Groupe 123">
                <a:extLst>
                  <a:ext uri="{FF2B5EF4-FFF2-40B4-BE49-F238E27FC236}">
                    <a16:creationId xmlns:a16="http://schemas.microsoft.com/office/drawing/2014/main" id="{3EA7BB2F-FF73-FE31-8DFC-901F8D9FAA24}"/>
                  </a:ext>
                </a:extLst>
              </p:cNvPr>
              <p:cNvGrpSpPr/>
              <p:nvPr/>
            </p:nvGrpSpPr>
            <p:grpSpPr>
              <a:xfrm>
                <a:off x="11901230" y="5988039"/>
                <a:ext cx="114506" cy="372322"/>
                <a:chOff x="11901230" y="5988039"/>
                <a:chExt cx="114506" cy="372322"/>
              </a:xfrm>
            </p:grpSpPr>
            <p:sp>
              <p:nvSpPr>
                <p:cNvPr id="125" name="Forme libre 124">
                  <a:extLst>
                    <a:ext uri="{FF2B5EF4-FFF2-40B4-BE49-F238E27FC236}">
                      <a16:creationId xmlns:a16="http://schemas.microsoft.com/office/drawing/2014/main" id="{A97E61C4-141C-644F-EF7D-C048605C072B}"/>
                    </a:ext>
                  </a:extLst>
                </p:cNvPr>
                <p:cNvSpPr/>
                <p:nvPr/>
              </p:nvSpPr>
              <p:spPr>
                <a:xfrm>
                  <a:off x="11901230" y="5988039"/>
                  <a:ext cx="111362" cy="372322"/>
                </a:xfrm>
                <a:custGeom>
                  <a:avLst/>
                  <a:gdLst>
                    <a:gd name="connsiteX0" fmla="*/ 49955 w 166557"/>
                    <a:gd name="connsiteY0" fmla="*/ 0 h 525982"/>
                    <a:gd name="connsiteX1" fmla="*/ 1403 w 166557"/>
                    <a:gd name="connsiteY1" fmla="*/ 145656 h 525982"/>
                    <a:gd name="connsiteX2" fmla="*/ 98507 w 166557"/>
                    <a:gd name="connsiteY2" fmla="*/ 210392 h 525982"/>
                    <a:gd name="connsiteX3" fmla="*/ 74231 w 166557"/>
                    <a:gd name="connsiteY3" fmla="*/ 331773 h 525982"/>
                    <a:gd name="connsiteX4" fmla="*/ 163244 w 166557"/>
                    <a:gd name="connsiteY4" fmla="*/ 436969 h 525982"/>
                    <a:gd name="connsiteX5" fmla="*/ 138968 w 166557"/>
                    <a:gd name="connsiteY5" fmla="*/ 525982 h 52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557" h="525982">
                      <a:moveTo>
                        <a:pt x="49955" y="0"/>
                      </a:moveTo>
                      <a:cubicBezTo>
                        <a:pt x="21633" y="55295"/>
                        <a:pt x="-6689" y="110591"/>
                        <a:pt x="1403" y="145656"/>
                      </a:cubicBezTo>
                      <a:cubicBezTo>
                        <a:pt x="9495" y="180721"/>
                        <a:pt x="86369" y="179373"/>
                        <a:pt x="98507" y="210392"/>
                      </a:cubicBezTo>
                      <a:cubicBezTo>
                        <a:pt x="110645" y="241411"/>
                        <a:pt x="63442" y="294010"/>
                        <a:pt x="74231" y="331773"/>
                      </a:cubicBezTo>
                      <a:cubicBezTo>
                        <a:pt x="85020" y="369536"/>
                        <a:pt x="152455" y="404601"/>
                        <a:pt x="163244" y="436969"/>
                      </a:cubicBezTo>
                      <a:cubicBezTo>
                        <a:pt x="174034" y="469337"/>
                        <a:pt x="156501" y="497659"/>
                        <a:pt x="138968" y="525982"/>
                      </a:cubicBezTo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6" name="Ellipse 125">
                  <a:extLst>
                    <a:ext uri="{FF2B5EF4-FFF2-40B4-BE49-F238E27FC236}">
                      <a16:creationId xmlns:a16="http://schemas.microsoft.com/office/drawing/2014/main" id="{4A530B17-4FB5-824A-03D3-BAB5CFF02685}"/>
                    </a:ext>
                  </a:extLst>
                </p:cNvPr>
                <p:cNvSpPr/>
                <p:nvPr/>
              </p:nvSpPr>
              <p:spPr>
                <a:xfrm>
                  <a:off x="11926779" y="6107955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7" name="Ellipse 126">
                  <a:extLst>
                    <a:ext uri="{FF2B5EF4-FFF2-40B4-BE49-F238E27FC236}">
                      <a16:creationId xmlns:a16="http://schemas.microsoft.com/office/drawing/2014/main" id="{DC71024D-4586-CAD8-C3F6-41D36E180E34}"/>
                    </a:ext>
                  </a:extLst>
                </p:cNvPr>
                <p:cNvSpPr/>
                <p:nvPr/>
              </p:nvSpPr>
              <p:spPr>
                <a:xfrm>
                  <a:off x="11970017" y="6250730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360" name="Ellipse 15359">
                  <a:extLst>
                    <a:ext uri="{FF2B5EF4-FFF2-40B4-BE49-F238E27FC236}">
                      <a16:creationId xmlns:a16="http://schemas.microsoft.com/office/drawing/2014/main" id="{2CECB1F8-45BB-F617-DC7D-F07FDAC3BAF6}"/>
                    </a:ext>
                  </a:extLst>
                </p:cNvPr>
                <p:cNvSpPr/>
                <p:nvPr/>
              </p:nvSpPr>
              <p:spPr>
                <a:xfrm>
                  <a:off x="11903920" y="5990679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15361" name="Groupe 15360">
              <a:extLst>
                <a:ext uri="{FF2B5EF4-FFF2-40B4-BE49-F238E27FC236}">
                  <a16:creationId xmlns:a16="http://schemas.microsoft.com/office/drawing/2014/main" id="{DD0E88A2-1B23-AEA2-30EE-DEFFD68E899E}"/>
                </a:ext>
              </a:extLst>
            </p:cNvPr>
            <p:cNvGrpSpPr/>
            <p:nvPr/>
          </p:nvGrpSpPr>
          <p:grpSpPr>
            <a:xfrm rot="10479745">
              <a:off x="9774790" y="5437116"/>
              <a:ext cx="185499" cy="545438"/>
              <a:chOff x="11901230" y="5988039"/>
              <a:chExt cx="185499" cy="545438"/>
            </a:xfrm>
          </p:grpSpPr>
          <p:sp>
            <p:nvSpPr>
              <p:cNvPr id="15363" name="Nuage 15362">
                <a:extLst>
                  <a:ext uri="{FF2B5EF4-FFF2-40B4-BE49-F238E27FC236}">
                    <a16:creationId xmlns:a16="http://schemas.microsoft.com/office/drawing/2014/main" id="{D6EABE5E-5365-003C-E9DB-A28032A634E6}"/>
                  </a:ext>
                </a:extLst>
              </p:cNvPr>
              <p:cNvSpPr/>
              <p:nvPr/>
            </p:nvSpPr>
            <p:spPr bwMode="auto">
              <a:xfrm>
                <a:off x="11920171" y="6353169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grpSp>
            <p:nvGrpSpPr>
              <p:cNvPr id="15365" name="Groupe 15364">
                <a:extLst>
                  <a:ext uri="{FF2B5EF4-FFF2-40B4-BE49-F238E27FC236}">
                    <a16:creationId xmlns:a16="http://schemas.microsoft.com/office/drawing/2014/main" id="{B858E933-359C-18ED-A9ED-4163324FC4E3}"/>
                  </a:ext>
                </a:extLst>
              </p:cNvPr>
              <p:cNvGrpSpPr/>
              <p:nvPr/>
            </p:nvGrpSpPr>
            <p:grpSpPr>
              <a:xfrm>
                <a:off x="11901230" y="5988039"/>
                <a:ext cx="114506" cy="372322"/>
                <a:chOff x="11901230" y="5988039"/>
                <a:chExt cx="114506" cy="372322"/>
              </a:xfrm>
            </p:grpSpPr>
            <p:sp>
              <p:nvSpPr>
                <p:cNvPr id="15366" name="Forme libre 15365">
                  <a:extLst>
                    <a:ext uri="{FF2B5EF4-FFF2-40B4-BE49-F238E27FC236}">
                      <a16:creationId xmlns:a16="http://schemas.microsoft.com/office/drawing/2014/main" id="{DEA1CC07-4687-7F9B-BF66-2528DADA9B0F}"/>
                    </a:ext>
                  </a:extLst>
                </p:cNvPr>
                <p:cNvSpPr/>
                <p:nvPr/>
              </p:nvSpPr>
              <p:spPr>
                <a:xfrm>
                  <a:off x="11901230" y="5988039"/>
                  <a:ext cx="111362" cy="372322"/>
                </a:xfrm>
                <a:custGeom>
                  <a:avLst/>
                  <a:gdLst>
                    <a:gd name="connsiteX0" fmla="*/ 49955 w 166557"/>
                    <a:gd name="connsiteY0" fmla="*/ 0 h 525982"/>
                    <a:gd name="connsiteX1" fmla="*/ 1403 w 166557"/>
                    <a:gd name="connsiteY1" fmla="*/ 145656 h 525982"/>
                    <a:gd name="connsiteX2" fmla="*/ 98507 w 166557"/>
                    <a:gd name="connsiteY2" fmla="*/ 210392 h 525982"/>
                    <a:gd name="connsiteX3" fmla="*/ 74231 w 166557"/>
                    <a:gd name="connsiteY3" fmla="*/ 331773 h 525982"/>
                    <a:gd name="connsiteX4" fmla="*/ 163244 w 166557"/>
                    <a:gd name="connsiteY4" fmla="*/ 436969 h 525982"/>
                    <a:gd name="connsiteX5" fmla="*/ 138968 w 166557"/>
                    <a:gd name="connsiteY5" fmla="*/ 525982 h 52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557" h="525982">
                      <a:moveTo>
                        <a:pt x="49955" y="0"/>
                      </a:moveTo>
                      <a:cubicBezTo>
                        <a:pt x="21633" y="55295"/>
                        <a:pt x="-6689" y="110591"/>
                        <a:pt x="1403" y="145656"/>
                      </a:cubicBezTo>
                      <a:cubicBezTo>
                        <a:pt x="9495" y="180721"/>
                        <a:pt x="86369" y="179373"/>
                        <a:pt x="98507" y="210392"/>
                      </a:cubicBezTo>
                      <a:cubicBezTo>
                        <a:pt x="110645" y="241411"/>
                        <a:pt x="63442" y="294010"/>
                        <a:pt x="74231" y="331773"/>
                      </a:cubicBezTo>
                      <a:cubicBezTo>
                        <a:pt x="85020" y="369536"/>
                        <a:pt x="152455" y="404601"/>
                        <a:pt x="163244" y="436969"/>
                      </a:cubicBezTo>
                      <a:cubicBezTo>
                        <a:pt x="174034" y="469337"/>
                        <a:pt x="156501" y="497659"/>
                        <a:pt x="138968" y="525982"/>
                      </a:cubicBezTo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368" name="Ellipse 15367">
                  <a:extLst>
                    <a:ext uri="{FF2B5EF4-FFF2-40B4-BE49-F238E27FC236}">
                      <a16:creationId xmlns:a16="http://schemas.microsoft.com/office/drawing/2014/main" id="{40AED431-834E-74C0-F857-E0520672788E}"/>
                    </a:ext>
                  </a:extLst>
                </p:cNvPr>
                <p:cNvSpPr/>
                <p:nvPr/>
              </p:nvSpPr>
              <p:spPr>
                <a:xfrm>
                  <a:off x="11926779" y="6107955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370" name="Ellipse 15369">
                  <a:extLst>
                    <a:ext uri="{FF2B5EF4-FFF2-40B4-BE49-F238E27FC236}">
                      <a16:creationId xmlns:a16="http://schemas.microsoft.com/office/drawing/2014/main" id="{36419857-ED1B-7D0E-355E-72C05209A891}"/>
                    </a:ext>
                  </a:extLst>
                </p:cNvPr>
                <p:cNvSpPr/>
                <p:nvPr/>
              </p:nvSpPr>
              <p:spPr>
                <a:xfrm>
                  <a:off x="11970017" y="6250730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371" name="Ellipse 15370">
                  <a:extLst>
                    <a:ext uri="{FF2B5EF4-FFF2-40B4-BE49-F238E27FC236}">
                      <a16:creationId xmlns:a16="http://schemas.microsoft.com/office/drawing/2014/main" id="{E5FC82D0-5E66-C471-0FAF-A89A40D2CC11}"/>
                    </a:ext>
                  </a:extLst>
                </p:cNvPr>
                <p:cNvSpPr/>
                <p:nvPr/>
              </p:nvSpPr>
              <p:spPr>
                <a:xfrm>
                  <a:off x="11903920" y="5990679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15372" name="Groupe 15371">
              <a:extLst>
                <a:ext uri="{FF2B5EF4-FFF2-40B4-BE49-F238E27FC236}">
                  <a16:creationId xmlns:a16="http://schemas.microsoft.com/office/drawing/2014/main" id="{52907C52-01D9-7A38-618D-81E20F03E855}"/>
                </a:ext>
              </a:extLst>
            </p:cNvPr>
            <p:cNvGrpSpPr/>
            <p:nvPr/>
          </p:nvGrpSpPr>
          <p:grpSpPr>
            <a:xfrm rot="5020956">
              <a:off x="9559046" y="5706292"/>
              <a:ext cx="185499" cy="545438"/>
              <a:chOff x="11901230" y="5988039"/>
              <a:chExt cx="185499" cy="545438"/>
            </a:xfrm>
          </p:grpSpPr>
          <p:sp>
            <p:nvSpPr>
              <p:cNvPr id="15373" name="Nuage 15372">
                <a:extLst>
                  <a:ext uri="{FF2B5EF4-FFF2-40B4-BE49-F238E27FC236}">
                    <a16:creationId xmlns:a16="http://schemas.microsoft.com/office/drawing/2014/main" id="{6F14D207-43F5-3C0C-50DC-DD8ADA1CA6C9}"/>
                  </a:ext>
                </a:extLst>
              </p:cNvPr>
              <p:cNvSpPr/>
              <p:nvPr/>
            </p:nvSpPr>
            <p:spPr bwMode="auto">
              <a:xfrm>
                <a:off x="11920171" y="6353169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grpSp>
            <p:nvGrpSpPr>
              <p:cNvPr id="15374" name="Groupe 15373">
                <a:extLst>
                  <a:ext uri="{FF2B5EF4-FFF2-40B4-BE49-F238E27FC236}">
                    <a16:creationId xmlns:a16="http://schemas.microsoft.com/office/drawing/2014/main" id="{BC10406D-AEDA-E384-A1CF-2D5D5B478E2C}"/>
                  </a:ext>
                </a:extLst>
              </p:cNvPr>
              <p:cNvGrpSpPr/>
              <p:nvPr/>
            </p:nvGrpSpPr>
            <p:grpSpPr>
              <a:xfrm>
                <a:off x="11901230" y="5988039"/>
                <a:ext cx="114506" cy="372322"/>
                <a:chOff x="11901230" y="5988039"/>
                <a:chExt cx="114506" cy="372322"/>
              </a:xfrm>
            </p:grpSpPr>
            <p:sp>
              <p:nvSpPr>
                <p:cNvPr id="15376" name="Forme libre 15375">
                  <a:extLst>
                    <a:ext uri="{FF2B5EF4-FFF2-40B4-BE49-F238E27FC236}">
                      <a16:creationId xmlns:a16="http://schemas.microsoft.com/office/drawing/2014/main" id="{10047BAC-4206-79D3-3BFF-571F8CD8ABA7}"/>
                    </a:ext>
                  </a:extLst>
                </p:cNvPr>
                <p:cNvSpPr/>
                <p:nvPr/>
              </p:nvSpPr>
              <p:spPr>
                <a:xfrm>
                  <a:off x="11901230" y="5988039"/>
                  <a:ext cx="111362" cy="372322"/>
                </a:xfrm>
                <a:custGeom>
                  <a:avLst/>
                  <a:gdLst>
                    <a:gd name="connsiteX0" fmla="*/ 49955 w 166557"/>
                    <a:gd name="connsiteY0" fmla="*/ 0 h 525982"/>
                    <a:gd name="connsiteX1" fmla="*/ 1403 w 166557"/>
                    <a:gd name="connsiteY1" fmla="*/ 145656 h 525982"/>
                    <a:gd name="connsiteX2" fmla="*/ 98507 w 166557"/>
                    <a:gd name="connsiteY2" fmla="*/ 210392 h 525982"/>
                    <a:gd name="connsiteX3" fmla="*/ 74231 w 166557"/>
                    <a:gd name="connsiteY3" fmla="*/ 331773 h 525982"/>
                    <a:gd name="connsiteX4" fmla="*/ 163244 w 166557"/>
                    <a:gd name="connsiteY4" fmla="*/ 436969 h 525982"/>
                    <a:gd name="connsiteX5" fmla="*/ 138968 w 166557"/>
                    <a:gd name="connsiteY5" fmla="*/ 525982 h 52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557" h="525982">
                      <a:moveTo>
                        <a:pt x="49955" y="0"/>
                      </a:moveTo>
                      <a:cubicBezTo>
                        <a:pt x="21633" y="55295"/>
                        <a:pt x="-6689" y="110591"/>
                        <a:pt x="1403" y="145656"/>
                      </a:cubicBezTo>
                      <a:cubicBezTo>
                        <a:pt x="9495" y="180721"/>
                        <a:pt x="86369" y="179373"/>
                        <a:pt x="98507" y="210392"/>
                      </a:cubicBezTo>
                      <a:cubicBezTo>
                        <a:pt x="110645" y="241411"/>
                        <a:pt x="63442" y="294010"/>
                        <a:pt x="74231" y="331773"/>
                      </a:cubicBezTo>
                      <a:cubicBezTo>
                        <a:pt x="85020" y="369536"/>
                        <a:pt x="152455" y="404601"/>
                        <a:pt x="163244" y="436969"/>
                      </a:cubicBezTo>
                      <a:cubicBezTo>
                        <a:pt x="174034" y="469337"/>
                        <a:pt x="156501" y="497659"/>
                        <a:pt x="138968" y="525982"/>
                      </a:cubicBezTo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377" name="Ellipse 15376">
                  <a:extLst>
                    <a:ext uri="{FF2B5EF4-FFF2-40B4-BE49-F238E27FC236}">
                      <a16:creationId xmlns:a16="http://schemas.microsoft.com/office/drawing/2014/main" id="{F94F6524-6554-FCA2-9211-1E8D93C804E1}"/>
                    </a:ext>
                  </a:extLst>
                </p:cNvPr>
                <p:cNvSpPr/>
                <p:nvPr/>
              </p:nvSpPr>
              <p:spPr>
                <a:xfrm>
                  <a:off x="11926779" y="6107955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380" name="Ellipse 15379">
                  <a:extLst>
                    <a:ext uri="{FF2B5EF4-FFF2-40B4-BE49-F238E27FC236}">
                      <a16:creationId xmlns:a16="http://schemas.microsoft.com/office/drawing/2014/main" id="{7391338F-E18C-A62F-C3DF-E25785B02A82}"/>
                    </a:ext>
                  </a:extLst>
                </p:cNvPr>
                <p:cNvSpPr/>
                <p:nvPr/>
              </p:nvSpPr>
              <p:spPr>
                <a:xfrm>
                  <a:off x="11970017" y="6250730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381" name="Ellipse 15380">
                  <a:extLst>
                    <a:ext uri="{FF2B5EF4-FFF2-40B4-BE49-F238E27FC236}">
                      <a16:creationId xmlns:a16="http://schemas.microsoft.com/office/drawing/2014/main" id="{2FCD6A18-4C83-DFA7-F194-35F2D190DD01}"/>
                    </a:ext>
                  </a:extLst>
                </p:cNvPr>
                <p:cNvSpPr/>
                <p:nvPr/>
              </p:nvSpPr>
              <p:spPr>
                <a:xfrm>
                  <a:off x="11903920" y="5990679"/>
                  <a:ext cx="45719" cy="4571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</p:grpSp>
      <p:sp>
        <p:nvSpPr>
          <p:cNvPr id="15364" name="Text Box 115">
            <a:extLst>
              <a:ext uri="{FF2B5EF4-FFF2-40B4-BE49-F238E27FC236}">
                <a16:creationId xmlns:a16="http://schemas.microsoft.com/office/drawing/2014/main" id="{EDD756F5-2685-8134-1F08-7DEE3F66B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7796" y="5475645"/>
            <a:ext cx="637809" cy="30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</a:t>
            </a:r>
            <a:r>
              <a:rPr lang="fr-FR" altLang="fr-FR" sz="1400" b="1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grpSp>
        <p:nvGrpSpPr>
          <p:cNvPr id="15411" name="Groupe 15410">
            <a:extLst>
              <a:ext uri="{FF2B5EF4-FFF2-40B4-BE49-F238E27FC236}">
                <a16:creationId xmlns:a16="http://schemas.microsoft.com/office/drawing/2014/main" id="{B44D125E-8DA9-0F5B-0534-B45FBF0E0903}"/>
              </a:ext>
            </a:extLst>
          </p:cNvPr>
          <p:cNvGrpSpPr/>
          <p:nvPr/>
        </p:nvGrpSpPr>
        <p:grpSpPr>
          <a:xfrm>
            <a:off x="8987529" y="4840307"/>
            <a:ext cx="1618279" cy="1521080"/>
            <a:chOff x="8987529" y="4840307"/>
            <a:chExt cx="1618279" cy="1521080"/>
          </a:xfrm>
        </p:grpSpPr>
        <p:sp>
          <p:nvSpPr>
            <p:cNvPr id="15401" name="Nuage 15400">
              <a:extLst>
                <a:ext uri="{FF2B5EF4-FFF2-40B4-BE49-F238E27FC236}">
                  <a16:creationId xmlns:a16="http://schemas.microsoft.com/office/drawing/2014/main" id="{208237AC-E5A5-FDEF-6E43-B42A68444720}"/>
                </a:ext>
              </a:extLst>
            </p:cNvPr>
            <p:cNvSpPr/>
            <p:nvPr/>
          </p:nvSpPr>
          <p:spPr bwMode="auto">
            <a:xfrm>
              <a:off x="9663806" y="5829355"/>
              <a:ext cx="166558" cy="180308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grpSp>
          <p:nvGrpSpPr>
            <p:cNvPr id="15409" name="Groupe 15408">
              <a:extLst>
                <a:ext uri="{FF2B5EF4-FFF2-40B4-BE49-F238E27FC236}">
                  <a16:creationId xmlns:a16="http://schemas.microsoft.com/office/drawing/2014/main" id="{016F7419-323A-6CF0-9F29-BC25E52E3CC8}"/>
                </a:ext>
              </a:extLst>
            </p:cNvPr>
            <p:cNvGrpSpPr/>
            <p:nvPr/>
          </p:nvGrpSpPr>
          <p:grpSpPr>
            <a:xfrm>
              <a:off x="8987529" y="4840307"/>
              <a:ext cx="1618279" cy="1521080"/>
              <a:chOff x="8987529" y="4840307"/>
              <a:chExt cx="1618279" cy="1521080"/>
            </a:xfrm>
          </p:grpSpPr>
          <p:sp>
            <p:nvSpPr>
              <p:cNvPr id="15391" name="Nuage 15390">
                <a:extLst>
                  <a:ext uri="{FF2B5EF4-FFF2-40B4-BE49-F238E27FC236}">
                    <a16:creationId xmlns:a16="http://schemas.microsoft.com/office/drawing/2014/main" id="{7B4252ED-F979-BC7A-4421-62770847F330}"/>
                  </a:ext>
                </a:extLst>
              </p:cNvPr>
              <p:cNvSpPr/>
              <p:nvPr/>
            </p:nvSpPr>
            <p:spPr bwMode="auto">
              <a:xfrm>
                <a:off x="9443616" y="5264655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15399" name="Nuage 15398">
                <a:extLst>
                  <a:ext uri="{FF2B5EF4-FFF2-40B4-BE49-F238E27FC236}">
                    <a16:creationId xmlns:a16="http://schemas.microsoft.com/office/drawing/2014/main" id="{F030222A-BB5A-AF89-5598-F23A3B2BE1A1}"/>
                  </a:ext>
                </a:extLst>
              </p:cNvPr>
              <p:cNvSpPr/>
              <p:nvPr/>
            </p:nvSpPr>
            <p:spPr bwMode="auto">
              <a:xfrm>
                <a:off x="10082482" y="5812243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15400" name="Nuage 15399">
                <a:extLst>
                  <a:ext uri="{FF2B5EF4-FFF2-40B4-BE49-F238E27FC236}">
                    <a16:creationId xmlns:a16="http://schemas.microsoft.com/office/drawing/2014/main" id="{106A9803-71EC-7764-502E-9A9B97147AC0}"/>
                  </a:ext>
                </a:extLst>
              </p:cNvPr>
              <p:cNvSpPr/>
              <p:nvPr/>
            </p:nvSpPr>
            <p:spPr bwMode="auto">
              <a:xfrm>
                <a:off x="9049801" y="6181079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15402" name="Nuage 15401">
                <a:extLst>
                  <a:ext uri="{FF2B5EF4-FFF2-40B4-BE49-F238E27FC236}">
                    <a16:creationId xmlns:a16="http://schemas.microsoft.com/office/drawing/2014/main" id="{B3AF0FD0-E7DD-B4BD-062D-78B8A2916F92}"/>
                  </a:ext>
                </a:extLst>
              </p:cNvPr>
              <p:cNvSpPr/>
              <p:nvPr/>
            </p:nvSpPr>
            <p:spPr bwMode="auto">
              <a:xfrm>
                <a:off x="10439250" y="5544826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15403" name="Nuage 15402">
                <a:extLst>
                  <a:ext uri="{FF2B5EF4-FFF2-40B4-BE49-F238E27FC236}">
                    <a16:creationId xmlns:a16="http://schemas.microsoft.com/office/drawing/2014/main" id="{610B62FC-A12E-C93B-5A2E-80A61927A2AC}"/>
                  </a:ext>
                </a:extLst>
              </p:cNvPr>
              <p:cNvSpPr/>
              <p:nvPr/>
            </p:nvSpPr>
            <p:spPr bwMode="auto">
              <a:xfrm>
                <a:off x="9884144" y="6071968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15406" name="Nuage 15405">
                <a:extLst>
                  <a:ext uri="{FF2B5EF4-FFF2-40B4-BE49-F238E27FC236}">
                    <a16:creationId xmlns:a16="http://schemas.microsoft.com/office/drawing/2014/main" id="{60A4ED84-DF44-C1FF-63C4-11710251C04D}"/>
                  </a:ext>
                </a:extLst>
              </p:cNvPr>
              <p:cNvSpPr/>
              <p:nvPr/>
            </p:nvSpPr>
            <p:spPr bwMode="auto">
              <a:xfrm>
                <a:off x="8987529" y="4840307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15407" name="Nuage 15406">
                <a:extLst>
                  <a:ext uri="{FF2B5EF4-FFF2-40B4-BE49-F238E27FC236}">
                    <a16:creationId xmlns:a16="http://schemas.microsoft.com/office/drawing/2014/main" id="{A08B4BE5-93D0-9C0A-874C-C9A5E3AB32A6}"/>
                  </a:ext>
                </a:extLst>
              </p:cNvPr>
              <p:cNvSpPr/>
              <p:nvPr/>
            </p:nvSpPr>
            <p:spPr bwMode="auto">
              <a:xfrm>
                <a:off x="10362866" y="5251262"/>
                <a:ext cx="166558" cy="18030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</p:grpSp>
      </p:grpSp>
      <p:sp>
        <p:nvSpPr>
          <p:cNvPr id="136" name="ZoneTexte 222">
            <a:extLst>
              <a:ext uri="{FF2B5EF4-FFF2-40B4-BE49-F238E27FC236}">
                <a16:creationId xmlns:a16="http://schemas.microsoft.com/office/drawing/2014/main" id="{9998BD02-8C9B-7172-50AF-9E7F7E6E6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5948" y="6406458"/>
            <a:ext cx="6463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Pyrenoid</a:t>
            </a:r>
            <a:endParaRPr lang="fr-FR" altLang="fr-FR" sz="1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71" name="Groupe 170">
            <a:extLst>
              <a:ext uri="{FF2B5EF4-FFF2-40B4-BE49-F238E27FC236}">
                <a16:creationId xmlns:a16="http://schemas.microsoft.com/office/drawing/2014/main" id="{459C0AAE-171A-482F-D6F3-53EAFB27A01A}"/>
              </a:ext>
            </a:extLst>
          </p:cNvPr>
          <p:cNvGrpSpPr/>
          <p:nvPr/>
        </p:nvGrpSpPr>
        <p:grpSpPr>
          <a:xfrm>
            <a:off x="802654" y="719742"/>
            <a:ext cx="6260605" cy="3767095"/>
            <a:chOff x="802654" y="719742"/>
            <a:chExt cx="6260605" cy="3767095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9C880F37-BE3F-7FF0-4AC8-824D9480C895}"/>
                </a:ext>
              </a:extLst>
            </p:cNvPr>
            <p:cNvGrpSpPr/>
            <p:nvPr/>
          </p:nvGrpSpPr>
          <p:grpSpPr>
            <a:xfrm>
              <a:off x="2903238" y="719742"/>
              <a:ext cx="4160021" cy="3767095"/>
              <a:chOff x="2903238" y="719742"/>
              <a:chExt cx="4160021" cy="3767095"/>
            </a:xfrm>
          </p:grpSpPr>
          <p:sp>
            <p:nvSpPr>
              <p:cNvPr id="15369" name="Text Box 115">
                <a:extLst>
                  <a:ext uri="{FF2B5EF4-FFF2-40B4-BE49-F238E27FC236}">
                    <a16:creationId xmlns:a16="http://schemas.microsoft.com/office/drawing/2014/main" id="{30D074C4-6AAA-0C37-5FAC-BCDDE7AD70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3853" y="3347107"/>
                <a:ext cx="604837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HCO</a:t>
                </a:r>
                <a:r>
                  <a:rPr lang="fr-FR" altLang="fr-FR" sz="1400" b="1" baseline="-2500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3</a:t>
                </a:r>
                <a:r>
                  <a:rPr lang="fr-FR" altLang="fr-FR" sz="1400" b="1" baseline="3000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-</a:t>
                </a:r>
              </a:p>
            </p:txBody>
          </p:sp>
          <p:sp>
            <p:nvSpPr>
              <p:cNvPr id="105" name="Forme libre 104">
                <a:extLst>
                  <a:ext uri="{FF2B5EF4-FFF2-40B4-BE49-F238E27FC236}">
                    <a16:creationId xmlns:a16="http://schemas.microsoft.com/office/drawing/2014/main" id="{E7DF9E94-B1AB-969C-E7BD-7D2C896E84E4}"/>
                  </a:ext>
                </a:extLst>
              </p:cNvPr>
              <p:cNvSpPr/>
              <p:nvPr/>
            </p:nvSpPr>
            <p:spPr>
              <a:xfrm rot="16490164">
                <a:off x="5459511" y="3662587"/>
                <a:ext cx="449262" cy="420687"/>
              </a:xfrm>
              <a:custGeom>
                <a:avLst/>
                <a:gdLst>
                  <a:gd name="connsiteX0" fmla="*/ 0 w 692727"/>
                  <a:gd name="connsiteY0" fmla="*/ 304813 h 304813"/>
                  <a:gd name="connsiteX1" fmla="*/ 152400 w 692727"/>
                  <a:gd name="connsiteY1" fmla="*/ 13 h 304813"/>
                  <a:gd name="connsiteX2" fmla="*/ 471054 w 692727"/>
                  <a:gd name="connsiteY2" fmla="*/ 290958 h 304813"/>
                  <a:gd name="connsiteX3" fmla="*/ 692727 w 692727"/>
                  <a:gd name="connsiteY3" fmla="*/ 13 h 304813"/>
                  <a:gd name="connsiteX4" fmla="*/ 692727 w 692727"/>
                  <a:gd name="connsiteY4" fmla="*/ 13 h 304813"/>
                  <a:gd name="connsiteX0" fmla="*/ 0 w 692727"/>
                  <a:gd name="connsiteY0" fmla="*/ 308190 h 308190"/>
                  <a:gd name="connsiteX1" fmla="*/ 152400 w 692727"/>
                  <a:gd name="connsiteY1" fmla="*/ 3390 h 308190"/>
                  <a:gd name="connsiteX2" fmla="*/ 477628 w 692727"/>
                  <a:gd name="connsiteY2" fmla="*/ 136575 h 308190"/>
                  <a:gd name="connsiteX3" fmla="*/ 692727 w 692727"/>
                  <a:gd name="connsiteY3" fmla="*/ 3390 h 308190"/>
                  <a:gd name="connsiteX4" fmla="*/ 692727 w 692727"/>
                  <a:gd name="connsiteY4" fmla="*/ 3390 h 308190"/>
                  <a:gd name="connsiteX0" fmla="*/ 0 w 692727"/>
                  <a:gd name="connsiteY0" fmla="*/ 372368 h 372368"/>
                  <a:gd name="connsiteX1" fmla="*/ 198413 w 692727"/>
                  <a:gd name="connsiteY1" fmla="*/ 2608 h 372368"/>
                  <a:gd name="connsiteX2" fmla="*/ 477628 w 692727"/>
                  <a:gd name="connsiteY2" fmla="*/ 200753 h 372368"/>
                  <a:gd name="connsiteX3" fmla="*/ 692727 w 692727"/>
                  <a:gd name="connsiteY3" fmla="*/ 67568 h 372368"/>
                  <a:gd name="connsiteX4" fmla="*/ 692727 w 692727"/>
                  <a:gd name="connsiteY4" fmla="*/ 67568 h 372368"/>
                  <a:gd name="connsiteX0" fmla="*/ 0 w 692727"/>
                  <a:gd name="connsiteY0" fmla="*/ 372368 h 735734"/>
                  <a:gd name="connsiteX1" fmla="*/ 198413 w 692727"/>
                  <a:gd name="connsiteY1" fmla="*/ 2608 h 735734"/>
                  <a:gd name="connsiteX2" fmla="*/ 477628 w 692727"/>
                  <a:gd name="connsiteY2" fmla="*/ 200753 h 735734"/>
                  <a:gd name="connsiteX3" fmla="*/ 692727 w 692727"/>
                  <a:gd name="connsiteY3" fmla="*/ 67568 h 735734"/>
                  <a:gd name="connsiteX4" fmla="*/ 364060 w 692727"/>
                  <a:gd name="connsiteY4" fmla="*/ 735734 h 735734"/>
                  <a:gd name="connsiteX0" fmla="*/ 0 w 653287"/>
                  <a:gd name="connsiteY0" fmla="*/ 372838 h 736204"/>
                  <a:gd name="connsiteX1" fmla="*/ 198413 w 653287"/>
                  <a:gd name="connsiteY1" fmla="*/ 3078 h 736204"/>
                  <a:gd name="connsiteX2" fmla="*/ 477628 w 653287"/>
                  <a:gd name="connsiteY2" fmla="*/ 201223 h 736204"/>
                  <a:gd name="connsiteX3" fmla="*/ 653287 w 653287"/>
                  <a:gd name="connsiteY3" fmla="*/ 290761 h 736204"/>
                  <a:gd name="connsiteX4" fmla="*/ 364060 w 653287"/>
                  <a:gd name="connsiteY4" fmla="*/ 736204 h 736204"/>
                  <a:gd name="connsiteX0" fmla="*/ 0 w 653304"/>
                  <a:gd name="connsiteY0" fmla="*/ 372840 h 736206"/>
                  <a:gd name="connsiteX1" fmla="*/ 198413 w 653304"/>
                  <a:gd name="connsiteY1" fmla="*/ 3080 h 736206"/>
                  <a:gd name="connsiteX2" fmla="*/ 477628 w 653304"/>
                  <a:gd name="connsiteY2" fmla="*/ 201225 h 736206"/>
                  <a:gd name="connsiteX3" fmla="*/ 653287 w 653304"/>
                  <a:gd name="connsiteY3" fmla="*/ 290763 h 736206"/>
                  <a:gd name="connsiteX4" fmla="*/ 364060 w 653304"/>
                  <a:gd name="connsiteY4" fmla="*/ 736206 h 736206"/>
                  <a:gd name="connsiteX0" fmla="*/ 0 w 653305"/>
                  <a:gd name="connsiteY0" fmla="*/ 377795 h 741161"/>
                  <a:gd name="connsiteX1" fmla="*/ 198413 w 653305"/>
                  <a:gd name="connsiteY1" fmla="*/ 8035 h 741161"/>
                  <a:gd name="connsiteX2" fmla="*/ 364355 w 653305"/>
                  <a:gd name="connsiteY2" fmla="*/ 129723 h 741161"/>
                  <a:gd name="connsiteX3" fmla="*/ 477628 w 653305"/>
                  <a:gd name="connsiteY3" fmla="*/ 206180 h 741161"/>
                  <a:gd name="connsiteX4" fmla="*/ 653287 w 653305"/>
                  <a:gd name="connsiteY4" fmla="*/ 295718 h 741161"/>
                  <a:gd name="connsiteX5" fmla="*/ 364060 w 653305"/>
                  <a:gd name="connsiteY5" fmla="*/ 741161 h 741161"/>
                  <a:gd name="connsiteX0" fmla="*/ 0 w 653305"/>
                  <a:gd name="connsiteY0" fmla="*/ 371990 h 735356"/>
                  <a:gd name="connsiteX1" fmla="*/ 198413 w 653305"/>
                  <a:gd name="connsiteY1" fmla="*/ 2230 h 735356"/>
                  <a:gd name="connsiteX2" fmla="*/ 384074 w 653305"/>
                  <a:gd name="connsiteY2" fmla="*/ 216720 h 735356"/>
                  <a:gd name="connsiteX3" fmla="*/ 477628 w 653305"/>
                  <a:gd name="connsiteY3" fmla="*/ 200375 h 735356"/>
                  <a:gd name="connsiteX4" fmla="*/ 653287 w 653305"/>
                  <a:gd name="connsiteY4" fmla="*/ 289913 h 735356"/>
                  <a:gd name="connsiteX5" fmla="*/ 364060 w 653305"/>
                  <a:gd name="connsiteY5" fmla="*/ 735356 h 735356"/>
                  <a:gd name="connsiteX0" fmla="*/ 0 w 541582"/>
                  <a:gd name="connsiteY0" fmla="*/ 371988 h 735354"/>
                  <a:gd name="connsiteX1" fmla="*/ 198413 w 541582"/>
                  <a:gd name="connsiteY1" fmla="*/ 2228 h 735354"/>
                  <a:gd name="connsiteX2" fmla="*/ 384074 w 541582"/>
                  <a:gd name="connsiteY2" fmla="*/ 216718 h 735354"/>
                  <a:gd name="connsiteX3" fmla="*/ 477628 w 541582"/>
                  <a:gd name="connsiteY3" fmla="*/ 200373 h 735354"/>
                  <a:gd name="connsiteX4" fmla="*/ 541540 w 541582"/>
                  <a:gd name="connsiteY4" fmla="*/ 419831 h 735354"/>
                  <a:gd name="connsiteX5" fmla="*/ 364060 w 541582"/>
                  <a:gd name="connsiteY5" fmla="*/ 735354 h 735354"/>
                  <a:gd name="connsiteX0" fmla="*/ 0 w 541582"/>
                  <a:gd name="connsiteY0" fmla="*/ 371988 h 744633"/>
                  <a:gd name="connsiteX1" fmla="*/ 198413 w 541582"/>
                  <a:gd name="connsiteY1" fmla="*/ 2228 h 744633"/>
                  <a:gd name="connsiteX2" fmla="*/ 384074 w 541582"/>
                  <a:gd name="connsiteY2" fmla="*/ 216718 h 744633"/>
                  <a:gd name="connsiteX3" fmla="*/ 477628 w 541582"/>
                  <a:gd name="connsiteY3" fmla="*/ 200373 h 744633"/>
                  <a:gd name="connsiteX4" fmla="*/ 541540 w 541582"/>
                  <a:gd name="connsiteY4" fmla="*/ 419831 h 744633"/>
                  <a:gd name="connsiteX5" fmla="*/ 364060 w 541582"/>
                  <a:gd name="connsiteY5" fmla="*/ 744633 h 744633"/>
                  <a:gd name="connsiteX0" fmla="*/ 0 w 541585"/>
                  <a:gd name="connsiteY0" fmla="*/ 371988 h 744633"/>
                  <a:gd name="connsiteX1" fmla="*/ 198413 w 541585"/>
                  <a:gd name="connsiteY1" fmla="*/ 2228 h 744633"/>
                  <a:gd name="connsiteX2" fmla="*/ 384074 w 541585"/>
                  <a:gd name="connsiteY2" fmla="*/ 216718 h 744633"/>
                  <a:gd name="connsiteX3" fmla="*/ 477628 w 541585"/>
                  <a:gd name="connsiteY3" fmla="*/ 200373 h 744633"/>
                  <a:gd name="connsiteX4" fmla="*/ 541540 w 541585"/>
                  <a:gd name="connsiteY4" fmla="*/ 419831 h 744633"/>
                  <a:gd name="connsiteX5" fmla="*/ 364060 w 541585"/>
                  <a:gd name="connsiteY5" fmla="*/ 744633 h 744633"/>
                  <a:gd name="connsiteX0" fmla="*/ 0 w 541568"/>
                  <a:gd name="connsiteY0" fmla="*/ 371988 h 688954"/>
                  <a:gd name="connsiteX1" fmla="*/ 198413 w 541568"/>
                  <a:gd name="connsiteY1" fmla="*/ 2228 h 688954"/>
                  <a:gd name="connsiteX2" fmla="*/ 384074 w 541568"/>
                  <a:gd name="connsiteY2" fmla="*/ 216718 h 688954"/>
                  <a:gd name="connsiteX3" fmla="*/ 477628 w 541568"/>
                  <a:gd name="connsiteY3" fmla="*/ 200373 h 688954"/>
                  <a:gd name="connsiteX4" fmla="*/ 541540 w 541568"/>
                  <a:gd name="connsiteY4" fmla="*/ 419831 h 688954"/>
                  <a:gd name="connsiteX5" fmla="*/ 318047 w 541568"/>
                  <a:gd name="connsiteY5" fmla="*/ 688954 h 688954"/>
                  <a:gd name="connsiteX0" fmla="*/ 0 w 541540"/>
                  <a:gd name="connsiteY0" fmla="*/ 371988 h 688954"/>
                  <a:gd name="connsiteX1" fmla="*/ 198413 w 541540"/>
                  <a:gd name="connsiteY1" fmla="*/ 2228 h 688954"/>
                  <a:gd name="connsiteX2" fmla="*/ 384074 w 541540"/>
                  <a:gd name="connsiteY2" fmla="*/ 216718 h 688954"/>
                  <a:gd name="connsiteX3" fmla="*/ 477628 w 541540"/>
                  <a:gd name="connsiteY3" fmla="*/ 200373 h 688954"/>
                  <a:gd name="connsiteX4" fmla="*/ 541540 w 541540"/>
                  <a:gd name="connsiteY4" fmla="*/ 419831 h 688954"/>
                  <a:gd name="connsiteX5" fmla="*/ 318047 w 541540"/>
                  <a:gd name="connsiteY5" fmla="*/ 688954 h 688954"/>
                  <a:gd name="connsiteX0" fmla="*/ 0 w 508674"/>
                  <a:gd name="connsiteY0" fmla="*/ 371988 h 688954"/>
                  <a:gd name="connsiteX1" fmla="*/ 198413 w 508674"/>
                  <a:gd name="connsiteY1" fmla="*/ 2228 h 688954"/>
                  <a:gd name="connsiteX2" fmla="*/ 384074 w 508674"/>
                  <a:gd name="connsiteY2" fmla="*/ 216718 h 688954"/>
                  <a:gd name="connsiteX3" fmla="*/ 477628 w 508674"/>
                  <a:gd name="connsiteY3" fmla="*/ 200373 h 688954"/>
                  <a:gd name="connsiteX4" fmla="*/ 508674 w 508674"/>
                  <a:gd name="connsiteY4" fmla="*/ 447671 h 688954"/>
                  <a:gd name="connsiteX5" fmla="*/ 318047 w 508674"/>
                  <a:gd name="connsiteY5" fmla="*/ 688954 h 688954"/>
                  <a:gd name="connsiteX0" fmla="*/ 0 w 514238"/>
                  <a:gd name="connsiteY0" fmla="*/ 371988 h 688954"/>
                  <a:gd name="connsiteX1" fmla="*/ 198413 w 514238"/>
                  <a:gd name="connsiteY1" fmla="*/ 2228 h 688954"/>
                  <a:gd name="connsiteX2" fmla="*/ 384074 w 514238"/>
                  <a:gd name="connsiteY2" fmla="*/ 216718 h 688954"/>
                  <a:gd name="connsiteX3" fmla="*/ 477628 w 514238"/>
                  <a:gd name="connsiteY3" fmla="*/ 200373 h 688954"/>
                  <a:gd name="connsiteX4" fmla="*/ 508674 w 514238"/>
                  <a:gd name="connsiteY4" fmla="*/ 447671 h 688954"/>
                  <a:gd name="connsiteX5" fmla="*/ 372153 w 514238"/>
                  <a:gd name="connsiteY5" fmla="*/ 647266 h 688954"/>
                  <a:gd name="connsiteX6" fmla="*/ 318047 w 514238"/>
                  <a:gd name="connsiteY6" fmla="*/ 688954 h 688954"/>
                  <a:gd name="connsiteX0" fmla="*/ 0 w 514238"/>
                  <a:gd name="connsiteY0" fmla="*/ 371988 h 651855"/>
                  <a:gd name="connsiteX1" fmla="*/ 198413 w 514238"/>
                  <a:gd name="connsiteY1" fmla="*/ 2228 h 651855"/>
                  <a:gd name="connsiteX2" fmla="*/ 384074 w 514238"/>
                  <a:gd name="connsiteY2" fmla="*/ 216718 h 651855"/>
                  <a:gd name="connsiteX3" fmla="*/ 477628 w 514238"/>
                  <a:gd name="connsiteY3" fmla="*/ 200373 h 651855"/>
                  <a:gd name="connsiteX4" fmla="*/ 508674 w 514238"/>
                  <a:gd name="connsiteY4" fmla="*/ 447671 h 651855"/>
                  <a:gd name="connsiteX5" fmla="*/ 372153 w 514238"/>
                  <a:gd name="connsiteY5" fmla="*/ 647266 h 651855"/>
                  <a:gd name="connsiteX6" fmla="*/ 133994 w 514238"/>
                  <a:gd name="connsiteY6" fmla="*/ 456950 h 651855"/>
                  <a:gd name="connsiteX0" fmla="*/ 0 w 514238"/>
                  <a:gd name="connsiteY0" fmla="*/ 371988 h 649849"/>
                  <a:gd name="connsiteX1" fmla="*/ 198413 w 514238"/>
                  <a:gd name="connsiteY1" fmla="*/ 2228 h 649849"/>
                  <a:gd name="connsiteX2" fmla="*/ 384074 w 514238"/>
                  <a:gd name="connsiteY2" fmla="*/ 216718 h 649849"/>
                  <a:gd name="connsiteX3" fmla="*/ 477628 w 514238"/>
                  <a:gd name="connsiteY3" fmla="*/ 200373 h 649849"/>
                  <a:gd name="connsiteX4" fmla="*/ 508674 w 514238"/>
                  <a:gd name="connsiteY4" fmla="*/ 447671 h 649849"/>
                  <a:gd name="connsiteX5" fmla="*/ 372153 w 514238"/>
                  <a:gd name="connsiteY5" fmla="*/ 647266 h 649849"/>
                  <a:gd name="connsiteX6" fmla="*/ 227539 w 514238"/>
                  <a:gd name="connsiteY6" fmla="*/ 554466 h 649849"/>
                  <a:gd name="connsiteX7" fmla="*/ 133994 w 514238"/>
                  <a:gd name="connsiteY7" fmla="*/ 456950 h 649849"/>
                  <a:gd name="connsiteX0" fmla="*/ 0 w 514238"/>
                  <a:gd name="connsiteY0" fmla="*/ 371988 h 649849"/>
                  <a:gd name="connsiteX1" fmla="*/ 198413 w 514238"/>
                  <a:gd name="connsiteY1" fmla="*/ 2228 h 649849"/>
                  <a:gd name="connsiteX2" fmla="*/ 384074 w 514238"/>
                  <a:gd name="connsiteY2" fmla="*/ 216718 h 649849"/>
                  <a:gd name="connsiteX3" fmla="*/ 477628 w 514238"/>
                  <a:gd name="connsiteY3" fmla="*/ 200373 h 649849"/>
                  <a:gd name="connsiteX4" fmla="*/ 508674 w 514238"/>
                  <a:gd name="connsiteY4" fmla="*/ 447671 h 649849"/>
                  <a:gd name="connsiteX5" fmla="*/ 372153 w 514238"/>
                  <a:gd name="connsiteY5" fmla="*/ 647266 h 649849"/>
                  <a:gd name="connsiteX6" fmla="*/ 227539 w 514238"/>
                  <a:gd name="connsiteY6" fmla="*/ 554466 h 649849"/>
                  <a:gd name="connsiteX7" fmla="*/ 2528 w 514238"/>
                  <a:gd name="connsiteY7" fmla="*/ 382711 h 649849"/>
                  <a:gd name="connsiteX0" fmla="*/ 0 w 514238"/>
                  <a:gd name="connsiteY0" fmla="*/ 371988 h 648557"/>
                  <a:gd name="connsiteX1" fmla="*/ 198413 w 514238"/>
                  <a:gd name="connsiteY1" fmla="*/ 2228 h 648557"/>
                  <a:gd name="connsiteX2" fmla="*/ 384074 w 514238"/>
                  <a:gd name="connsiteY2" fmla="*/ 216718 h 648557"/>
                  <a:gd name="connsiteX3" fmla="*/ 477628 w 514238"/>
                  <a:gd name="connsiteY3" fmla="*/ 200373 h 648557"/>
                  <a:gd name="connsiteX4" fmla="*/ 508674 w 514238"/>
                  <a:gd name="connsiteY4" fmla="*/ 447671 h 648557"/>
                  <a:gd name="connsiteX5" fmla="*/ 372153 w 514238"/>
                  <a:gd name="connsiteY5" fmla="*/ 647266 h 648557"/>
                  <a:gd name="connsiteX6" fmla="*/ 201245 w 514238"/>
                  <a:gd name="connsiteY6" fmla="*/ 461664 h 648557"/>
                  <a:gd name="connsiteX7" fmla="*/ 2528 w 514238"/>
                  <a:gd name="connsiteY7" fmla="*/ 382711 h 648557"/>
                  <a:gd name="connsiteX0" fmla="*/ 0 w 514238"/>
                  <a:gd name="connsiteY0" fmla="*/ 371988 h 648555"/>
                  <a:gd name="connsiteX1" fmla="*/ 198413 w 514238"/>
                  <a:gd name="connsiteY1" fmla="*/ 2228 h 648555"/>
                  <a:gd name="connsiteX2" fmla="*/ 384074 w 514238"/>
                  <a:gd name="connsiteY2" fmla="*/ 216718 h 648555"/>
                  <a:gd name="connsiteX3" fmla="*/ 477628 w 514238"/>
                  <a:gd name="connsiteY3" fmla="*/ 200373 h 648555"/>
                  <a:gd name="connsiteX4" fmla="*/ 508674 w 514238"/>
                  <a:gd name="connsiteY4" fmla="*/ 447671 h 648555"/>
                  <a:gd name="connsiteX5" fmla="*/ 372153 w 514238"/>
                  <a:gd name="connsiteY5" fmla="*/ 647266 h 648555"/>
                  <a:gd name="connsiteX6" fmla="*/ 201245 w 514238"/>
                  <a:gd name="connsiteY6" fmla="*/ 461664 h 648555"/>
                  <a:gd name="connsiteX7" fmla="*/ 9102 w 514238"/>
                  <a:gd name="connsiteY7" fmla="*/ 345592 h 648555"/>
                  <a:gd name="connsiteX0" fmla="*/ 4045 w 518283"/>
                  <a:gd name="connsiteY0" fmla="*/ 371988 h 648557"/>
                  <a:gd name="connsiteX1" fmla="*/ 202458 w 518283"/>
                  <a:gd name="connsiteY1" fmla="*/ 2228 h 648557"/>
                  <a:gd name="connsiteX2" fmla="*/ 388119 w 518283"/>
                  <a:gd name="connsiteY2" fmla="*/ 216718 h 648557"/>
                  <a:gd name="connsiteX3" fmla="*/ 481673 w 518283"/>
                  <a:gd name="connsiteY3" fmla="*/ 200373 h 648557"/>
                  <a:gd name="connsiteX4" fmla="*/ 512719 w 518283"/>
                  <a:gd name="connsiteY4" fmla="*/ 447671 h 648557"/>
                  <a:gd name="connsiteX5" fmla="*/ 376198 w 518283"/>
                  <a:gd name="connsiteY5" fmla="*/ 647266 h 648557"/>
                  <a:gd name="connsiteX6" fmla="*/ 205290 w 518283"/>
                  <a:gd name="connsiteY6" fmla="*/ 461664 h 648557"/>
                  <a:gd name="connsiteX7" fmla="*/ 0 w 518283"/>
                  <a:gd name="connsiteY7" fmla="*/ 419831 h 648557"/>
                  <a:gd name="connsiteX0" fmla="*/ 4045 w 518283"/>
                  <a:gd name="connsiteY0" fmla="*/ 371988 h 648598"/>
                  <a:gd name="connsiteX1" fmla="*/ 202458 w 518283"/>
                  <a:gd name="connsiteY1" fmla="*/ 2228 h 648598"/>
                  <a:gd name="connsiteX2" fmla="*/ 388119 w 518283"/>
                  <a:gd name="connsiteY2" fmla="*/ 216718 h 648598"/>
                  <a:gd name="connsiteX3" fmla="*/ 481673 w 518283"/>
                  <a:gd name="connsiteY3" fmla="*/ 200373 h 648598"/>
                  <a:gd name="connsiteX4" fmla="*/ 512719 w 518283"/>
                  <a:gd name="connsiteY4" fmla="*/ 447671 h 648598"/>
                  <a:gd name="connsiteX5" fmla="*/ 376198 w 518283"/>
                  <a:gd name="connsiteY5" fmla="*/ 647266 h 648598"/>
                  <a:gd name="connsiteX6" fmla="*/ 205290 w 518283"/>
                  <a:gd name="connsiteY6" fmla="*/ 461664 h 648598"/>
                  <a:gd name="connsiteX7" fmla="*/ 35064 w 518283"/>
                  <a:gd name="connsiteY7" fmla="*/ 421195 h 648598"/>
                  <a:gd name="connsiteX8" fmla="*/ 0 w 518283"/>
                  <a:gd name="connsiteY8" fmla="*/ 419831 h 648598"/>
                  <a:gd name="connsiteX0" fmla="*/ 4045 w 518283"/>
                  <a:gd name="connsiteY0" fmla="*/ 370890 h 647500"/>
                  <a:gd name="connsiteX1" fmla="*/ 81078 w 518283"/>
                  <a:gd name="connsiteY1" fmla="*/ 141693 h 647500"/>
                  <a:gd name="connsiteX2" fmla="*/ 202458 w 518283"/>
                  <a:gd name="connsiteY2" fmla="*/ 1130 h 647500"/>
                  <a:gd name="connsiteX3" fmla="*/ 388119 w 518283"/>
                  <a:gd name="connsiteY3" fmla="*/ 215620 h 647500"/>
                  <a:gd name="connsiteX4" fmla="*/ 481673 w 518283"/>
                  <a:gd name="connsiteY4" fmla="*/ 199275 h 647500"/>
                  <a:gd name="connsiteX5" fmla="*/ 512719 w 518283"/>
                  <a:gd name="connsiteY5" fmla="*/ 446573 h 647500"/>
                  <a:gd name="connsiteX6" fmla="*/ 376198 w 518283"/>
                  <a:gd name="connsiteY6" fmla="*/ 646168 h 647500"/>
                  <a:gd name="connsiteX7" fmla="*/ 205290 w 518283"/>
                  <a:gd name="connsiteY7" fmla="*/ 460566 h 647500"/>
                  <a:gd name="connsiteX8" fmla="*/ 35064 w 518283"/>
                  <a:gd name="connsiteY8" fmla="*/ 420097 h 647500"/>
                  <a:gd name="connsiteX9" fmla="*/ 0 w 518283"/>
                  <a:gd name="connsiteY9" fmla="*/ 418733 h 647500"/>
                  <a:gd name="connsiteX0" fmla="*/ 4045 w 518283"/>
                  <a:gd name="connsiteY0" fmla="*/ 371286 h 647896"/>
                  <a:gd name="connsiteX1" fmla="*/ 35065 w 518283"/>
                  <a:gd name="connsiteY1" fmla="*/ 132809 h 647896"/>
                  <a:gd name="connsiteX2" fmla="*/ 202458 w 518283"/>
                  <a:gd name="connsiteY2" fmla="*/ 1526 h 647896"/>
                  <a:gd name="connsiteX3" fmla="*/ 388119 w 518283"/>
                  <a:gd name="connsiteY3" fmla="*/ 216016 h 647896"/>
                  <a:gd name="connsiteX4" fmla="*/ 481673 w 518283"/>
                  <a:gd name="connsiteY4" fmla="*/ 199671 h 647896"/>
                  <a:gd name="connsiteX5" fmla="*/ 512719 w 518283"/>
                  <a:gd name="connsiteY5" fmla="*/ 446969 h 647896"/>
                  <a:gd name="connsiteX6" fmla="*/ 376198 w 518283"/>
                  <a:gd name="connsiteY6" fmla="*/ 646564 h 647896"/>
                  <a:gd name="connsiteX7" fmla="*/ 205290 w 518283"/>
                  <a:gd name="connsiteY7" fmla="*/ 460962 h 647896"/>
                  <a:gd name="connsiteX8" fmla="*/ 35064 w 518283"/>
                  <a:gd name="connsiteY8" fmla="*/ 420493 h 647896"/>
                  <a:gd name="connsiteX9" fmla="*/ 0 w 518283"/>
                  <a:gd name="connsiteY9" fmla="*/ 419129 h 647896"/>
                  <a:gd name="connsiteX0" fmla="*/ 10619 w 524857"/>
                  <a:gd name="connsiteY0" fmla="*/ 371288 h 647898"/>
                  <a:gd name="connsiteX1" fmla="*/ 41639 w 524857"/>
                  <a:gd name="connsiteY1" fmla="*/ 132811 h 647898"/>
                  <a:gd name="connsiteX2" fmla="*/ 209032 w 524857"/>
                  <a:gd name="connsiteY2" fmla="*/ 1528 h 647898"/>
                  <a:gd name="connsiteX3" fmla="*/ 394693 w 524857"/>
                  <a:gd name="connsiteY3" fmla="*/ 216018 h 647898"/>
                  <a:gd name="connsiteX4" fmla="*/ 488247 w 524857"/>
                  <a:gd name="connsiteY4" fmla="*/ 199673 h 647898"/>
                  <a:gd name="connsiteX5" fmla="*/ 519293 w 524857"/>
                  <a:gd name="connsiteY5" fmla="*/ 446971 h 647898"/>
                  <a:gd name="connsiteX6" fmla="*/ 382772 w 524857"/>
                  <a:gd name="connsiteY6" fmla="*/ 646566 h 647898"/>
                  <a:gd name="connsiteX7" fmla="*/ 211864 w 524857"/>
                  <a:gd name="connsiteY7" fmla="*/ 460964 h 647898"/>
                  <a:gd name="connsiteX8" fmla="*/ 41638 w 524857"/>
                  <a:gd name="connsiteY8" fmla="*/ 420495 h 647898"/>
                  <a:gd name="connsiteX9" fmla="*/ 0 w 524857"/>
                  <a:gd name="connsiteY9" fmla="*/ 372732 h 647898"/>
                  <a:gd name="connsiteX0" fmla="*/ 0 w 514238"/>
                  <a:gd name="connsiteY0" fmla="*/ 371288 h 647898"/>
                  <a:gd name="connsiteX1" fmla="*/ 31020 w 514238"/>
                  <a:gd name="connsiteY1" fmla="*/ 132811 h 647898"/>
                  <a:gd name="connsiteX2" fmla="*/ 198413 w 514238"/>
                  <a:gd name="connsiteY2" fmla="*/ 1528 h 647898"/>
                  <a:gd name="connsiteX3" fmla="*/ 384074 w 514238"/>
                  <a:gd name="connsiteY3" fmla="*/ 216018 h 647898"/>
                  <a:gd name="connsiteX4" fmla="*/ 477628 w 514238"/>
                  <a:gd name="connsiteY4" fmla="*/ 199673 h 647898"/>
                  <a:gd name="connsiteX5" fmla="*/ 508674 w 514238"/>
                  <a:gd name="connsiteY5" fmla="*/ 446971 h 647898"/>
                  <a:gd name="connsiteX6" fmla="*/ 372153 w 514238"/>
                  <a:gd name="connsiteY6" fmla="*/ 646566 h 647898"/>
                  <a:gd name="connsiteX7" fmla="*/ 201245 w 514238"/>
                  <a:gd name="connsiteY7" fmla="*/ 460964 h 647898"/>
                  <a:gd name="connsiteX8" fmla="*/ 31019 w 514238"/>
                  <a:gd name="connsiteY8" fmla="*/ 420495 h 647898"/>
                  <a:gd name="connsiteX9" fmla="*/ 4171 w 514238"/>
                  <a:gd name="connsiteY9" fmla="*/ 357071 h 647898"/>
                  <a:gd name="connsiteX0" fmla="*/ 0 w 514238"/>
                  <a:gd name="connsiteY0" fmla="*/ 371288 h 647898"/>
                  <a:gd name="connsiteX1" fmla="*/ 31020 w 514238"/>
                  <a:gd name="connsiteY1" fmla="*/ 132811 h 647898"/>
                  <a:gd name="connsiteX2" fmla="*/ 198413 w 514238"/>
                  <a:gd name="connsiteY2" fmla="*/ 1528 h 647898"/>
                  <a:gd name="connsiteX3" fmla="*/ 384074 w 514238"/>
                  <a:gd name="connsiteY3" fmla="*/ 216018 h 647898"/>
                  <a:gd name="connsiteX4" fmla="*/ 477628 w 514238"/>
                  <a:gd name="connsiteY4" fmla="*/ 199673 h 647898"/>
                  <a:gd name="connsiteX5" fmla="*/ 508674 w 514238"/>
                  <a:gd name="connsiteY5" fmla="*/ 446971 h 647898"/>
                  <a:gd name="connsiteX6" fmla="*/ 372153 w 514238"/>
                  <a:gd name="connsiteY6" fmla="*/ 646566 h 647898"/>
                  <a:gd name="connsiteX7" fmla="*/ 201245 w 514238"/>
                  <a:gd name="connsiteY7" fmla="*/ 460964 h 647898"/>
                  <a:gd name="connsiteX8" fmla="*/ 149485 w 514238"/>
                  <a:gd name="connsiteY8" fmla="*/ 302173 h 647898"/>
                  <a:gd name="connsiteX9" fmla="*/ 4171 w 514238"/>
                  <a:gd name="connsiteY9" fmla="*/ 357071 h 647898"/>
                  <a:gd name="connsiteX0" fmla="*/ 0 w 514238"/>
                  <a:gd name="connsiteY0" fmla="*/ 371288 h 648049"/>
                  <a:gd name="connsiteX1" fmla="*/ 31020 w 514238"/>
                  <a:gd name="connsiteY1" fmla="*/ 132811 h 648049"/>
                  <a:gd name="connsiteX2" fmla="*/ 198413 w 514238"/>
                  <a:gd name="connsiteY2" fmla="*/ 1528 h 648049"/>
                  <a:gd name="connsiteX3" fmla="*/ 384074 w 514238"/>
                  <a:gd name="connsiteY3" fmla="*/ 216018 h 648049"/>
                  <a:gd name="connsiteX4" fmla="*/ 477628 w 514238"/>
                  <a:gd name="connsiteY4" fmla="*/ 199673 h 648049"/>
                  <a:gd name="connsiteX5" fmla="*/ 508674 w 514238"/>
                  <a:gd name="connsiteY5" fmla="*/ 446971 h 648049"/>
                  <a:gd name="connsiteX6" fmla="*/ 372153 w 514238"/>
                  <a:gd name="connsiteY6" fmla="*/ 646566 h 648049"/>
                  <a:gd name="connsiteX7" fmla="*/ 324772 w 514238"/>
                  <a:gd name="connsiteY7" fmla="*/ 479199 h 648049"/>
                  <a:gd name="connsiteX8" fmla="*/ 149485 w 514238"/>
                  <a:gd name="connsiteY8" fmla="*/ 302173 h 648049"/>
                  <a:gd name="connsiteX9" fmla="*/ 4171 w 514238"/>
                  <a:gd name="connsiteY9" fmla="*/ 357071 h 648049"/>
                  <a:gd name="connsiteX0" fmla="*/ 0 w 514238"/>
                  <a:gd name="connsiteY0" fmla="*/ 371288 h 648049"/>
                  <a:gd name="connsiteX1" fmla="*/ 31020 w 514238"/>
                  <a:gd name="connsiteY1" fmla="*/ 132811 h 648049"/>
                  <a:gd name="connsiteX2" fmla="*/ 198413 w 514238"/>
                  <a:gd name="connsiteY2" fmla="*/ 1528 h 648049"/>
                  <a:gd name="connsiteX3" fmla="*/ 384074 w 514238"/>
                  <a:gd name="connsiteY3" fmla="*/ 216018 h 648049"/>
                  <a:gd name="connsiteX4" fmla="*/ 477628 w 514238"/>
                  <a:gd name="connsiteY4" fmla="*/ 199673 h 648049"/>
                  <a:gd name="connsiteX5" fmla="*/ 508674 w 514238"/>
                  <a:gd name="connsiteY5" fmla="*/ 446971 h 648049"/>
                  <a:gd name="connsiteX6" fmla="*/ 372153 w 514238"/>
                  <a:gd name="connsiteY6" fmla="*/ 646566 h 648049"/>
                  <a:gd name="connsiteX7" fmla="*/ 324772 w 514238"/>
                  <a:gd name="connsiteY7" fmla="*/ 479199 h 648049"/>
                  <a:gd name="connsiteX8" fmla="*/ 149485 w 514238"/>
                  <a:gd name="connsiteY8" fmla="*/ 302173 h 648049"/>
                  <a:gd name="connsiteX9" fmla="*/ 40948 w 514238"/>
                  <a:gd name="connsiteY9" fmla="*/ 303346 h 648049"/>
                  <a:gd name="connsiteX0" fmla="*/ 0 w 514238"/>
                  <a:gd name="connsiteY0" fmla="*/ 371288 h 648049"/>
                  <a:gd name="connsiteX1" fmla="*/ 31020 w 514238"/>
                  <a:gd name="connsiteY1" fmla="*/ 132811 h 648049"/>
                  <a:gd name="connsiteX2" fmla="*/ 198413 w 514238"/>
                  <a:gd name="connsiteY2" fmla="*/ 1528 h 648049"/>
                  <a:gd name="connsiteX3" fmla="*/ 384074 w 514238"/>
                  <a:gd name="connsiteY3" fmla="*/ 216018 h 648049"/>
                  <a:gd name="connsiteX4" fmla="*/ 477628 w 514238"/>
                  <a:gd name="connsiteY4" fmla="*/ 199673 h 648049"/>
                  <a:gd name="connsiteX5" fmla="*/ 508674 w 514238"/>
                  <a:gd name="connsiteY5" fmla="*/ 446971 h 648049"/>
                  <a:gd name="connsiteX6" fmla="*/ 372153 w 514238"/>
                  <a:gd name="connsiteY6" fmla="*/ 646566 h 648049"/>
                  <a:gd name="connsiteX7" fmla="*/ 324772 w 514238"/>
                  <a:gd name="connsiteY7" fmla="*/ 479199 h 648049"/>
                  <a:gd name="connsiteX8" fmla="*/ 149485 w 514238"/>
                  <a:gd name="connsiteY8" fmla="*/ 302173 h 648049"/>
                  <a:gd name="connsiteX9" fmla="*/ 52937 w 514238"/>
                  <a:gd name="connsiteY9" fmla="*/ 229064 h 648049"/>
                  <a:gd name="connsiteX0" fmla="*/ 12169 w 495460"/>
                  <a:gd name="connsiteY0" fmla="*/ 204434 h 648049"/>
                  <a:gd name="connsiteX1" fmla="*/ 12242 w 495460"/>
                  <a:gd name="connsiteY1" fmla="*/ 132811 h 648049"/>
                  <a:gd name="connsiteX2" fmla="*/ 179635 w 495460"/>
                  <a:gd name="connsiteY2" fmla="*/ 1528 h 648049"/>
                  <a:gd name="connsiteX3" fmla="*/ 365296 w 495460"/>
                  <a:gd name="connsiteY3" fmla="*/ 216018 h 648049"/>
                  <a:gd name="connsiteX4" fmla="*/ 458850 w 495460"/>
                  <a:gd name="connsiteY4" fmla="*/ 199673 h 648049"/>
                  <a:gd name="connsiteX5" fmla="*/ 489896 w 495460"/>
                  <a:gd name="connsiteY5" fmla="*/ 446971 h 648049"/>
                  <a:gd name="connsiteX6" fmla="*/ 353375 w 495460"/>
                  <a:gd name="connsiteY6" fmla="*/ 646566 h 648049"/>
                  <a:gd name="connsiteX7" fmla="*/ 305994 w 495460"/>
                  <a:gd name="connsiteY7" fmla="*/ 479199 h 648049"/>
                  <a:gd name="connsiteX8" fmla="*/ 130707 w 495460"/>
                  <a:gd name="connsiteY8" fmla="*/ 302173 h 648049"/>
                  <a:gd name="connsiteX9" fmla="*/ 34159 w 495460"/>
                  <a:gd name="connsiteY9" fmla="*/ 229064 h 648049"/>
                  <a:gd name="connsiteX0" fmla="*/ 12169 w 495460"/>
                  <a:gd name="connsiteY0" fmla="*/ 204434 h 648049"/>
                  <a:gd name="connsiteX1" fmla="*/ 12242 w 495460"/>
                  <a:gd name="connsiteY1" fmla="*/ 132811 h 648049"/>
                  <a:gd name="connsiteX2" fmla="*/ 179635 w 495460"/>
                  <a:gd name="connsiteY2" fmla="*/ 1528 h 648049"/>
                  <a:gd name="connsiteX3" fmla="*/ 365296 w 495460"/>
                  <a:gd name="connsiteY3" fmla="*/ 216018 h 648049"/>
                  <a:gd name="connsiteX4" fmla="*/ 458850 w 495460"/>
                  <a:gd name="connsiteY4" fmla="*/ 199673 h 648049"/>
                  <a:gd name="connsiteX5" fmla="*/ 489896 w 495460"/>
                  <a:gd name="connsiteY5" fmla="*/ 446971 h 648049"/>
                  <a:gd name="connsiteX6" fmla="*/ 353375 w 495460"/>
                  <a:gd name="connsiteY6" fmla="*/ 646566 h 648049"/>
                  <a:gd name="connsiteX7" fmla="*/ 305994 w 495460"/>
                  <a:gd name="connsiteY7" fmla="*/ 479199 h 648049"/>
                  <a:gd name="connsiteX8" fmla="*/ 130707 w 495460"/>
                  <a:gd name="connsiteY8" fmla="*/ 302173 h 648049"/>
                  <a:gd name="connsiteX9" fmla="*/ 12489 w 495460"/>
                  <a:gd name="connsiteY9" fmla="*/ 307349 h 648049"/>
                  <a:gd name="connsiteX0" fmla="*/ 12169 w 531038"/>
                  <a:gd name="connsiteY0" fmla="*/ 204434 h 648049"/>
                  <a:gd name="connsiteX1" fmla="*/ 12242 w 531038"/>
                  <a:gd name="connsiteY1" fmla="*/ 132811 h 648049"/>
                  <a:gd name="connsiteX2" fmla="*/ 179635 w 531038"/>
                  <a:gd name="connsiteY2" fmla="*/ 1528 h 648049"/>
                  <a:gd name="connsiteX3" fmla="*/ 365296 w 531038"/>
                  <a:gd name="connsiteY3" fmla="*/ 216018 h 648049"/>
                  <a:gd name="connsiteX4" fmla="*/ 458850 w 531038"/>
                  <a:gd name="connsiteY4" fmla="*/ 199673 h 648049"/>
                  <a:gd name="connsiteX5" fmla="*/ 527845 w 531038"/>
                  <a:gd name="connsiteY5" fmla="*/ 454384 h 648049"/>
                  <a:gd name="connsiteX6" fmla="*/ 353375 w 531038"/>
                  <a:gd name="connsiteY6" fmla="*/ 646566 h 648049"/>
                  <a:gd name="connsiteX7" fmla="*/ 305994 w 531038"/>
                  <a:gd name="connsiteY7" fmla="*/ 479199 h 648049"/>
                  <a:gd name="connsiteX8" fmla="*/ 130707 w 531038"/>
                  <a:gd name="connsiteY8" fmla="*/ 302173 h 648049"/>
                  <a:gd name="connsiteX9" fmla="*/ 12489 w 531038"/>
                  <a:gd name="connsiteY9" fmla="*/ 307349 h 648049"/>
                  <a:gd name="connsiteX0" fmla="*/ 12169 w 531038"/>
                  <a:gd name="connsiteY0" fmla="*/ 204434 h 637285"/>
                  <a:gd name="connsiteX1" fmla="*/ 12242 w 531038"/>
                  <a:gd name="connsiteY1" fmla="*/ 132811 h 637285"/>
                  <a:gd name="connsiteX2" fmla="*/ 179635 w 531038"/>
                  <a:gd name="connsiteY2" fmla="*/ 1528 h 637285"/>
                  <a:gd name="connsiteX3" fmla="*/ 365296 w 531038"/>
                  <a:gd name="connsiteY3" fmla="*/ 216018 h 637285"/>
                  <a:gd name="connsiteX4" fmla="*/ 458850 w 531038"/>
                  <a:gd name="connsiteY4" fmla="*/ 199673 h 637285"/>
                  <a:gd name="connsiteX5" fmla="*/ 527845 w 531038"/>
                  <a:gd name="connsiteY5" fmla="*/ 454384 h 637285"/>
                  <a:gd name="connsiteX6" fmla="*/ 398292 w 531038"/>
                  <a:gd name="connsiteY6" fmla="*/ 635694 h 637285"/>
                  <a:gd name="connsiteX7" fmla="*/ 305994 w 531038"/>
                  <a:gd name="connsiteY7" fmla="*/ 479199 h 637285"/>
                  <a:gd name="connsiteX8" fmla="*/ 130707 w 531038"/>
                  <a:gd name="connsiteY8" fmla="*/ 302173 h 637285"/>
                  <a:gd name="connsiteX9" fmla="*/ 12489 w 531038"/>
                  <a:gd name="connsiteY9" fmla="*/ 307349 h 637285"/>
                  <a:gd name="connsiteX0" fmla="*/ 12169 w 531421"/>
                  <a:gd name="connsiteY0" fmla="*/ 203909 h 636760"/>
                  <a:gd name="connsiteX1" fmla="*/ 12242 w 531421"/>
                  <a:gd name="connsiteY1" fmla="*/ 132286 h 636760"/>
                  <a:gd name="connsiteX2" fmla="*/ 179635 w 531421"/>
                  <a:gd name="connsiteY2" fmla="*/ 1003 h 636760"/>
                  <a:gd name="connsiteX3" fmla="*/ 314954 w 531421"/>
                  <a:gd name="connsiteY3" fmla="*/ 197801 h 636760"/>
                  <a:gd name="connsiteX4" fmla="*/ 458850 w 531421"/>
                  <a:gd name="connsiteY4" fmla="*/ 199148 h 636760"/>
                  <a:gd name="connsiteX5" fmla="*/ 527845 w 531421"/>
                  <a:gd name="connsiteY5" fmla="*/ 453859 h 636760"/>
                  <a:gd name="connsiteX6" fmla="*/ 398292 w 531421"/>
                  <a:gd name="connsiteY6" fmla="*/ 635169 h 636760"/>
                  <a:gd name="connsiteX7" fmla="*/ 305994 w 531421"/>
                  <a:gd name="connsiteY7" fmla="*/ 478674 h 636760"/>
                  <a:gd name="connsiteX8" fmla="*/ 130707 w 531421"/>
                  <a:gd name="connsiteY8" fmla="*/ 301648 h 636760"/>
                  <a:gd name="connsiteX9" fmla="*/ 12489 w 531421"/>
                  <a:gd name="connsiteY9" fmla="*/ 306824 h 636760"/>
                  <a:gd name="connsiteX0" fmla="*/ 12169 w 531421"/>
                  <a:gd name="connsiteY0" fmla="*/ 203909 h 636760"/>
                  <a:gd name="connsiteX1" fmla="*/ 12242 w 531421"/>
                  <a:gd name="connsiteY1" fmla="*/ 132286 h 636760"/>
                  <a:gd name="connsiteX2" fmla="*/ 179635 w 531421"/>
                  <a:gd name="connsiteY2" fmla="*/ 1003 h 636760"/>
                  <a:gd name="connsiteX3" fmla="*/ 314954 w 531421"/>
                  <a:gd name="connsiteY3" fmla="*/ 197801 h 636760"/>
                  <a:gd name="connsiteX4" fmla="*/ 458850 w 531421"/>
                  <a:gd name="connsiteY4" fmla="*/ 199148 h 636760"/>
                  <a:gd name="connsiteX5" fmla="*/ 527845 w 531421"/>
                  <a:gd name="connsiteY5" fmla="*/ 453859 h 636760"/>
                  <a:gd name="connsiteX6" fmla="*/ 398292 w 531421"/>
                  <a:gd name="connsiteY6" fmla="*/ 635169 h 636760"/>
                  <a:gd name="connsiteX7" fmla="*/ 305994 w 531421"/>
                  <a:gd name="connsiteY7" fmla="*/ 478674 h 636760"/>
                  <a:gd name="connsiteX8" fmla="*/ 167886 w 531421"/>
                  <a:gd name="connsiteY8" fmla="*/ 332488 h 636760"/>
                  <a:gd name="connsiteX9" fmla="*/ 12489 w 531421"/>
                  <a:gd name="connsiteY9" fmla="*/ 306824 h 636760"/>
                  <a:gd name="connsiteX0" fmla="*/ 12169 w 531421"/>
                  <a:gd name="connsiteY0" fmla="*/ 203909 h 636760"/>
                  <a:gd name="connsiteX1" fmla="*/ 12242 w 531421"/>
                  <a:gd name="connsiteY1" fmla="*/ 132286 h 636760"/>
                  <a:gd name="connsiteX2" fmla="*/ 179635 w 531421"/>
                  <a:gd name="connsiteY2" fmla="*/ 1003 h 636760"/>
                  <a:gd name="connsiteX3" fmla="*/ 314954 w 531421"/>
                  <a:gd name="connsiteY3" fmla="*/ 197801 h 636760"/>
                  <a:gd name="connsiteX4" fmla="*/ 458850 w 531421"/>
                  <a:gd name="connsiteY4" fmla="*/ 199148 h 636760"/>
                  <a:gd name="connsiteX5" fmla="*/ 527845 w 531421"/>
                  <a:gd name="connsiteY5" fmla="*/ 453859 h 636760"/>
                  <a:gd name="connsiteX6" fmla="*/ 398292 w 531421"/>
                  <a:gd name="connsiteY6" fmla="*/ 635169 h 636760"/>
                  <a:gd name="connsiteX7" fmla="*/ 305994 w 531421"/>
                  <a:gd name="connsiteY7" fmla="*/ 478674 h 636760"/>
                  <a:gd name="connsiteX8" fmla="*/ 167886 w 531421"/>
                  <a:gd name="connsiteY8" fmla="*/ 332488 h 636760"/>
                  <a:gd name="connsiteX9" fmla="*/ 12489 w 531421"/>
                  <a:gd name="connsiteY9" fmla="*/ 306824 h 636760"/>
                  <a:gd name="connsiteX0" fmla="*/ 14247 w 530967"/>
                  <a:gd name="connsiteY0" fmla="*/ 335902 h 636760"/>
                  <a:gd name="connsiteX1" fmla="*/ 11788 w 530967"/>
                  <a:gd name="connsiteY1" fmla="*/ 132286 h 636760"/>
                  <a:gd name="connsiteX2" fmla="*/ 179181 w 530967"/>
                  <a:gd name="connsiteY2" fmla="*/ 1003 h 636760"/>
                  <a:gd name="connsiteX3" fmla="*/ 314500 w 530967"/>
                  <a:gd name="connsiteY3" fmla="*/ 197801 h 636760"/>
                  <a:gd name="connsiteX4" fmla="*/ 458396 w 530967"/>
                  <a:gd name="connsiteY4" fmla="*/ 199148 h 636760"/>
                  <a:gd name="connsiteX5" fmla="*/ 527391 w 530967"/>
                  <a:gd name="connsiteY5" fmla="*/ 453859 h 636760"/>
                  <a:gd name="connsiteX6" fmla="*/ 397838 w 530967"/>
                  <a:gd name="connsiteY6" fmla="*/ 635169 h 636760"/>
                  <a:gd name="connsiteX7" fmla="*/ 305540 w 530967"/>
                  <a:gd name="connsiteY7" fmla="*/ 478674 h 636760"/>
                  <a:gd name="connsiteX8" fmla="*/ 167432 w 530967"/>
                  <a:gd name="connsiteY8" fmla="*/ 332488 h 636760"/>
                  <a:gd name="connsiteX9" fmla="*/ 12035 w 530967"/>
                  <a:gd name="connsiteY9" fmla="*/ 306824 h 636760"/>
                  <a:gd name="connsiteX0" fmla="*/ 14247 w 530967"/>
                  <a:gd name="connsiteY0" fmla="*/ 335902 h 636760"/>
                  <a:gd name="connsiteX1" fmla="*/ 11788 w 530967"/>
                  <a:gd name="connsiteY1" fmla="*/ 132286 h 636760"/>
                  <a:gd name="connsiteX2" fmla="*/ 179181 w 530967"/>
                  <a:gd name="connsiteY2" fmla="*/ 1003 h 636760"/>
                  <a:gd name="connsiteX3" fmla="*/ 314500 w 530967"/>
                  <a:gd name="connsiteY3" fmla="*/ 197801 h 636760"/>
                  <a:gd name="connsiteX4" fmla="*/ 458396 w 530967"/>
                  <a:gd name="connsiteY4" fmla="*/ 199148 h 636760"/>
                  <a:gd name="connsiteX5" fmla="*/ 527391 w 530967"/>
                  <a:gd name="connsiteY5" fmla="*/ 453859 h 636760"/>
                  <a:gd name="connsiteX6" fmla="*/ 397838 w 530967"/>
                  <a:gd name="connsiteY6" fmla="*/ 635169 h 636760"/>
                  <a:gd name="connsiteX7" fmla="*/ 305540 w 530967"/>
                  <a:gd name="connsiteY7" fmla="*/ 478674 h 636760"/>
                  <a:gd name="connsiteX8" fmla="*/ 167432 w 530967"/>
                  <a:gd name="connsiteY8" fmla="*/ 332488 h 636760"/>
                  <a:gd name="connsiteX9" fmla="*/ 13915 w 530967"/>
                  <a:gd name="connsiteY9" fmla="*/ 301890 h 636760"/>
                  <a:gd name="connsiteX0" fmla="*/ 9496 w 532075"/>
                  <a:gd name="connsiteY0" fmla="*/ 305064 h 636760"/>
                  <a:gd name="connsiteX1" fmla="*/ 12896 w 532075"/>
                  <a:gd name="connsiteY1" fmla="*/ 132286 h 636760"/>
                  <a:gd name="connsiteX2" fmla="*/ 180289 w 532075"/>
                  <a:gd name="connsiteY2" fmla="*/ 1003 h 636760"/>
                  <a:gd name="connsiteX3" fmla="*/ 315608 w 532075"/>
                  <a:gd name="connsiteY3" fmla="*/ 197801 h 636760"/>
                  <a:gd name="connsiteX4" fmla="*/ 459504 w 532075"/>
                  <a:gd name="connsiteY4" fmla="*/ 199148 h 636760"/>
                  <a:gd name="connsiteX5" fmla="*/ 528499 w 532075"/>
                  <a:gd name="connsiteY5" fmla="*/ 453859 h 636760"/>
                  <a:gd name="connsiteX6" fmla="*/ 398946 w 532075"/>
                  <a:gd name="connsiteY6" fmla="*/ 635169 h 636760"/>
                  <a:gd name="connsiteX7" fmla="*/ 306648 w 532075"/>
                  <a:gd name="connsiteY7" fmla="*/ 478674 h 636760"/>
                  <a:gd name="connsiteX8" fmla="*/ 168540 w 532075"/>
                  <a:gd name="connsiteY8" fmla="*/ 332488 h 636760"/>
                  <a:gd name="connsiteX9" fmla="*/ 15023 w 532075"/>
                  <a:gd name="connsiteY9" fmla="*/ 301890 h 636760"/>
                  <a:gd name="connsiteX0" fmla="*/ 9496 w 532075"/>
                  <a:gd name="connsiteY0" fmla="*/ 305064 h 636760"/>
                  <a:gd name="connsiteX1" fmla="*/ 12896 w 532075"/>
                  <a:gd name="connsiteY1" fmla="*/ 132286 h 636760"/>
                  <a:gd name="connsiteX2" fmla="*/ 180289 w 532075"/>
                  <a:gd name="connsiteY2" fmla="*/ 1003 h 636760"/>
                  <a:gd name="connsiteX3" fmla="*/ 315608 w 532075"/>
                  <a:gd name="connsiteY3" fmla="*/ 197801 h 636760"/>
                  <a:gd name="connsiteX4" fmla="*/ 459504 w 532075"/>
                  <a:gd name="connsiteY4" fmla="*/ 199148 h 636760"/>
                  <a:gd name="connsiteX5" fmla="*/ 528499 w 532075"/>
                  <a:gd name="connsiteY5" fmla="*/ 453859 h 636760"/>
                  <a:gd name="connsiteX6" fmla="*/ 398946 w 532075"/>
                  <a:gd name="connsiteY6" fmla="*/ 635169 h 636760"/>
                  <a:gd name="connsiteX7" fmla="*/ 306648 w 532075"/>
                  <a:gd name="connsiteY7" fmla="*/ 478674 h 636760"/>
                  <a:gd name="connsiteX8" fmla="*/ 138657 w 532075"/>
                  <a:gd name="connsiteY8" fmla="*/ 353162 h 636760"/>
                  <a:gd name="connsiteX9" fmla="*/ 15023 w 532075"/>
                  <a:gd name="connsiteY9" fmla="*/ 301890 h 636760"/>
                  <a:gd name="connsiteX0" fmla="*/ 9496 w 532075"/>
                  <a:gd name="connsiteY0" fmla="*/ 305064 h 636753"/>
                  <a:gd name="connsiteX1" fmla="*/ 12896 w 532075"/>
                  <a:gd name="connsiteY1" fmla="*/ 132286 h 636753"/>
                  <a:gd name="connsiteX2" fmla="*/ 180289 w 532075"/>
                  <a:gd name="connsiteY2" fmla="*/ 1003 h 636753"/>
                  <a:gd name="connsiteX3" fmla="*/ 315608 w 532075"/>
                  <a:gd name="connsiteY3" fmla="*/ 197801 h 636753"/>
                  <a:gd name="connsiteX4" fmla="*/ 459504 w 532075"/>
                  <a:gd name="connsiteY4" fmla="*/ 199148 h 636753"/>
                  <a:gd name="connsiteX5" fmla="*/ 528499 w 532075"/>
                  <a:gd name="connsiteY5" fmla="*/ 453859 h 636753"/>
                  <a:gd name="connsiteX6" fmla="*/ 398946 w 532075"/>
                  <a:gd name="connsiteY6" fmla="*/ 635169 h 636753"/>
                  <a:gd name="connsiteX7" fmla="*/ 306648 w 532075"/>
                  <a:gd name="connsiteY7" fmla="*/ 478674 h 636753"/>
                  <a:gd name="connsiteX8" fmla="*/ 215524 w 532075"/>
                  <a:gd name="connsiteY8" fmla="*/ 413421 h 636753"/>
                  <a:gd name="connsiteX9" fmla="*/ 138657 w 532075"/>
                  <a:gd name="connsiteY9" fmla="*/ 353162 h 636753"/>
                  <a:gd name="connsiteX10" fmla="*/ 15023 w 532075"/>
                  <a:gd name="connsiteY10" fmla="*/ 301890 h 636753"/>
                  <a:gd name="connsiteX0" fmla="*/ 9496 w 532075"/>
                  <a:gd name="connsiteY0" fmla="*/ 305064 h 636752"/>
                  <a:gd name="connsiteX1" fmla="*/ 12896 w 532075"/>
                  <a:gd name="connsiteY1" fmla="*/ 132286 h 636752"/>
                  <a:gd name="connsiteX2" fmla="*/ 180289 w 532075"/>
                  <a:gd name="connsiteY2" fmla="*/ 1003 h 636752"/>
                  <a:gd name="connsiteX3" fmla="*/ 315608 w 532075"/>
                  <a:gd name="connsiteY3" fmla="*/ 197801 h 636752"/>
                  <a:gd name="connsiteX4" fmla="*/ 459504 w 532075"/>
                  <a:gd name="connsiteY4" fmla="*/ 199148 h 636752"/>
                  <a:gd name="connsiteX5" fmla="*/ 528499 w 532075"/>
                  <a:gd name="connsiteY5" fmla="*/ 453859 h 636752"/>
                  <a:gd name="connsiteX6" fmla="*/ 398946 w 532075"/>
                  <a:gd name="connsiteY6" fmla="*/ 635169 h 636752"/>
                  <a:gd name="connsiteX7" fmla="*/ 306648 w 532075"/>
                  <a:gd name="connsiteY7" fmla="*/ 478674 h 636752"/>
                  <a:gd name="connsiteX8" fmla="*/ 228269 w 532075"/>
                  <a:gd name="connsiteY8" fmla="*/ 391522 h 636752"/>
                  <a:gd name="connsiteX9" fmla="*/ 138657 w 532075"/>
                  <a:gd name="connsiteY9" fmla="*/ 353162 h 636752"/>
                  <a:gd name="connsiteX10" fmla="*/ 15023 w 532075"/>
                  <a:gd name="connsiteY10" fmla="*/ 301890 h 636752"/>
                  <a:gd name="connsiteX0" fmla="*/ 4840 w 527419"/>
                  <a:gd name="connsiteY0" fmla="*/ 306609 h 638297"/>
                  <a:gd name="connsiteX1" fmla="*/ 14296 w 527419"/>
                  <a:gd name="connsiteY1" fmla="*/ 106381 h 638297"/>
                  <a:gd name="connsiteX2" fmla="*/ 175633 w 527419"/>
                  <a:gd name="connsiteY2" fmla="*/ 2548 h 638297"/>
                  <a:gd name="connsiteX3" fmla="*/ 310952 w 527419"/>
                  <a:gd name="connsiteY3" fmla="*/ 199346 h 638297"/>
                  <a:gd name="connsiteX4" fmla="*/ 454848 w 527419"/>
                  <a:gd name="connsiteY4" fmla="*/ 200693 h 638297"/>
                  <a:gd name="connsiteX5" fmla="*/ 523843 w 527419"/>
                  <a:gd name="connsiteY5" fmla="*/ 455404 h 638297"/>
                  <a:gd name="connsiteX6" fmla="*/ 394290 w 527419"/>
                  <a:gd name="connsiteY6" fmla="*/ 636714 h 638297"/>
                  <a:gd name="connsiteX7" fmla="*/ 301992 w 527419"/>
                  <a:gd name="connsiteY7" fmla="*/ 480219 h 638297"/>
                  <a:gd name="connsiteX8" fmla="*/ 223613 w 527419"/>
                  <a:gd name="connsiteY8" fmla="*/ 393067 h 638297"/>
                  <a:gd name="connsiteX9" fmla="*/ 134001 w 527419"/>
                  <a:gd name="connsiteY9" fmla="*/ 354707 h 638297"/>
                  <a:gd name="connsiteX10" fmla="*/ 10367 w 527419"/>
                  <a:gd name="connsiteY10" fmla="*/ 303435 h 638297"/>
                  <a:gd name="connsiteX0" fmla="*/ 4840 w 527419"/>
                  <a:gd name="connsiteY0" fmla="*/ 306609 h 638297"/>
                  <a:gd name="connsiteX1" fmla="*/ 14296 w 527419"/>
                  <a:gd name="connsiteY1" fmla="*/ 106381 h 638297"/>
                  <a:gd name="connsiteX2" fmla="*/ 175633 w 527419"/>
                  <a:gd name="connsiteY2" fmla="*/ 2548 h 638297"/>
                  <a:gd name="connsiteX3" fmla="*/ 310952 w 527419"/>
                  <a:gd name="connsiteY3" fmla="*/ 199346 h 638297"/>
                  <a:gd name="connsiteX4" fmla="*/ 454848 w 527419"/>
                  <a:gd name="connsiteY4" fmla="*/ 200693 h 638297"/>
                  <a:gd name="connsiteX5" fmla="*/ 523843 w 527419"/>
                  <a:gd name="connsiteY5" fmla="*/ 455404 h 638297"/>
                  <a:gd name="connsiteX6" fmla="*/ 394290 w 527419"/>
                  <a:gd name="connsiteY6" fmla="*/ 636714 h 638297"/>
                  <a:gd name="connsiteX7" fmla="*/ 301992 w 527419"/>
                  <a:gd name="connsiteY7" fmla="*/ 480219 h 638297"/>
                  <a:gd name="connsiteX8" fmla="*/ 223613 w 527419"/>
                  <a:gd name="connsiteY8" fmla="*/ 393067 h 638297"/>
                  <a:gd name="connsiteX9" fmla="*/ 134001 w 527419"/>
                  <a:gd name="connsiteY9" fmla="*/ 354707 h 638297"/>
                  <a:gd name="connsiteX10" fmla="*/ 10367 w 527419"/>
                  <a:gd name="connsiteY10" fmla="*/ 303435 h 63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7419" h="638297">
                    <a:moveTo>
                      <a:pt x="4840" y="306609"/>
                    </a:moveTo>
                    <a:cubicBezTo>
                      <a:pt x="17679" y="268410"/>
                      <a:pt x="-18773" y="168008"/>
                      <a:pt x="14296" y="106381"/>
                    </a:cubicBezTo>
                    <a:cubicBezTo>
                      <a:pt x="47365" y="44754"/>
                      <a:pt x="126190" y="-12946"/>
                      <a:pt x="175633" y="2548"/>
                    </a:cubicBezTo>
                    <a:cubicBezTo>
                      <a:pt x="225076" y="18042"/>
                      <a:pt x="264416" y="166322"/>
                      <a:pt x="310952" y="199346"/>
                    </a:cubicBezTo>
                    <a:cubicBezTo>
                      <a:pt x="357488" y="232370"/>
                      <a:pt x="419366" y="158017"/>
                      <a:pt x="454848" y="200693"/>
                    </a:cubicBezTo>
                    <a:cubicBezTo>
                      <a:pt x="490330" y="243369"/>
                      <a:pt x="541422" y="380922"/>
                      <a:pt x="523843" y="455404"/>
                    </a:cubicBezTo>
                    <a:cubicBezTo>
                      <a:pt x="506264" y="529886"/>
                      <a:pt x="441146" y="618915"/>
                      <a:pt x="394290" y="636714"/>
                    </a:cubicBezTo>
                    <a:cubicBezTo>
                      <a:pt x="347434" y="654513"/>
                      <a:pt x="332562" y="517177"/>
                      <a:pt x="301992" y="480219"/>
                    </a:cubicBezTo>
                    <a:cubicBezTo>
                      <a:pt x="271422" y="443261"/>
                      <a:pt x="251611" y="413986"/>
                      <a:pt x="223613" y="393067"/>
                    </a:cubicBezTo>
                    <a:cubicBezTo>
                      <a:pt x="195615" y="372148"/>
                      <a:pt x="167418" y="373296"/>
                      <a:pt x="134001" y="354707"/>
                    </a:cubicBezTo>
                    <a:cubicBezTo>
                      <a:pt x="92790" y="337616"/>
                      <a:pt x="49282" y="338108"/>
                      <a:pt x="10367" y="303435"/>
                    </a:cubicBezTo>
                  </a:path>
                </a:pathLst>
              </a:custGeom>
              <a:solidFill>
                <a:srgbClr val="945200"/>
              </a:solidFill>
              <a:ln w="12700">
                <a:solidFill>
                  <a:srgbClr val="2121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15382" name="Text Box 115">
                <a:extLst>
                  <a:ext uri="{FF2B5EF4-FFF2-40B4-BE49-F238E27FC236}">
                    <a16:creationId xmlns:a16="http://schemas.microsoft.com/office/drawing/2014/main" id="{155B25F1-05A2-A21F-89EF-EFB0942D47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06729" y="3834016"/>
                <a:ext cx="530225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LCI1A</a:t>
                </a:r>
                <a:endParaRPr lang="fr-FR" altLang="fr-FR" sz="1200" baseline="300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1" name="Text Box 115">
                <a:extLst>
                  <a:ext uri="{FF2B5EF4-FFF2-40B4-BE49-F238E27FC236}">
                    <a16:creationId xmlns:a16="http://schemas.microsoft.com/office/drawing/2014/main" id="{E4F2FC0D-C6FD-41CA-4FC6-32D6330EEC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86551" y="2997485"/>
                <a:ext cx="50800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5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5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200" dirty="0">
                    <a:latin typeface="Calibri Light" charset="0"/>
                  </a:rPr>
                  <a:t>HLA3</a:t>
                </a:r>
                <a:endParaRPr lang="fr-FR" altLang="fr-FR" sz="1200" baseline="30000" dirty="0">
                  <a:latin typeface="Calibri Light" charset="0"/>
                </a:endParaRPr>
              </a:p>
            </p:txBody>
          </p:sp>
          <p:sp>
            <p:nvSpPr>
              <p:cNvPr id="47" name="Arc 46">
                <a:extLst>
                  <a:ext uri="{FF2B5EF4-FFF2-40B4-BE49-F238E27FC236}">
                    <a16:creationId xmlns:a16="http://schemas.microsoft.com/office/drawing/2014/main" id="{53B4894D-B4C6-CEAB-0CF5-43E964443973}"/>
                  </a:ext>
                </a:extLst>
              </p:cNvPr>
              <p:cNvSpPr/>
              <p:nvPr/>
            </p:nvSpPr>
            <p:spPr>
              <a:xfrm rot="6778413" flipV="1">
                <a:off x="4174984" y="1017528"/>
                <a:ext cx="989289" cy="3532781"/>
              </a:xfrm>
              <a:prstGeom prst="arc">
                <a:avLst>
                  <a:gd name="adj1" fmla="val 16502006"/>
                  <a:gd name="adj2" fmla="val 2934200"/>
                </a:avLst>
              </a:prstGeom>
              <a:ln w="1905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0" name="Forme libre 49">
                <a:extLst>
                  <a:ext uri="{FF2B5EF4-FFF2-40B4-BE49-F238E27FC236}">
                    <a16:creationId xmlns:a16="http://schemas.microsoft.com/office/drawing/2014/main" id="{0437F54E-03A7-A18D-42D5-FC815E02F59A}"/>
                  </a:ext>
                </a:extLst>
              </p:cNvPr>
              <p:cNvSpPr/>
              <p:nvPr/>
            </p:nvSpPr>
            <p:spPr bwMode="auto">
              <a:xfrm rot="658352">
                <a:off x="3714254" y="2830564"/>
                <a:ext cx="384175" cy="328613"/>
              </a:xfrm>
              <a:custGeom>
                <a:avLst/>
                <a:gdLst>
                  <a:gd name="connsiteX0" fmla="*/ 0 w 692727"/>
                  <a:gd name="connsiteY0" fmla="*/ 304813 h 304813"/>
                  <a:gd name="connsiteX1" fmla="*/ 152400 w 692727"/>
                  <a:gd name="connsiteY1" fmla="*/ 13 h 304813"/>
                  <a:gd name="connsiteX2" fmla="*/ 471054 w 692727"/>
                  <a:gd name="connsiteY2" fmla="*/ 290958 h 304813"/>
                  <a:gd name="connsiteX3" fmla="*/ 692727 w 692727"/>
                  <a:gd name="connsiteY3" fmla="*/ 13 h 304813"/>
                  <a:gd name="connsiteX4" fmla="*/ 692727 w 692727"/>
                  <a:gd name="connsiteY4" fmla="*/ 13 h 304813"/>
                  <a:gd name="connsiteX0" fmla="*/ 0 w 692727"/>
                  <a:gd name="connsiteY0" fmla="*/ 308190 h 308190"/>
                  <a:gd name="connsiteX1" fmla="*/ 152400 w 692727"/>
                  <a:gd name="connsiteY1" fmla="*/ 3390 h 308190"/>
                  <a:gd name="connsiteX2" fmla="*/ 477628 w 692727"/>
                  <a:gd name="connsiteY2" fmla="*/ 136575 h 308190"/>
                  <a:gd name="connsiteX3" fmla="*/ 692727 w 692727"/>
                  <a:gd name="connsiteY3" fmla="*/ 3390 h 308190"/>
                  <a:gd name="connsiteX4" fmla="*/ 692727 w 692727"/>
                  <a:gd name="connsiteY4" fmla="*/ 3390 h 308190"/>
                  <a:gd name="connsiteX0" fmla="*/ 0 w 692727"/>
                  <a:gd name="connsiteY0" fmla="*/ 372368 h 372368"/>
                  <a:gd name="connsiteX1" fmla="*/ 198413 w 692727"/>
                  <a:gd name="connsiteY1" fmla="*/ 2608 h 372368"/>
                  <a:gd name="connsiteX2" fmla="*/ 477628 w 692727"/>
                  <a:gd name="connsiteY2" fmla="*/ 200753 h 372368"/>
                  <a:gd name="connsiteX3" fmla="*/ 692727 w 692727"/>
                  <a:gd name="connsiteY3" fmla="*/ 67568 h 372368"/>
                  <a:gd name="connsiteX4" fmla="*/ 692727 w 692727"/>
                  <a:gd name="connsiteY4" fmla="*/ 67568 h 372368"/>
                  <a:gd name="connsiteX0" fmla="*/ 0 w 692727"/>
                  <a:gd name="connsiteY0" fmla="*/ 372368 h 735734"/>
                  <a:gd name="connsiteX1" fmla="*/ 198413 w 692727"/>
                  <a:gd name="connsiteY1" fmla="*/ 2608 h 735734"/>
                  <a:gd name="connsiteX2" fmla="*/ 477628 w 692727"/>
                  <a:gd name="connsiteY2" fmla="*/ 200753 h 735734"/>
                  <a:gd name="connsiteX3" fmla="*/ 692727 w 692727"/>
                  <a:gd name="connsiteY3" fmla="*/ 67568 h 735734"/>
                  <a:gd name="connsiteX4" fmla="*/ 364060 w 692727"/>
                  <a:gd name="connsiteY4" fmla="*/ 735734 h 735734"/>
                  <a:gd name="connsiteX0" fmla="*/ 0 w 653287"/>
                  <a:gd name="connsiteY0" fmla="*/ 372838 h 736204"/>
                  <a:gd name="connsiteX1" fmla="*/ 198413 w 653287"/>
                  <a:gd name="connsiteY1" fmla="*/ 3078 h 736204"/>
                  <a:gd name="connsiteX2" fmla="*/ 477628 w 653287"/>
                  <a:gd name="connsiteY2" fmla="*/ 201223 h 736204"/>
                  <a:gd name="connsiteX3" fmla="*/ 653287 w 653287"/>
                  <a:gd name="connsiteY3" fmla="*/ 290761 h 736204"/>
                  <a:gd name="connsiteX4" fmla="*/ 364060 w 653287"/>
                  <a:gd name="connsiteY4" fmla="*/ 736204 h 736204"/>
                  <a:gd name="connsiteX0" fmla="*/ 0 w 653304"/>
                  <a:gd name="connsiteY0" fmla="*/ 372840 h 736206"/>
                  <a:gd name="connsiteX1" fmla="*/ 198413 w 653304"/>
                  <a:gd name="connsiteY1" fmla="*/ 3080 h 736206"/>
                  <a:gd name="connsiteX2" fmla="*/ 477628 w 653304"/>
                  <a:gd name="connsiteY2" fmla="*/ 201225 h 736206"/>
                  <a:gd name="connsiteX3" fmla="*/ 653287 w 653304"/>
                  <a:gd name="connsiteY3" fmla="*/ 290763 h 736206"/>
                  <a:gd name="connsiteX4" fmla="*/ 364060 w 653304"/>
                  <a:gd name="connsiteY4" fmla="*/ 736206 h 736206"/>
                  <a:gd name="connsiteX0" fmla="*/ 0 w 653305"/>
                  <a:gd name="connsiteY0" fmla="*/ 377795 h 741161"/>
                  <a:gd name="connsiteX1" fmla="*/ 198413 w 653305"/>
                  <a:gd name="connsiteY1" fmla="*/ 8035 h 741161"/>
                  <a:gd name="connsiteX2" fmla="*/ 364355 w 653305"/>
                  <a:gd name="connsiteY2" fmla="*/ 129723 h 741161"/>
                  <a:gd name="connsiteX3" fmla="*/ 477628 w 653305"/>
                  <a:gd name="connsiteY3" fmla="*/ 206180 h 741161"/>
                  <a:gd name="connsiteX4" fmla="*/ 653287 w 653305"/>
                  <a:gd name="connsiteY4" fmla="*/ 295718 h 741161"/>
                  <a:gd name="connsiteX5" fmla="*/ 364060 w 653305"/>
                  <a:gd name="connsiteY5" fmla="*/ 741161 h 741161"/>
                  <a:gd name="connsiteX0" fmla="*/ 0 w 653305"/>
                  <a:gd name="connsiteY0" fmla="*/ 371990 h 735356"/>
                  <a:gd name="connsiteX1" fmla="*/ 198413 w 653305"/>
                  <a:gd name="connsiteY1" fmla="*/ 2230 h 735356"/>
                  <a:gd name="connsiteX2" fmla="*/ 384074 w 653305"/>
                  <a:gd name="connsiteY2" fmla="*/ 216720 h 735356"/>
                  <a:gd name="connsiteX3" fmla="*/ 477628 w 653305"/>
                  <a:gd name="connsiteY3" fmla="*/ 200375 h 735356"/>
                  <a:gd name="connsiteX4" fmla="*/ 653287 w 653305"/>
                  <a:gd name="connsiteY4" fmla="*/ 289913 h 735356"/>
                  <a:gd name="connsiteX5" fmla="*/ 364060 w 653305"/>
                  <a:gd name="connsiteY5" fmla="*/ 735356 h 735356"/>
                  <a:gd name="connsiteX0" fmla="*/ 0 w 541582"/>
                  <a:gd name="connsiteY0" fmla="*/ 371988 h 735354"/>
                  <a:gd name="connsiteX1" fmla="*/ 198413 w 541582"/>
                  <a:gd name="connsiteY1" fmla="*/ 2228 h 735354"/>
                  <a:gd name="connsiteX2" fmla="*/ 384074 w 541582"/>
                  <a:gd name="connsiteY2" fmla="*/ 216718 h 735354"/>
                  <a:gd name="connsiteX3" fmla="*/ 477628 w 541582"/>
                  <a:gd name="connsiteY3" fmla="*/ 200373 h 735354"/>
                  <a:gd name="connsiteX4" fmla="*/ 541540 w 541582"/>
                  <a:gd name="connsiteY4" fmla="*/ 419831 h 735354"/>
                  <a:gd name="connsiteX5" fmla="*/ 364060 w 541582"/>
                  <a:gd name="connsiteY5" fmla="*/ 735354 h 735354"/>
                  <a:gd name="connsiteX0" fmla="*/ 0 w 541582"/>
                  <a:gd name="connsiteY0" fmla="*/ 371988 h 744633"/>
                  <a:gd name="connsiteX1" fmla="*/ 198413 w 541582"/>
                  <a:gd name="connsiteY1" fmla="*/ 2228 h 744633"/>
                  <a:gd name="connsiteX2" fmla="*/ 384074 w 541582"/>
                  <a:gd name="connsiteY2" fmla="*/ 216718 h 744633"/>
                  <a:gd name="connsiteX3" fmla="*/ 477628 w 541582"/>
                  <a:gd name="connsiteY3" fmla="*/ 200373 h 744633"/>
                  <a:gd name="connsiteX4" fmla="*/ 541540 w 541582"/>
                  <a:gd name="connsiteY4" fmla="*/ 419831 h 744633"/>
                  <a:gd name="connsiteX5" fmla="*/ 364060 w 541582"/>
                  <a:gd name="connsiteY5" fmla="*/ 744633 h 744633"/>
                  <a:gd name="connsiteX0" fmla="*/ 0 w 541585"/>
                  <a:gd name="connsiteY0" fmla="*/ 371988 h 744633"/>
                  <a:gd name="connsiteX1" fmla="*/ 198413 w 541585"/>
                  <a:gd name="connsiteY1" fmla="*/ 2228 h 744633"/>
                  <a:gd name="connsiteX2" fmla="*/ 384074 w 541585"/>
                  <a:gd name="connsiteY2" fmla="*/ 216718 h 744633"/>
                  <a:gd name="connsiteX3" fmla="*/ 477628 w 541585"/>
                  <a:gd name="connsiteY3" fmla="*/ 200373 h 744633"/>
                  <a:gd name="connsiteX4" fmla="*/ 541540 w 541585"/>
                  <a:gd name="connsiteY4" fmla="*/ 419831 h 744633"/>
                  <a:gd name="connsiteX5" fmla="*/ 364060 w 541585"/>
                  <a:gd name="connsiteY5" fmla="*/ 744633 h 744633"/>
                  <a:gd name="connsiteX0" fmla="*/ 0 w 541568"/>
                  <a:gd name="connsiteY0" fmla="*/ 371988 h 688954"/>
                  <a:gd name="connsiteX1" fmla="*/ 198413 w 541568"/>
                  <a:gd name="connsiteY1" fmla="*/ 2228 h 688954"/>
                  <a:gd name="connsiteX2" fmla="*/ 384074 w 541568"/>
                  <a:gd name="connsiteY2" fmla="*/ 216718 h 688954"/>
                  <a:gd name="connsiteX3" fmla="*/ 477628 w 541568"/>
                  <a:gd name="connsiteY3" fmla="*/ 200373 h 688954"/>
                  <a:gd name="connsiteX4" fmla="*/ 541540 w 541568"/>
                  <a:gd name="connsiteY4" fmla="*/ 419831 h 688954"/>
                  <a:gd name="connsiteX5" fmla="*/ 318047 w 541568"/>
                  <a:gd name="connsiteY5" fmla="*/ 688954 h 688954"/>
                  <a:gd name="connsiteX0" fmla="*/ 0 w 541540"/>
                  <a:gd name="connsiteY0" fmla="*/ 371988 h 688954"/>
                  <a:gd name="connsiteX1" fmla="*/ 198413 w 541540"/>
                  <a:gd name="connsiteY1" fmla="*/ 2228 h 688954"/>
                  <a:gd name="connsiteX2" fmla="*/ 384074 w 541540"/>
                  <a:gd name="connsiteY2" fmla="*/ 216718 h 688954"/>
                  <a:gd name="connsiteX3" fmla="*/ 477628 w 541540"/>
                  <a:gd name="connsiteY3" fmla="*/ 200373 h 688954"/>
                  <a:gd name="connsiteX4" fmla="*/ 541540 w 541540"/>
                  <a:gd name="connsiteY4" fmla="*/ 419831 h 688954"/>
                  <a:gd name="connsiteX5" fmla="*/ 318047 w 541540"/>
                  <a:gd name="connsiteY5" fmla="*/ 688954 h 688954"/>
                  <a:gd name="connsiteX0" fmla="*/ 0 w 508674"/>
                  <a:gd name="connsiteY0" fmla="*/ 371988 h 688954"/>
                  <a:gd name="connsiteX1" fmla="*/ 198413 w 508674"/>
                  <a:gd name="connsiteY1" fmla="*/ 2228 h 688954"/>
                  <a:gd name="connsiteX2" fmla="*/ 384074 w 508674"/>
                  <a:gd name="connsiteY2" fmla="*/ 216718 h 688954"/>
                  <a:gd name="connsiteX3" fmla="*/ 477628 w 508674"/>
                  <a:gd name="connsiteY3" fmla="*/ 200373 h 688954"/>
                  <a:gd name="connsiteX4" fmla="*/ 508674 w 508674"/>
                  <a:gd name="connsiteY4" fmla="*/ 447671 h 688954"/>
                  <a:gd name="connsiteX5" fmla="*/ 318047 w 508674"/>
                  <a:gd name="connsiteY5" fmla="*/ 688954 h 688954"/>
                  <a:gd name="connsiteX0" fmla="*/ 0 w 514238"/>
                  <a:gd name="connsiteY0" fmla="*/ 371988 h 688954"/>
                  <a:gd name="connsiteX1" fmla="*/ 198413 w 514238"/>
                  <a:gd name="connsiteY1" fmla="*/ 2228 h 688954"/>
                  <a:gd name="connsiteX2" fmla="*/ 384074 w 514238"/>
                  <a:gd name="connsiteY2" fmla="*/ 216718 h 688954"/>
                  <a:gd name="connsiteX3" fmla="*/ 477628 w 514238"/>
                  <a:gd name="connsiteY3" fmla="*/ 200373 h 688954"/>
                  <a:gd name="connsiteX4" fmla="*/ 508674 w 514238"/>
                  <a:gd name="connsiteY4" fmla="*/ 447671 h 688954"/>
                  <a:gd name="connsiteX5" fmla="*/ 372153 w 514238"/>
                  <a:gd name="connsiteY5" fmla="*/ 647266 h 688954"/>
                  <a:gd name="connsiteX6" fmla="*/ 318047 w 514238"/>
                  <a:gd name="connsiteY6" fmla="*/ 688954 h 688954"/>
                  <a:gd name="connsiteX0" fmla="*/ 0 w 514238"/>
                  <a:gd name="connsiteY0" fmla="*/ 371988 h 651855"/>
                  <a:gd name="connsiteX1" fmla="*/ 198413 w 514238"/>
                  <a:gd name="connsiteY1" fmla="*/ 2228 h 651855"/>
                  <a:gd name="connsiteX2" fmla="*/ 384074 w 514238"/>
                  <a:gd name="connsiteY2" fmla="*/ 216718 h 651855"/>
                  <a:gd name="connsiteX3" fmla="*/ 477628 w 514238"/>
                  <a:gd name="connsiteY3" fmla="*/ 200373 h 651855"/>
                  <a:gd name="connsiteX4" fmla="*/ 508674 w 514238"/>
                  <a:gd name="connsiteY4" fmla="*/ 447671 h 651855"/>
                  <a:gd name="connsiteX5" fmla="*/ 372153 w 514238"/>
                  <a:gd name="connsiteY5" fmla="*/ 647266 h 651855"/>
                  <a:gd name="connsiteX6" fmla="*/ 133994 w 514238"/>
                  <a:gd name="connsiteY6" fmla="*/ 456950 h 651855"/>
                  <a:gd name="connsiteX0" fmla="*/ 0 w 514238"/>
                  <a:gd name="connsiteY0" fmla="*/ 371988 h 649849"/>
                  <a:gd name="connsiteX1" fmla="*/ 198413 w 514238"/>
                  <a:gd name="connsiteY1" fmla="*/ 2228 h 649849"/>
                  <a:gd name="connsiteX2" fmla="*/ 384074 w 514238"/>
                  <a:gd name="connsiteY2" fmla="*/ 216718 h 649849"/>
                  <a:gd name="connsiteX3" fmla="*/ 477628 w 514238"/>
                  <a:gd name="connsiteY3" fmla="*/ 200373 h 649849"/>
                  <a:gd name="connsiteX4" fmla="*/ 508674 w 514238"/>
                  <a:gd name="connsiteY4" fmla="*/ 447671 h 649849"/>
                  <a:gd name="connsiteX5" fmla="*/ 372153 w 514238"/>
                  <a:gd name="connsiteY5" fmla="*/ 647266 h 649849"/>
                  <a:gd name="connsiteX6" fmla="*/ 227539 w 514238"/>
                  <a:gd name="connsiteY6" fmla="*/ 554466 h 649849"/>
                  <a:gd name="connsiteX7" fmla="*/ 133994 w 514238"/>
                  <a:gd name="connsiteY7" fmla="*/ 456950 h 649849"/>
                  <a:gd name="connsiteX0" fmla="*/ 0 w 514238"/>
                  <a:gd name="connsiteY0" fmla="*/ 371988 h 649849"/>
                  <a:gd name="connsiteX1" fmla="*/ 198413 w 514238"/>
                  <a:gd name="connsiteY1" fmla="*/ 2228 h 649849"/>
                  <a:gd name="connsiteX2" fmla="*/ 384074 w 514238"/>
                  <a:gd name="connsiteY2" fmla="*/ 216718 h 649849"/>
                  <a:gd name="connsiteX3" fmla="*/ 477628 w 514238"/>
                  <a:gd name="connsiteY3" fmla="*/ 200373 h 649849"/>
                  <a:gd name="connsiteX4" fmla="*/ 508674 w 514238"/>
                  <a:gd name="connsiteY4" fmla="*/ 447671 h 649849"/>
                  <a:gd name="connsiteX5" fmla="*/ 372153 w 514238"/>
                  <a:gd name="connsiteY5" fmla="*/ 647266 h 649849"/>
                  <a:gd name="connsiteX6" fmla="*/ 227539 w 514238"/>
                  <a:gd name="connsiteY6" fmla="*/ 554466 h 649849"/>
                  <a:gd name="connsiteX7" fmla="*/ 2528 w 514238"/>
                  <a:gd name="connsiteY7" fmla="*/ 382711 h 649849"/>
                  <a:gd name="connsiteX0" fmla="*/ 0 w 514238"/>
                  <a:gd name="connsiteY0" fmla="*/ 371988 h 648557"/>
                  <a:gd name="connsiteX1" fmla="*/ 198413 w 514238"/>
                  <a:gd name="connsiteY1" fmla="*/ 2228 h 648557"/>
                  <a:gd name="connsiteX2" fmla="*/ 384074 w 514238"/>
                  <a:gd name="connsiteY2" fmla="*/ 216718 h 648557"/>
                  <a:gd name="connsiteX3" fmla="*/ 477628 w 514238"/>
                  <a:gd name="connsiteY3" fmla="*/ 200373 h 648557"/>
                  <a:gd name="connsiteX4" fmla="*/ 508674 w 514238"/>
                  <a:gd name="connsiteY4" fmla="*/ 447671 h 648557"/>
                  <a:gd name="connsiteX5" fmla="*/ 372153 w 514238"/>
                  <a:gd name="connsiteY5" fmla="*/ 647266 h 648557"/>
                  <a:gd name="connsiteX6" fmla="*/ 201245 w 514238"/>
                  <a:gd name="connsiteY6" fmla="*/ 461664 h 648557"/>
                  <a:gd name="connsiteX7" fmla="*/ 2528 w 514238"/>
                  <a:gd name="connsiteY7" fmla="*/ 382711 h 648557"/>
                  <a:gd name="connsiteX0" fmla="*/ 0 w 514238"/>
                  <a:gd name="connsiteY0" fmla="*/ 371988 h 648555"/>
                  <a:gd name="connsiteX1" fmla="*/ 198413 w 514238"/>
                  <a:gd name="connsiteY1" fmla="*/ 2228 h 648555"/>
                  <a:gd name="connsiteX2" fmla="*/ 384074 w 514238"/>
                  <a:gd name="connsiteY2" fmla="*/ 216718 h 648555"/>
                  <a:gd name="connsiteX3" fmla="*/ 477628 w 514238"/>
                  <a:gd name="connsiteY3" fmla="*/ 200373 h 648555"/>
                  <a:gd name="connsiteX4" fmla="*/ 508674 w 514238"/>
                  <a:gd name="connsiteY4" fmla="*/ 447671 h 648555"/>
                  <a:gd name="connsiteX5" fmla="*/ 372153 w 514238"/>
                  <a:gd name="connsiteY5" fmla="*/ 647266 h 648555"/>
                  <a:gd name="connsiteX6" fmla="*/ 201245 w 514238"/>
                  <a:gd name="connsiteY6" fmla="*/ 461664 h 648555"/>
                  <a:gd name="connsiteX7" fmla="*/ 9102 w 514238"/>
                  <a:gd name="connsiteY7" fmla="*/ 345592 h 648555"/>
                  <a:gd name="connsiteX0" fmla="*/ 4045 w 518283"/>
                  <a:gd name="connsiteY0" fmla="*/ 371988 h 648557"/>
                  <a:gd name="connsiteX1" fmla="*/ 202458 w 518283"/>
                  <a:gd name="connsiteY1" fmla="*/ 2228 h 648557"/>
                  <a:gd name="connsiteX2" fmla="*/ 388119 w 518283"/>
                  <a:gd name="connsiteY2" fmla="*/ 216718 h 648557"/>
                  <a:gd name="connsiteX3" fmla="*/ 481673 w 518283"/>
                  <a:gd name="connsiteY3" fmla="*/ 200373 h 648557"/>
                  <a:gd name="connsiteX4" fmla="*/ 512719 w 518283"/>
                  <a:gd name="connsiteY4" fmla="*/ 447671 h 648557"/>
                  <a:gd name="connsiteX5" fmla="*/ 376198 w 518283"/>
                  <a:gd name="connsiteY5" fmla="*/ 647266 h 648557"/>
                  <a:gd name="connsiteX6" fmla="*/ 205290 w 518283"/>
                  <a:gd name="connsiteY6" fmla="*/ 461664 h 648557"/>
                  <a:gd name="connsiteX7" fmla="*/ 0 w 518283"/>
                  <a:gd name="connsiteY7" fmla="*/ 419831 h 648557"/>
                  <a:gd name="connsiteX0" fmla="*/ 4045 w 518283"/>
                  <a:gd name="connsiteY0" fmla="*/ 371988 h 648598"/>
                  <a:gd name="connsiteX1" fmla="*/ 202458 w 518283"/>
                  <a:gd name="connsiteY1" fmla="*/ 2228 h 648598"/>
                  <a:gd name="connsiteX2" fmla="*/ 388119 w 518283"/>
                  <a:gd name="connsiteY2" fmla="*/ 216718 h 648598"/>
                  <a:gd name="connsiteX3" fmla="*/ 481673 w 518283"/>
                  <a:gd name="connsiteY3" fmla="*/ 200373 h 648598"/>
                  <a:gd name="connsiteX4" fmla="*/ 512719 w 518283"/>
                  <a:gd name="connsiteY4" fmla="*/ 447671 h 648598"/>
                  <a:gd name="connsiteX5" fmla="*/ 376198 w 518283"/>
                  <a:gd name="connsiteY5" fmla="*/ 647266 h 648598"/>
                  <a:gd name="connsiteX6" fmla="*/ 205290 w 518283"/>
                  <a:gd name="connsiteY6" fmla="*/ 461664 h 648598"/>
                  <a:gd name="connsiteX7" fmla="*/ 35064 w 518283"/>
                  <a:gd name="connsiteY7" fmla="*/ 421195 h 648598"/>
                  <a:gd name="connsiteX8" fmla="*/ 0 w 518283"/>
                  <a:gd name="connsiteY8" fmla="*/ 419831 h 648598"/>
                  <a:gd name="connsiteX0" fmla="*/ 4045 w 518283"/>
                  <a:gd name="connsiteY0" fmla="*/ 370890 h 647500"/>
                  <a:gd name="connsiteX1" fmla="*/ 81078 w 518283"/>
                  <a:gd name="connsiteY1" fmla="*/ 141693 h 647500"/>
                  <a:gd name="connsiteX2" fmla="*/ 202458 w 518283"/>
                  <a:gd name="connsiteY2" fmla="*/ 1130 h 647500"/>
                  <a:gd name="connsiteX3" fmla="*/ 388119 w 518283"/>
                  <a:gd name="connsiteY3" fmla="*/ 215620 h 647500"/>
                  <a:gd name="connsiteX4" fmla="*/ 481673 w 518283"/>
                  <a:gd name="connsiteY4" fmla="*/ 199275 h 647500"/>
                  <a:gd name="connsiteX5" fmla="*/ 512719 w 518283"/>
                  <a:gd name="connsiteY5" fmla="*/ 446573 h 647500"/>
                  <a:gd name="connsiteX6" fmla="*/ 376198 w 518283"/>
                  <a:gd name="connsiteY6" fmla="*/ 646168 h 647500"/>
                  <a:gd name="connsiteX7" fmla="*/ 205290 w 518283"/>
                  <a:gd name="connsiteY7" fmla="*/ 460566 h 647500"/>
                  <a:gd name="connsiteX8" fmla="*/ 35064 w 518283"/>
                  <a:gd name="connsiteY8" fmla="*/ 420097 h 647500"/>
                  <a:gd name="connsiteX9" fmla="*/ 0 w 518283"/>
                  <a:gd name="connsiteY9" fmla="*/ 418733 h 647500"/>
                  <a:gd name="connsiteX0" fmla="*/ 4045 w 518283"/>
                  <a:gd name="connsiteY0" fmla="*/ 371286 h 647896"/>
                  <a:gd name="connsiteX1" fmla="*/ 35065 w 518283"/>
                  <a:gd name="connsiteY1" fmla="*/ 132809 h 647896"/>
                  <a:gd name="connsiteX2" fmla="*/ 202458 w 518283"/>
                  <a:gd name="connsiteY2" fmla="*/ 1526 h 647896"/>
                  <a:gd name="connsiteX3" fmla="*/ 388119 w 518283"/>
                  <a:gd name="connsiteY3" fmla="*/ 216016 h 647896"/>
                  <a:gd name="connsiteX4" fmla="*/ 481673 w 518283"/>
                  <a:gd name="connsiteY4" fmla="*/ 199671 h 647896"/>
                  <a:gd name="connsiteX5" fmla="*/ 512719 w 518283"/>
                  <a:gd name="connsiteY5" fmla="*/ 446969 h 647896"/>
                  <a:gd name="connsiteX6" fmla="*/ 376198 w 518283"/>
                  <a:gd name="connsiteY6" fmla="*/ 646564 h 647896"/>
                  <a:gd name="connsiteX7" fmla="*/ 205290 w 518283"/>
                  <a:gd name="connsiteY7" fmla="*/ 460962 h 647896"/>
                  <a:gd name="connsiteX8" fmla="*/ 35064 w 518283"/>
                  <a:gd name="connsiteY8" fmla="*/ 420493 h 647896"/>
                  <a:gd name="connsiteX9" fmla="*/ 0 w 518283"/>
                  <a:gd name="connsiteY9" fmla="*/ 419129 h 647896"/>
                  <a:gd name="connsiteX0" fmla="*/ 10619 w 524857"/>
                  <a:gd name="connsiteY0" fmla="*/ 371288 h 647898"/>
                  <a:gd name="connsiteX1" fmla="*/ 41639 w 524857"/>
                  <a:gd name="connsiteY1" fmla="*/ 132811 h 647898"/>
                  <a:gd name="connsiteX2" fmla="*/ 209032 w 524857"/>
                  <a:gd name="connsiteY2" fmla="*/ 1528 h 647898"/>
                  <a:gd name="connsiteX3" fmla="*/ 394693 w 524857"/>
                  <a:gd name="connsiteY3" fmla="*/ 216018 h 647898"/>
                  <a:gd name="connsiteX4" fmla="*/ 488247 w 524857"/>
                  <a:gd name="connsiteY4" fmla="*/ 199673 h 647898"/>
                  <a:gd name="connsiteX5" fmla="*/ 519293 w 524857"/>
                  <a:gd name="connsiteY5" fmla="*/ 446971 h 647898"/>
                  <a:gd name="connsiteX6" fmla="*/ 382772 w 524857"/>
                  <a:gd name="connsiteY6" fmla="*/ 646566 h 647898"/>
                  <a:gd name="connsiteX7" fmla="*/ 211864 w 524857"/>
                  <a:gd name="connsiteY7" fmla="*/ 460964 h 647898"/>
                  <a:gd name="connsiteX8" fmla="*/ 41638 w 524857"/>
                  <a:gd name="connsiteY8" fmla="*/ 420495 h 647898"/>
                  <a:gd name="connsiteX9" fmla="*/ 0 w 524857"/>
                  <a:gd name="connsiteY9" fmla="*/ 372732 h 647898"/>
                  <a:gd name="connsiteX0" fmla="*/ 0 w 514238"/>
                  <a:gd name="connsiteY0" fmla="*/ 371288 h 647898"/>
                  <a:gd name="connsiteX1" fmla="*/ 31020 w 514238"/>
                  <a:gd name="connsiteY1" fmla="*/ 132811 h 647898"/>
                  <a:gd name="connsiteX2" fmla="*/ 198413 w 514238"/>
                  <a:gd name="connsiteY2" fmla="*/ 1528 h 647898"/>
                  <a:gd name="connsiteX3" fmla="*/ 384074 w 514238"/>
                  <a:gd name="connsiteY3" fmla="*/ 216018 h 647898"/>
                  <a:gd name="connsiteX4" fmla="*/ 477628 w 514238"/>
                  <a:gd name="connsiteY4" fmla="*/ 199673 h 647898"/>
                  <a:gd name="connsiteX5" fmla="*/ 508674 w 514238"/>
                  <a:gd name="connsiteY5" fmla="*/ 446971 h 647898"/>
                  <a:gd name="connsiteX6" fmla="*/ 372153 w 514238"/>
                  <a:gd name="connsiteY6" fmla="*/ 646566 h 647898"/>
                  <a:gd name="connsiteX7" fmla="*/ 201245 w 514238"/>
                  <a:gd name="connsiteY7" fmla="*/ 460964 h 647898"/>
                  <a:gd name="connsiteX8" fmla="*/ 31019 w 514238"/>
                  <a:gd name="connsiteY8" fmla="*/ 420495 h 647898"/>
                  <a:gd name="connsiteX9" fmla="*/ 4171 w 514238"/>
                  <a:gd name="connsiteY9" fmla="*/ 357071 h 64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4238" h="647898">
                    <a:moveTo>
                      <a:pt x="0" y="371288"/>
                    </a:moveTo>
                    <a:cubicBezTo>
                      <a:pt x="12839" y="333089"/>
                      <a:pt x="-2049" y="194438"/>
                      <a:pt x="31020" y="132811"/>
                    </a:cubicBezTo>
                    <a:cubicBezTo>
                      <a:pt x="64089" y="71184"/>
                      <a:pt x="139571" y="-12340"/>
                      <a:pt x="198413" y="1528"/>
                    </a:cubicBezTo>
                    <a:cubicBezTo>
                      <a:pt x="257255" y="15396"/>
                      <a:pt x="337538" y="182994"/>
                      <a:pt x="384074" y="216018"/>
                    </a:cubicBezTo>
                    <a:cubicBezTo>
                      <a:pt x="430610" y="249042"/>
                      <a:pt x="456861" y="161181"/>
                      <a:pt x="477628" y="199673"/>
                    </a:cubicBezTo>
                    <a:cubicBezTo>
                      <a:pt x="498395" y="238165"/>
                      <a:pt x="526253" y="372489"/>
                      <a:pt x="508674" y="446971"/>
                    </a:cubicBezTo>
                    <a:cubicBezTo>
                      <a:pt x="491095" y="521453"/>
                      <a:pt x="419009" y="628767"/>
                      <a:pt x="372153" y="646566"/>
                    </a:cubicBezTo>
                    <a:cubicBezTo>
                      <a:pt x="325297" y="664365"/>
                      <a:pt x="258101" y="498642"/>
                      <a:pt x="201245" y="460964"/>
                    </a:cubicBezTo>
                    <a:cubicBezTo>
                      <a:pt x="144389" y="423286"/>
                      <a:pt x="65234" y="427467"/>
                      <a:pt x="31019" y="420495"/>
                    </a:cubicBezTo>
                    <a:cubicBezTo>
                      <a:pt x="-3196" y="413523"/>
                      <a:pt x="10015" y="357298"/>
                      <a:pt x="4171" y="357071"/>
                    </a:cubicBezTo>
                  </a:path>
                </a:pathLst>
              </a:custGeom>
              <a:solidFill>
                <a:srgbClr val="945200"/>
              </a:solidFill>
              <a:ln w="12700">
                <a:solidFill>
                  <a:srgbClr val="2121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54" name="Arc 53">
                <a:extLst>
                  <a:ext uri="{FF2B5EF4-FFF2-40B4-BE49-F238E27FC236}">
                    <a16:creationId xmlns:a16="http://schemas.microsoft.com/office/drawing/2014/main" id="{3F39453E-3343-A609-2A85-4DFC4168E749}"/>
                  </a:ext>
                </a:extLst>
              </p:cNvPr>
              <p:cNvSpPr/>
              <p:nvPr/>
            </p:nvSpPr>
            <p:spPr>
              <a:xfrm rot="1512991">
                <a:off x="3958027" y="2559062"/>
                <a:ext cx="1316654" cy="1927775"/>
              </a:xfrm>
              <a:prstGeom prst="arc">
                <a:avLst>
                  <a:gd name="adj1" fmla="val 16211421"/>
                  <a:gd name="adj2" fmla="val 19409332"/>
                </a:avLst>
              </a:prstGeom>
              <a:ln w="1905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094BEEDB-B438-7787-05EC-7C936E91EEFE}"/>
                  </a:ext>
                </a:extLst>
              </p:cNvPr>
              <p:cNvGrpSpPr/>
              <p:nvPr/>
            </p:nvGrpSpPr>
            <p:grpSpPr>
              <a:xfrm>
                <a:off x="2957439" y="719742"/>
                <a:ext cx="2494111" cy="2009991"/>
                <a:chOff x="2957439" y="719742"/>
                <a:chExt cx="2494111" cy="2009991"/>
              </a:xfrm>
            </p:grpSpPr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E5FC4005-5876-880A-1A07-9BC22BA942BE}"/>
                    </a:ext>
                  </a:extLst>
                </p:cNvPr>
                <p:cNvSpPr/>
                <p:nvPr/>
              </p:nvSpPr>
              <p:spPr>
                <a:xfrm rot="4301425" flipH="1" flipV="1">
                  <a:off x="3296234" y="1013380"/>
                  <a:ext cx="1118536" cy="1796126"/>
                </a:xfrm>
                <a:prstGeom prst="arc">
                  <a:avLst>
                    <a:gd name="adj1" fmla="val 17952467"/>
                    <a:gd name="adj2" fmla="val 2114252"/>
                  </a:avLst>
                </a:prstGeom>
                <a:ln w="19050">
                  <a:solidFill>
                    <a:schemeClr val="tx1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grpSp>
              <p:nvGrpSpPr>
                <p:cNvPr id="57" name="Groupe 56">
                  <a:extLst>
                    <a:ext uri="{FF2B5EF4-FFF2-40B4-BE49-F238E27FC236}">
                      <a16:creationId xmlns:a16="http://schemas.microsoft.com/office/drawing/2014/main" id="{CB6166AF-4287-B28B-1319-FE5E55EDE58E}"/>
                    </a:ext>
                  </a:extLst>
                </p:cNvPr>
                <p:cNvGrpSpPr/>
                <p:nvPr/>
              </p:nvGrpSpPr>
              <p:grpSpPr>
                <a:xfrm rot="1882314">
                  <a:off x="2975215" y="719742"/>
                  <a:ext cx="2476335" cy="2009991"/>
                  <a:chOff x="2235953" y="496834"/>
                  <a:chExt cx="2476335" cy="2009991"/>
                </a:xfrm>
              </p:grpSpPr>
              <p:sp>
                <p:nvSpPr>
                  <p:cNvPr id="24" name="Text Box 115">
                    <a:extLst>
                      <a:ext uri="{FF2B5EF4-FFF2-40B4-BE49-F238E27FC236}">
                        <a16:creationId xmlns:a16="http://schemas.microsoft.com/office/drawing/2014/main" id="{00815D23-2840-162C-CE24-AECA0D7BFDF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9717686">
                    <a:off x="2235953" y="2106715"/>
                    <a:ext cx="786497" cy="4001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2000" b="1" dirty="0">
                        <a:latin typeface="Calibri Light" charset="0"/>
                      </a:rPr>
                      <a:t>HCO</a:t>
                    </a:r>
                    <a:r>
                      <a:rPr lang="fr-FR" altLang="fr-FR" sz="2000" b="1" baseline="-25000" dirty="0">
                        <a:latin typeface="Calibri Light" charset="0"/>
                      </a:rPr>
                      <a:t>3</a:t>
                    </a:r>
                    <a:r>
                      <a:rPr lang="fr-FR" altLang="fr-FR" sz="2000" b="1" baseline="30000" dirty="0">
                        <a:latin typeface="Calibri Light" charset="0"/>
                      </a:rPr>
                      <a:t>-</a:t>
                    </a:r>
                  </a:p>
                </p:txBody>
              </p:sp>
              <p:sp>
                <p:nvSpPr>
                  <p:cNvPr id="29" name="Forme libre 28">
                    <a:extLst>
                      <a:ext uri="{FF2B5EF4-FFF2-40B4-BE49-F238E27FC236}">
                        <a16:creationId xmlns:a16="http://schemas.microsoft.com/office/drawing/2014/main" id="{2937E975-4A42-63FF-8DD1-6471CE8C5A17}"/>
                      </a:ext>
                    </a:extLst>
                  </p:cNvPr>
                  <p:cNvSpPr/>
                  <p:nvPr/>
                </p:nvSpPr>
                <p:spPr bwMode="auto">
                  <a:xfrm rot="2657114" flipV="1">
                    <a:off x="3619486" y="1752687"/>
                    <a:ext cx="384175" cy="377825"/>
                  </a:xfrm>
                  <a:custGeom>
                    <a:avLst/>
                    <a:gdLst>
                      <a:gd name="connsiteX0" fmla="*/ 0 w 692727"/>
                      <a:gd name="connsiteY0" fmla="*/ 304813 h 304813"/>
                      <a:gd name="connsiteX1" fmla="*/ 152400 w 692727"/>
                      <a:gd name="connsiteY1" fmla="*/ 13 h 304813"/>
                      <a:gd name="connsiteX2" fmla="*/ 471054 w 692727"/>
                      <a:gd name="connsiteY2" fmla="*/ 290958 h 304813"/>
                      <a:gd name="connsiteX3" fmla="*/ 692727 w 692727"/>
                      <a:gd name="connsiteY3" fmla="*/ 13 h 304813"/>
                      <a:gd name="connsiteX4" fmla="*/ 692727 w 692727"/>
                      <a:gd name="connsiteY4" fmla="*/ 13 h 304813"/>
                      <a:gd name="connsiteX0" fmla="*/ 0 w 692727"/>
                      <a:gd name="connsiteY0" fmla="*/ 308190 h 308190"/>
                      <a:gd name="connsiteX1" fmla="*/ 152400 w 692727"/>
                      <a:gd name="connsiteY1" fmla="*/ 3390 h 308190"/>
                      <a:gd name="connsiteX2" fmla="*/ 477628 w 692727"/>
                      <a:gd name="connsiteY2" fmla="*/ 136575 h 308190"/>
                      <a:gd name="connsiteX3" fmla="*/ 692727 w 692727"/>
                      <a:gd name="connsiteY3" fmla="*/ 3390 h 308190"/>
                      <a:gd name="connsiteX4" fmla="*/ 692727 w 692727"/>
                      <a:gd name="connsiteY4" fmla="*/ 3390 h 308190"/>
                      <a:gd name="connsiteX0" fmla="*/ 0 w 692727"/>
                      <a:gd name="connsiteY0" fmla="*/ 372368 h 372368"/>
                      <a:gd name="connsiteX1" fmla="*/ 198413 w 692727"/>
                      <a:gd name="connsiteY1" fmla="*/ 2608 h 372368"/>
                      <a:gd name="connsiteX2" fmla="*/ 477628 w 692727"/>
                      <a:gd name="connsiteY2" fmla="*/ 200753 h 372368"/>
                      <a:gd name="connsiteX3" fmla="*/ 692727 w 692727"/>
                      <a:gd name="connsiteY3" fmla="*/ 67568 h 372368"/>
                      <a:gd name="connsiteX4" fmla="*/ 692727 w 692727"/>
                      <a:gd name="connsiteY4" fmla="*/ 67568 h 372368"/>
                      <a:gd name="connsiteX0" fmla="*/ 0 w 692727"/>
                      <a:gd name="connsiteY0" fmla="*/ 372368 h 735734"/>
                      <a:gd name="connsiteX1" fmla="*/ 198413 w 692727"/>
                      <a:gd name="connsiteY1" fmla="*/ 2608 h 735734"/>
                      <a:gd name="connsiteX2" fmla="*/ 477628 w 692727"/>
                      <a:gd name="connsiteY2" fmla="*/ 200753 h 735734"/>
                      <a:gd name="connsiteX3" fmla="*/ 692727 w 692727"/>
                      <a:gd name="connsiteY3" fmla="*/ 67568 h 735734"/>
                      <a:gd name="connsiteX4" fmla="*/ 364060 w 692727"/>
                      <a:gd name="connsiteY4" fmla="*/ 735734 h 735734"/>
                      <a:gd name="connsiteX0" fmla="*/ 0 w 653287"/>
                      <a:gd name="connsiteY0" fmla="*/ 372838 h 736204"/>
                      <a:gd name="connsiteX1" fmla="*/ 198413 w 653287"/>
                      <a:gd name="connsiteY1" fmla="*/ 3078 h 736204"/>
                      <a:gd name="connsiteX2" fmla="*/ 477628 w 653287"/>
                      <a:gd name="connsiteY2" fmla="*/ 201223 h 736204"/>
                      <a:gd name="connsiteX3" fmla="*/ 653287 w 653287"/>
                      <a:gd name="connsiteY3" fmla="*/ 290761 h 736204"/>
                      <a:gd name="connsiteX4" fmla="*/ 364060 w 653287"/>
                      <a:gd name="connsiteY4" fmla="*/ 736204 h 736204"/>
                      <a:gd name="connsiteX0" fmla="*/ 0 w 653304"/>
                      <a:gd name="connsiteY0" fmla="*/ 372840 h 736206"/>
                      <a:gd name="connsiteX1" fmla="*/ 198413 w 653304"/>
                      <a:gd name="connsiteY1" fmla="*/ 3080 h 736206"/>
                      <a:gd name="connsiteX2" fmla="*/ 477628 w 653304"/>
                      <a:gd name="connsiteY2" fmla="*/ 201225 h 736206"/>
                      <a:gd name="connsiteX3" fmla="*/ 653287 w 653304"/>
                      <a:gd name="connsiteY3" fmla="*/ 290763 h 736206"/>
                      <a:gd name="connsiteX4" fmla="*/ 364060 w 653304"/>
                      <a:gd name="connsiteY4" fmla="*/ 736206 h 736206"/>
                      <a:gd name="connsiteX0" fmla="*/ 0 w 653305"/>
                      <a:gd name="connsiteY0" fmla="*/ 377795 h 741161"/>
                      <a:gd name="connsiteX1" fmla="*/ 198413 w 653305"/>
                      <a:gd name="connsiteY1" fmla="*/ 8035 h 741161"/>
                      <a:gd name="connsiteX2" fmla="*/ 364355 w 653305"/>
                      <a:gd name="connsiteY2" fmla="*/ 129723 h 741161"/>
                      <a:gd name="connsiteX3" fmla="*/ 477628 w 653305"/>
                      <a:gd name="connsiteY3" fmla="*/ 206180 h 741161"/>
                      <a:gd name="connsiteX4" fmla="*/ 653287 w 653305"/>
                      <a:gd name="connsiteY4" fmla="*/ 295718 h 741161"/>
                      <a:gd name="connsiteX5" fmla="*/ 364060 w 653305"/>
                      <a:gd name="connsiteY5" fmla="*/ 741161 h 741161"/>
                      <a:gd name="connsiteX0" fmla="*/ 0 w 653305"/>
                      <a:gd name="connsiteY0" fmla="*/ 371990 h 735356"/>
                      <a:gd name="connsiteX1" fmla="*/ 198413 w 653305"/>
                      <a:gd name="connsiteY1" fmla="*/ 2230 h 735356"/>
                      <a:gd name="connsiteX2" fmla="*/ 384074 w 653305"/>
                      <a:gd name="connsiteY2" fmla="*/ 216720 h 735356"/>
                      <a:gd name="connsiteX3" fmla="*/ 477628 w 653305"/>
                      <a:gd name="connsiteY3" fmla="*/ 200375 h 735356"/>
                      <a:gd name="connsiteX4" fmla="*/ 653287 w 653305"/>
                      <a:gd name="connsiteY4" fmla="*/ 289913 h 735356"/>
                      <a:gd name="connsiteX5" fmla="*/ 364060 w 653305"/>
                      <a:gd name="connsiteY5" fmla="*/ 735356 h 735356"/>
                      <a:gd name="connsiteX0" fmla="*/ 0 w 541582"/>
                      <a:gd name="connsiteY0" fmla="*/ 371988 h 735354"/>
                      <a:gd name="connsiteX1" fmla="*/ 198413 w 541582"/>
                      <a:gd name="connsiteY1" fmla="*/ 2228 h 735354"/>
                      <a:gd name="connsiteX2" fmla="*/ 384074 w 541582"/>
                      <a:gd name="connsiteY2" fmla="*/ 216718 h 735354"/>
                      <a:gd name="connsiteX3" fmla="*/ 477628 w 541582"/>
                      <a:gd name="connsiteY3" fmla="*/ 200373 h 735354"/>
                      <a:gd name="connsiteX4" fmla="*/ 541540 w 541582"/>
                      <a:gd name="connsiteY4" fmla="*/ 419831 h 735354"/>
                      <a:gd name="connsiteX5" fmla="*/ 364060 w 541582"/>
                      <a:gd name="connsiteY5" fmla="*/ 735354 h 735354"/>
                      <a:gd name="connsiteX0" fmla="*/ 0 w 541582"/>
                      <a:gd name="connsiteY0" fmla="*/ 371988 h 744633"/>
                      <a:gd name="connsiteX1" fmla="*/ 198413 w 541582"/>
                      <a:gd name="connsiteY1" fmla="*/ 2228 h 744633"/>
                      <a:gd name="connsiteX2" fmla="*/ 384074 w 541582"/>
                      <a:gd name="connsiteY2" fmla="*/ 216718 h 744633"/>
                      <a:gd name="connsiteX3" fmla="*/ 477628 w 541582"/>
                      <a:gd name="connsiteY3" fmla="*/ 200373 h 744633"/>
                      <a:gd name="connsiteX4" fmla="*/ 541540 w 541582"/>
                      <a:gd name="connsiteY4" fmla="*/ 419831 h 744633"/>
                      <a:gd name="connsiteX5" fmla="*/ 364060 w 541582"/>
                      <a:gd name="connsiteY5" fmla="*/ 744633 h 744633"/>
                      <a:gd name="connsiteX0" fmla="*/ 0 w 541585"/>
                      <a:gd name="connsiteY0" fmla="*/ 371988 h 744633"/>
                      <a:gd name="connsiteX1" fmla="*/ 198413 w 541585"/>
                      <a:gd name="connsiteY1" fmla="*/ 2228 h 744633"/>
                      <a:gd name="connsiteX2" fmla="*/ 384074 w 541585"/>
                      <a:gd name="connsiteY2" fmla="*/ 216718 h 744633"/>
                      <a:gd name="connsiteX3" fmla="*/ 477628 w 541585"/>
                      <a:gd name="connsiteY3" fmla="*/ 200373 h 744633"/>
                      <a:gd name="connsiteX4" fmla="*/ 541540 w 541585"/>
                      <a:gd name="connsiteY4" fmla="*/ 419831 h 744633"/>
                      <a:gd name="connsiteX5" fmla="*/ 364060 w 541585"/>
                      <a:gd name="connsiteY5" fmla="*/ 744633 h 744633"/>
                      <a:gd name="connsiteX0" fmla="*/ 0 w 541568"/>
                      <a:gd name="connsiteY0" fmla="*/ 371988 h 688954"/>
                      <a:gd name="connsiteX1" fmla="*/ 198413 w 541568"/>
                      <a:gd name="connsiteY1" fmla="*/ 2228 h 688954"/>
                      <a:gd name="connsiteX2" fmla="*/ 384074 w 541568"/>
                      <a:gd name="connsiteY2" fmla="*/ 216718 h 688954"/>
                      <a:gd name="connsiteX3" fmla="*/ 477628 w 541568"/>
                      <a:gd name="connsiteY3" fmla="*/ 200373 h 688954"/>
                      <a:gd name="connsiteX4" fmla="*/ 541540 w 541568"/>
                      <a:gd name="connsiteY4" fmla="*/ 419831 h 688954"/>
                      <a:gd name="connsiteX5" fmla="*/ 318047 w 541568"/>
                      <a:gd name="connsiteY5" fmla="*/ 688954 h 688954"/>
                      <a:gd name="connsiteX0" fmla="*/ 0 w 541540"/>
                      <a:gd name="connsiteY0" fmla="*/ 371988 h 688954"/>
                      <a:gd name="connsiteX1" fmla="*/ 198413 w 541540"/>
                      <a:gd name="connsiteY1" fmla="*/ 2228 h 688954"/>
                      <a:gd name="connsiteX2" fmla="*/ 384074 w 541540"/>
                      <a:gd name="connsiteY2" fmla="*/ 216718 h 688954"/>
                      <a:gd name="connsiteX3" fmla="*/ 477628 w 541540"/>
                      <a:gd name="connsiteY3" fmla="*/ 200373 h 688954"/>
                      <a:gd name="connsiteX4" fmla="*/ 541540 w 541540"/>
                      <a:gd name="connsiteY4" fmla="*/ 419831 h 688954"/>
                      <a:gd name="connsiteX5" fmla="*/ 318047 w 541540"/>
                      <a:gd name="connsiteY5" fmla="*/ 688954 h 688954"/>
                      <a:gd name="connsiteX0" fmla="*/ 0 w 508674"/>
                      <a:gd name="connsiteY0" fmla="*/ 371988 h 688954"/>
                      <a:gd name="connsiteX1" fmla="*/ 198413 w 508674"/>
                      <a:gd name="connsiteY1" fmla="*/ 2228 h 688954"/>
                      <a:gd name="connsiteX2" fmla="*/ 384074 w 508674"/>
                      <a:gd name="connsiteY2" fmla="*/ 216718 h 688954"/>
                      <a:gd name="connsiteX3" fmla="*/ 477628 w 508674"/>
                      <a:gd name="connsiteY3" fmla="*/ 200373 h 688954"/>
                      <a:gd name="connsiteX4" fmla="*/ 508674 w 508674"/>
                      <a:gd name="connsiteY4" fmla="*/ 447671 h 688954"/>
                      <a:gd name="connsiteX5" fmla="*/ 318047 w 508674"/>
                      <a:gd name="connsiteY5" fmla="*/ 688954 h 688954"/>
                      <a:gd name="connsiteX0" fmla="*/ 0 w 514238"/>
                      <a:gd name="connsiteY0" fmla="*/ 371988 h 688954"/>
                      <a:gd name="connsiteX1" fmla="*/ 198413 w 514238"/>
                      <a:gd name="connsiteY1" fmla="*/ 2228 h 688954"/>
                      <a:gd name="connsiteX2" fmla="*/ 384074 w 514238"/>
                      <a:gd name="connsiteY2" fmla="*/ 216718 h 688954"/>
                      <a:gd name="connsiteX3" fmla="*/ 477628 w 514238"/>
                      <a:gd name="connsiteY3" fmla="*/ 200373 h 688954"/>
                      <a:gd name="connsiteX4" fmla="*/ 508674 w 514238"/>
                      <a:gd name="connsiteY4" fmla="*/ 447671 h 688954"/>
                      <a:gd name="connsiteX5" fmla="*/ 372153 w 514238"/>
                      <a:gd name="connsiteY5" fmla="*/ 647266 h 688954"/>
                      <a:gd name="connsiteX6" fmla="*/ 318047 w 514238"/>
                      <a:gd name="connsiteY6" fmla="*/ 688954 h 688954"/>
                      <a:gd name="connsiteX0" fmla="*/ 0 w 514238"/>
                      <a:gd name="connsiteY0" fmla="*/ 371988 h 651855"/>
                      <a:gd name="connsiteX1" fmla="*/ 198413 w 514238"/>
                      <a:gd name="connsiteY1" fmla="*/ 2228 h 651855"/>
                      <a:gd name="connsiteX2" fmla="*/ 384074 w 514238"/>
                      <a:gd name="connsiteY2" fmla="*/ 216718 h 651855"/>
                      <a:gd name="connsiteX3" fmla="*/ 477628 w 514238"/>
                      <a:gd name="connsiteY3" fmla="*/ 200373 h 651855"/>
                      <a:gd name="connsiteX4" fmla="*/ 508674 w 514238"/>
                      <a:gd name="connsiteY4" fmla="*/ 447671 h 651855"/>
                      <a:gd name="connsiteX5" fmla="*/ 372153 w 514238"/>
                      <a:gd name="connsiteY5" fmla="*/ 647266 h 651855"/>
                      <a:gd name="connsiteX6" fmla="*/ 133994 w 514238"/>
                      <a:gd name="connsiteY6" fmla="*/ 456950 h 651855"/>
                      <a:gd name="connsiteX0" fmla="*/ 0 w 514238"/>
                      <a:gd name="connsiteY0" fmla="*/ 371988 h 649849"/>
                      <a:gd name="connsiteX1" fmla="*/ 198413 w 514238"/>
                      <a:gd name="connsiteY1" fmla="*/ 2228 h 649849"/>
                      <a:gd name="connsiteX2" fmla="*/ 384074 w 514238"/>
                      <a:gd name="connsiteY2" fmla="*/ 216718 h 649849"/>
                      <a:gd name="connsiteX3" fmla="*/ 477628 w 514238"/>
                      <a:gd name="connsiteY3" fmla="*/ 200373 h 649849"/>
                      <a:gd name="connsiteX4" fmla="*/ 508674 w 514238"/>
                      <a:gd name="connsiteY4" fmla="*/ 447671 h 649849"/>
                      <a:gd name="connsiteX5" fmla="*/ 372153 w 514238"/>
                      <a:gd name="connsiteY5" fmla="*/ 647266 h 649849"/>
                      <a:gd name="connsiteX6" fmla="*/ 227539 w 514238"/>
                      <a:gd name="connsiteY6" fmla="*/ 554466 h 649849"/>
                      <a:gd name="connsiteX7" fmla="*/ 133994 w 514238"/>
                      <a:gd name="connsiteY7" fmla="*/ 456950 h 649849"/>
                      <a:gd name="connsiteX0" fmla="*/ 0 w 514238"/>
                      <a:gd name="connsiteY0" fmla="*/ 371988 h 649849"/>
                      <a:gd name="connsiteX1" fmla="*/ 198413 w 514238"/>
                      <a:gd name="connsiteY1" fmla="*/ 2228 h 649849"/>
                      <a:gd name="connsiteX2" fmla="*/ 384074 w 514238"/>
                      <a:gd name="connsiteY2" fmla="*/ 216718 h 649849"/>
                      <a:gd name="connsiteX3" fmla="*/ 477628 w 514238"/>
                      <a:gd name="connsiteY3" fmla="*/ 200373 h 649849"/>
                      <a:gd name="connsiteX4" fmla="*/ 508674 w 514238"/>
                      <a:gd name="connsiteY4" fmla="*/ 447671 h 649849"/>
                      <a:gd name="connsiteX5" fmla="*/ 372153 w 514238"/>
                      <a:gd name="connsiteY5" fmla="*/ 647266 h 649849"/>
                      <a:gd name="connsiteX6" fmla="*/ 227539 w 514238"/>
                      <a:gd name="connsiteY6" fmla="*/ 554466 h 649849"/>
                      <a:gd name="connsiteX7" fmla="*/ 2528 w 514238"/>
                      <a:gd name="connsiteY7" fmla="*/ 382711 h 649849"/>
                      <a:gd name="connsiteX0" fmla="*/ 0 w 514238"/>
                      <a:gd name="connsiteY0" fmla="*/ 371988 h 648557"/>
                      <a:gd name="connsiteX1" fmla="*/ 198413 w 514238"/>
                      <a:gd name="connsiteY1" fmla="*/ 2228 h 648557"/>
                      <a:gd name="connsiteX2" fmla="*/ 384074 w 514238"/>
                      <a:gd name="connsiteY2" fmla="*/ 216718 h 648557"/>
                      <a:gd name="connsiteX3" fmla="*/ 477628 w 514238"/>
                      <a:gd name="connsiteY3" fmla="*/ 200373 h 648557"/>
                      <a:gd name="connsiteX4" fmla="*/ 508674 w 514238"/>
                      <a:gd name="connsiteY4" fmla="*/ 447671 h 648557"/>
                      <a:gd name="connsiteX5" fmla="*/ 372153 w 514238"/>
                      <a:gd name="connsiteY5" fmla="*/ 647266 h 648557"/>
                      <a:gd name="connsiteX6" fmla="*/ 201245 w 514238"/>
                      <a:gd name="connsiteY6" fmla="*/ 461664 h 648557"/>
                      <a:gd name="connsiteX7" fmla="*/ 2528 w 514238"/>
                      <a:gd name="connsiteY7" fmla="*/ 382711 h 648557"/>
                      <a:gd name="connsiteX0" fmla="*/ 0 w 514238"/>
                      <a:gd name="connsiteY0" fmla="*/ 371988 h 648555"/>
                      <a:gd name="connsiteX1" fmla="*/ 198413 w 514238"/>
                      <a:gd name="connsiteY1" fmla="*/ 2228 h 648555"/>
                      <a:gd name="connsiteX2" fmla="*/ 384074 w 514238"/>
                      <a:gd name="connsiteY2" fmla="*/ 216718 h 648555"/>
                      <a:gd name="connsiteX3" fmla="*/ 477628 w 514238"/>
                      <a:gd name="connsiteY3" fmla="*/ 200373 h 648555"/>
                      <a:gd name="connsiteX4" fmla="*/ 508674 w 514238"/>
                      <a:gd name="connsiteY4" fmla="*/ 447671 h 648555"/>
                      <a:gd name="connsiteX5" fmla="*/ 372153 w 514238"/>
                      <a:gd name="connsiteY5" fmla="*/ 647266 h 648555"/>
                      <a:gd name="connsiteX6" fmla="*/ 201245 w 514238"/>
                      <a:gd name="connsiteY6" fmla="*/ 461664 h 648555"/>
                      <a:gd name="connsiteX7" fmla="*/ 9102 w 514238"/>
                      <a:gd name="connsiteY7" fmla="*/ 345592 h 648555"/>
                      <a:gd name="connsiteX0" fmla="*/ 4045 w 518283"/>
                      <a:gd name="connsiteY0" fmla="*/ 371988 h 648557"/>
                      <a:gd name="connsiteX1" fmla="*/ 202458 w 518283"/>
                      <a:gd name="connsiteY1" fmla="*/ 2228 h 648557"/>
                      <a:gd name="connsiteX2" fmla="*/ 388119 w 518283"/>
                      <a:gd name="connsiteY2" fmla="*/ 216718 h 648557"/>
                      <a:gd name="connsiteX3" fmla="*/ 481673 w 518283"/>
                      <a:gd name="connsiteY3" fmla="*/ 200373 h 648557"/>
                      <a:gd name="connsiteX4" fmla="*/ 512719 w 518283"/>
                      <a:gd name="connsiteY4" fmla="*/ 447671 h 648557"/>
                      <a:gd name="connsiteX5" fmla="*/ 376198 w 518283"/>
                      <a:gd name="connsiteY5" fmla="*/ 647266 h 648557"/>
                      <a:gd name="connsiteX6" fmla="*/ 205290 w 518283"/>
                      <a:gd name="connsiteY6" fmla="*/ 461664 h 648557"/>
                      <a:gd name="connsiteX7" fmla="*/ 0 w 518283"/>
                      <a:gd name="connsiteY7" fmla="*/ 419831 h 648557"/>
                      <a:gd name="connsiteX0" fmla="*/ 4045 w 518283"/>
                      <a:gd name="connsiteY0" fmla="*/ 371988 h 648598"/>
                      <a:gd name="connsiteX1" fmla="*/ 202458 w 518283"/>
                      <a:gd name="connsiteY1" fmla="*/ 2228 h 648598"/>
                      <a:gd name="connsiteX2" fmla="*/ 388119 w 518283"/>
                      <a:gd name="connsiteY2" fmla="*/ 216718 h 648598"/>
                      <a:gd name="connsiteX3" fmla="*/ 481673 w 518283"/>
                      <a:gd name="connsiteY3" fmla="*/ 200373 h 648598"/>
                      <a:gd name="connsiteX4" fmla="*/ 512719 w 518283"/>
                      <a:gd name="connsiteY4" fmla="*/ 447671 h 648598"/>
                      <a:gd name="connsiteX5" fmla="*/ 376198 w 518283"/>
                      <a:gd name="connsiteY5" fmla="*/ 647266 h 648598"/>
                      <a:gd name="connsiteX6" fmla="*/ 205290 w 518283"/>
                      <a:gd name="connsiteY6" fmla="*/ 461664 h 648598"/>
                      <a:gd name="connsiteX7" fmla="*/ 35064 w 518283"/>
                      <a:gd name="connsiteY7" fmla="*/ 421195 h 648598"/>
                      <a:gd name="connsiteX8" fmla="*/ 0 w 518283"/>
                      <a:gd name="connsiteY8" fmla="*/ 419831 h 648598"/>
                      <a:gd name="connsiteX0" fmla="*/ 4045 w 518283"/>
                      <a:gd name="connsiteY0" fmla="*/ 370890 h 647500"/>
                      <a:gd name="connsiteX1" fmla="*/ 81078 w 518283"/>
                      <a:gd name="connsiteY1" fmla="*/ 141693 h 647500"/>
                      <a:gd name="connsiteX2" fmla="*/ 202458 w 518283"/>
                      <a:gd name="connsiteY2" fmla="*/ 1130 h 647500"/>
                      <a:gd name="connsiteX3" fmla="*/ 388119 w 518283"/>
                      <a:gd name="connsiteY3" fmla="*/ 215620 h 647500"/>
                      <a:gd name="connsiteX4" fmla="*/ 481673 w 518283"/>
                      <a:gd name="connsiteY4" fmla="*/ 199275 h 647500"/>
                      <a:gd name="connsiteX5" fmla="*/ 512719 w 518283"/>
                      <a:gd name="connsiteY5" fmla="*/ 446573 h 647500"/>
                      <a:gd name="connsiteX6" fmla="*/ 376198 w 518283"/>
                      <a:gd name="connsiteY6" fmla="*/ 646168 h 647500"/>
                      <a:gd name="connsiteX7" fmla="*/ 205290 w 518283"/>
                      <a:gd name="connsiteY7" fmla="*/ 460566 h 647500"/>
                      <a:gd name="connsiteX8" fmla="*/ 35064 w 518283"/>
                      <a:gd name="connsiteY8" fmla="*/ 420097 h 647500"/>
                      <a:gd name="connsiteX9" fmla="*/ 0 w 518283"/>
                      <a:gd name="connsiteY9" fmla="*/ 418733 h 647500"/>
                      <a:gd name="connsiteX0" fmla="*/ 4045 w 518283"/>
                      <a:gd name="connsiteY0" fmla="*/ 371286 h 647896"/>
                      <a:gd name="connsiteX1" fmla="*/ 35065 w 518283"/>
                      <a:gd name="connsiteY1" fmla="*/ 132809 h 647896"/>
                      <a:gd name="connsiteX2" fmla="*/ 202458 w 518283"/>
                      <a:gd name="connsiteY2" fmla="*/ 1526 h 647896"/>
                      <a:gd name="connsiteX3" fmla="*/ 388119 w 518283"/>
                      <a:gd name="connsiteY3" fmla="*/ 216016 h 647896"/>
                      <a:gd name="connsiteX4" fmla="*/ 481673 w 518283"/>
                      <a:gd name="connsiteY4" fmla="*/ 199671 h 647896"/>
                      <a:gd name="connsiteX5" fmla="*/ 512719 w 518283"/>
                      <a:gd name="connsiteY5" fmla="*/ 446969 h 647896"/>
                      <a:gd name="connsiteX6" fmla="*/ 376198 w 518283"/>
                      <a:gd name="connsiteY6" fmla="*/ 646564 h 647896"/>
                      <a:gd name="connsiteX7" fmla="*/ 205290 w 518283"/>
                      <a:gd name="connsiteY7" fmla="*/ 460962 h 647896"/>
                      <a:gd name="connsiteX8" fmla="*/ 35064 w 518283"/>
                      <a:gd name="connsiteY8" fmla="*/ 420493 h 647896"/>
                      <a:gd name="connsiteX9" fmla="*/ 0 w 518283"/>
                      <a:gd name="connsiteY9" fmla="*/ 419129 h 647896"/>
                      <a:gd name="connsiteX0" fmla="*/ 10619 w 524857"/>
                      <a:gd name="connsiteY0" fmla="*/ 371288 h 647898"/>
                      <a:gd name="connsiteX1" fmla="*/ 41639 w 524857"/>
                      <a:gd name="connsiteY1" fmla="*/ 132811 h 647898"/>
                      <a:gd name="connsiteX2" fmla="*/ 209032 w 524857"/>
                      <a:gd name="connsiteY2" fmla="*/ 1528 h 647898"/>
                      <a:gd name="connsiteX3" fmla="*/ 394693 w 524857"/>
                      <a:gd name="connsiteY3" fmla="*/ 216018 h 647898"/>
                      <a:gd name="connsiteX4" fmla="*/ 488247 w 524857"/>
                      <a:gd name="connsiteY4" fmla="*/ 199673 h 647898"/>
                      <a:gd name="connsiteX5" fmla="*/ 519293 w 524857"/>
                      <a:gd name="connsiteY5" fmla="*/ 446971 h 647898"/>
                      <a:gd name="connsiteX6" fmla="*/ 382772 w 524857"/>
                      <a:gd name="connsiteY6" fmla="*/ 646566 h 647898"/>
                      <a:gd name="connsiteX7" fmla="*/ 211864 w 524857"/>
                      <a:gd name="connsiteY7" fmla="*/ 460964 h 647898"/>
                      <a:gd name="connsiteX8" fmla="*/ 41638 w 524857"/>
                      <a:gd name="connsiteY8" fmla="*/ 420495 h 647898"/>
                      <a:gd name="connsiteX9" fmla="*/ 0 w 524857"/>
                      <a:gd name="connsiteY9" fmla="*/ 372732 h 647898"/>
                      <a:gd name="connsiteX0" fmla="*/ 0 w 514238"/>
                      <a:gd name="connsiteY0" fmla="*/ 371288 h 647898"/>
                      <a:gd name="connsiteX1" fmla="*/ 31020 w 514238"/>
                      <a:gd name="connsiteY1" fmla="*/ 132811 h 647898"/>
                      <a:gd name="connsiteX2" fmla="*/ 198413 w 514238"/>
                      <a:gd name="connsiteY2" fmla="*/ 1528 h 647898"/>
                      <a:gd name="connsiteX3" fmla="*/ 384074 w 514238"/>
                      <a:gd name="connsiteY3" fmla="*/ 216018 h 647898"/>
                      <a:gd name="connsiteX4" fmla="*/ 477628 w 514238"/>
                      <a:gd name="connsiteY4" fmla="*/ 199673 h 647898"/>
                      <a:gd name="connsiteX5" fmla="*/ 508674 w 514238"/>
                      <a:gd name="connsiteY5" fmla="*/ 446971 h 647898"/>
                      <a:gd name="connsiteX6" fmla="*/ 372153 w 514238"/>
                      <a:gd name="connsiteY6" fmla="*/ 646566 h 647898"/>
                      <a:gd name="connsiteX7" fmla="*/ 201245 w 514238"/>
                      <a:gd name="connsiteY7" fmla="*/ 460964 h 647898"/>
                      <a:gd name="connsiteX8" fmla="*/ 31019 w 514238"/>
                      <a:gd name="connsiteY8" fmla="*/ 420495 h 647898"/>
                      <a:gd name="connsiteX9" fmla="*/ 4171 w 514238"/>
                      <a:gd name="connsiteY9" fmla="*/ 357071 h 647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14238" h="647898">
                        <a:moveTo>
                          <a:pt x="0" y="371288"/>
                        </a:moveTo>
                        <a:cubicBezTo>
                          <a:pt x="12839" y="333089"/>
                          <a:pt x="-2049" y="194438"/>
                          <a:pt x="31020" y="132811"/>
                        </a:cubicBezTo>
                        <a:cubicBezTo>
                          <a:pt x="64089" y="71184"/>
                          <a:pt x="139571" y="-12340"/>
                          <a:pt x="198413" y="1528"/>
                        </a:cubicBezTo>
                        <a:cubicBezTo>
                          <a:pt x="257255" y="15396"/>
                          <a:pt x="337538" y="182994"/>
                          <a:pt x="384074" y="216018"/>
                        </a:cubicBezTo>
                        <a:cubicBezTo>
                          <a:pt x="430610" y="249042"/>
                          <a:pt x="456861" y="161181"/>
                          <a:pt x="477628" y="199673"/>
                        </a:cubicBezTo>
                        <a:cubicBezTo>
                          <a:pt x="498395" y="238165"/>
                          <a:pt x="526253" y="372489"/>
                          <a:pt x="508674" y="446971"/>
                        </a:cubicBezTo>
                        <a:cubicBezTo>
                          <a:pt x="491095" y="521453"/>
                          <a:pt x="419009" y="628767"/>
                          <a:pt x="372153" y="646566"/>
                        </a:cubicBezTo>
                        <a:cubicBezTo>
                          <a:pt x="325297" y="664365"/>
                          <a:pt x="258101" y="498642"/>
                          <a:pt x="201245" y="460964"/>
                        </a:cubicBezTo>
                        <a:cubicBezTo>
                          <a:pt x="144389" y="423286"/>
                          <a:pt x="65234" y="427467"/>
                          <a:pt x="31019" y="420495"/>
                        </a:cubicBezTo>
                        <a:cubicBezTo>
                          <a:pt x="-3196" y="413523"/>
                          <a:pt x="10015" y="357298"/>
                          <a:pt x="4171" y="357071"/>
                        </a:cubicBezTo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 w="12700">
                    <a:solidFill>
                      <a:srgbClr val="21212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32" name="Forme libre 31">
                    <a:extLst>
                      <a:ext uri="{FF2B5EF4-FFF2-40B4-BE49-F238E27FC236}">
                        <a16:creationId xmlns:a16="http://schemas.microsoft.com/office/drawing/2014/main" id="{9BD48218-949C-D034-3BFE-DD958B767916}"/>
                      </a:ext>
                    </a:extLst>
                  </p:cNvPr>
                  <p:cNvSpPr/>
                  <p:nvPr/>
                </p:nvSpPr>
                <p:spPr bwMode="auto">
                  <a:xfrm rot="21233015">
                    <a:off x="3711088" y="1515101"/>
                    <a:ext cx="384175" cy="328613"/>
                  </a:xfrm>
                  <a:custGeom>
                    <a:avLst/>
                    <a:gdLst>
                      <a:gd name="connsiteX0" fmla="*/ 0 w 692727"/>
                      <a:gd name="connsiteY0" fmla="*/ 304813 h 304813"/>
                      <a:gd name="connsiteX1" fmla="*/ 152400 w 692727"/>
                      <a:gd name="connsiteY1" fmla="*/ 13 h 304813"/>
                      <a:gd name="connsiteX2" fmla="*/ 471054 w 692727"/>
                      <a:gd name="connsiteY2" fmla="*/ 290958 h 304813"/>
                      <a:gd name="connsiteX3" fmla="*/ 692727 w 692727"/>
                      <a:gd name="connsiteY3" fmla="*/ 13 h 304813"/>
                      <a:gd name="connsiteX4" fmla="*/ 692727 w 692727"/>
                      <a:gd name="connsiteY4" fmla="*/ 13 h 304813"/>
                      <a:gd name="connsiteX0" fmla="*/ 0 w 692727"/>
                      <a:gd name="connsiteY0" fmla="*/ 308190 h 308190"/>
                      <a:gd name="connsiteX1" fmla="*/ 152400 w 692727"/>
                      <a:gd name="connsiteY1" fmla="*/ 3390 h 308190"/>
                      <a:gd name="connsiteX2" fmla="*/ 477628 w 692727"/>
                      <a:gd name="connsiteY2" fmla="*/ 136575 h 308190"/>
                      <a:gd name="connsiteX3" fmla="*/ 692727 w 692727"/>
                      <a:gd name="connsiteY3" fmla="*/ 3390 h 308190"/>
                      <a:gd name="connsiteX4" fmla="*/ 692727 w 692727"/>
                      <a:gd name="connsiteY4" fmla="*/ 3390 h 308190"/>
                      <a:gd name="connsiteX0" fmla="*/ 0 w 692727"/>
                      <a:gd name="connsiteY0" fmla="*/ 372368 h 372368"/>
                      <a:gd name="connsiteX1" fmla="*/ 198413 w 692727"/>
                      <a:gd name="connsiteY1" fmla="*/ 2608 h 372368"/>
                      <a:gd name="connsiteX2" fmla="*/ 477628 w 692727"/>
                      <a:gd name="connsiteY2" fmla="*/ 200753 h 372368"/>
                      <a:gd name="connsiteX3" fmla="*/ 692727 w 692727"/>
                      <a:gd name="connsiteY3" fmla="*/ 67568 h 372368"/>
                      <a:gd name="connsiteX4" fmla="*/ 692727 w 692727"/>
                      <a:gd name="connsiteY4" fmla="*/ 67568 h 372368"/>
                      <a:gd name="connsiteX0" fmla="*/ 0 w 692727"/>
                      <a:gd name="connsiteY0" fmla="*/ 372368 h 735734"/>
                      <a:gd name="connsiteX1" fmla="*/ 198413 w 692727"/>
                      <a:gd name="connsiteY1" fmla="*/ 2608 h 735734"/>
                      <a:gd name="connsiteX2" fmla="*/ 477628 w 692727"/>
                      <a:gd name="connsiteY2" fmla="*/ 200753 h 735734"/>
                      <a:gd name="connsiteX3" fmla="*/ 692727 w 692727"/>
                      <a:gd name="connsiteY3" fmla="*/ 67568 h 735734"/>
                      <a:gd name="connsiteX4" fmla="*/ 364060 w 692727"/>
                      <a:gd name="connsiteY4" fmla="*/ 735734 h 735734"/>
                      <a:gd name="connsiteX0" fmla="*/ 0 w 653287"/>
                      <a:gd name="connsiteY0" fmla="*/ 372838 h 736204"/>
                      <a:gd name="connsiteX1" fmla="*/ 198413 w 653287"/>
                      <a:gd name="connsiteY1" fmla="*/ 3078 h 736204"/>
                      <a:gd name="connsiteX2" fmla="*/ 477628 w 653287"/>
                      <a:gd name="connsiteY2" fmla="*/ 201223 h 736204"/>
                      <a:gd name="connsiteX3" fmla="*/ 653287 w 653287"/>
                      <a:gd name="connsiteY3" fmla="*/ 290761 h 736204"/>
                      <a:gd name="connsiteX4" fmla="*/ 364060 w 653287"/>
                      <a:gd name="connsiteY4" fmla="*/ 736204 h 736204"/>
                      <a:gd name="connsiteX0" fmla="*/ 0 w 653304"/>
                      <a:gd name="connsiteY0" fmla="*/ 372840 h 736206"/>
                      <a:gd name="connsiteX1" fmla="*/ 198413 w 653304"/>
                      <a:gd name="connsiteY1" fmla="*/ 3080 h 736206"/>
                      <a:gd name="connsiteX2" fmla="*/ 477628 w 653304"/>
                      <a:gd name="connsiteY2" fmla="*/ 201225 h 736206"/>
                      <a:gd name="connsiteX3" fmla="*/ 653287 w 653304"/>
                      <a:gd name="connsiteY3" fmla="*/ 290763 h 736206"/>
                      <a:gd name="connsiteX4" fmla="*/ 364060 w 653304"/>
                      <a:gd name="connsiteY4" fmla="*/ 736206 h 736206"/>
                      <a:gd name="connsiteX0" fmla="*/ 0 w 653305"/>
                      <a:gd name="connsiteY0" fmla="*/ 377795 h 741161"/>
                      <a:gd name="connsiteX1" fmla="*/ 198413 w 653305"/>
                      <a:gd name="connsiteY1" fmla="*/ 8035 h 741161"/>
                      <a:gd name="connsiteX2" fmla="*/ 364355 w 653305"/>
                      <a:gd name="connsiteY2" fmla="*/ 129723 h 741161"/>
                      <a:gd name="connsiteX3" fmla="*/ 477628 w 653305"/>
                      <a:gd name="connsiteY3" fmla="*/ 206180 h 741161"/>
                      <a:gd name="connsiteX4" fmla="*/ 653287 w 653305"/>
                      <a:gd name="connsiteY4" fmla="*/ 295718 h 741161"/>
                      <a:gd name="connsiteX5" fmla="*/ 364060 w 653305"/>
                      <a:gd name="connsiteY5" fmla="*/ 741161 h 741161"/>
                      <a:gd name="connsiteX0" fmla="*/ 0 w 653305"/>
                      <a:gd name="connsiteY0" fmla="*/ 371990 h 735356"/>
                      <a:gd name="connsiteX1" fmla="*/ 198413 w 653305"/>
                      <a:gd name="connsiteY1" fmla="*/ 2230 h 735356"/>
                      <a:gd name="connsiteX2" fmla="*/ 384074 w 653305"/>
                      <a:gd name="connsiteY2" fmla="*/ 216720 h 735356"/>
                      <a:gd name="connsiteX3" fmla="*/ 477628 w 653305"/>
                      <a:gd name="connsiteY3" fmla="*/ 200375 h 735356"/>
                      <a:gd name="connsiteX4" fmla="*/ 653287 w 653305"/>
                      <a:gd name="connsiteY4" fmla="*/ 289913 h 735356"/>
                      <a:gd name="connsiteX5" fmla="*/ 364060 w 653305"/>
                      <a:gd name="connsiteY5" fmla="*/ 735356 h 735356"/>
                      <a:gd name="connsiteX0" fmla="*/ 0 w 541582"/>
                      <a:gd name="connsiteY0" fmla="*/ 371988 h 735354"/>
                      <a:gd name="connsiteX1" fmla="*/ 198413 w 541582"/>
                      <a:gd name="connsiteY1" fmla="*/ 2228 h 735354"/>
                      <a:gd name="connsiteX2" fmla="*/ 384074 w 541582"/>
                      <a:gd name="connsiteY2" fmla="*/ 216718 h 735354"/>
                      <a:gd name="connsiteX3" fmla="*/ 477628 w 541582"/>
                      <a:gd name="connsiteY3" fmla="*/ 200373 h 735354"/>
                      <a:gd name="connsiteX4" fmla="*/ 541540 w 541582"/>
                      <a:gd name="connsiteY4" fmla="*/ 419831 h 735354"/>
                      <a:gd name="connsiteX5" fmla="*/ 364060 w 541582"/>
                      <a:gd name="connsiteY5" fmla="*/ 735354 h 735354"/>
                      <a:gd name="connsiteX0" fmla="*/ 0 w 541582"/>
                      <a:gd name="connsiteY0" fmla="*/ 371988 h 744633"/>
                      <a:gd name="connsiteX1" fmla="*/ 198413 w 541582"/>
                      <a:gd name="connsiteY1" fmla="*/ 2228 h 744633"/>
                      <a:gd name="connsiteX2" fmla="*/ 384074 w 541582"/>
                      <a:gd name="connsiteY2" fmla="*/ 216718 h 744633"/>
                      <a:gd name="connsiteX3" fmla="*/ 477628 w 541582"/>
                      <a:gd name="connsiteY3" fmla="*/ 200373 h 744633"/>
                      <a:gd name="connsiteX4" fmla="*/ 541540 w 541582"/>
                      <a:gd name="connsiteY4" fmla="*/ 419831 h 744633"/>
                      <a:gd name="connsiteX5" fmla="*/ 364060 w 541582"/>
                      <a:gd name="connsiteY5" fmla="*/ 744633 h 744633"/>
                      <a:gd name="connsiteX0" fmla="*/ 0 w 541585"/>
                      <a:gd name="connsiteY0" fmla="*/ 371988 h 744633"/>
                      <a:gd name="connsiteX1" fmla="*/ 198413 w 541585"/>
                      <a:gd name="connsiteY1" fmla="*/ 2228 h 744633"/>
                      <a:gd name="connsiteX2" fmla="*/ 384074 w 541585"/>
                      <a:gd name="connsiteY2" fmla="*/ 216718 h 744633"/>
                      <a:gd name="connsiteX3" fmla="*/ 477628 w 541585"/>
                      <a:gd name="connsiteY3" fmla="*/ 200373 h 744633"/>
                      <a:gd name="connsiteX4" fmla="*/ 541540 w 541585"/>
                      <a:gd name="connsiteY4" fmla="*/ 419831 h 744633"/>
                      <a:gd name="connsiteX5" fmla="*/ 364060 w 541585"/>
                      <a:gd name="connsiteY5" fmla="*/ 744633 h 744633"/>
                      <a:gd name="connsiteX0" fmla="*/ 0 w 541568"/>
                      <a:gd name="connsiteY0" fmla="*/ 371988 h 688954"/>
                      <a:gd name="connsiteX1" fmla="*/ 198413 w 541568"/>
                      <a:gd name="connsiteY1" fmla="*/ 2228 h 688954"/>
                      <a:gd name="connsiteX2" fmla="*/ 384074 w 541568"/>
                      <a:gd name="connsiteY2" fmla="*/ 216718 h 688954"/>
                      <a:gd name="connsiteX3" fmla="*/ 477628 w 541568"/>
                      <a:gd name="connsiteY3" fmla="*/ 200373 h 688954"/>
                      <a:gd name="connsiteX4" fmla="*/ 541540 w 541568"/>
                      <a:gd name="connsiteY4" fmla="*/ 419831 h 688954"/>
                      <a:gd name="connsiteX5" fmla="*/ 318047 w 541568"/>
                      <a:gd name="connsiteY5" fmla="*/ 688954 h 688954"/>
                      <a:gd name="connsiteX0" fmla="*/ 0 w 541540"/>
                      <a:gd name="connsiteY0" fmla="*/ 371988 h 688954"/>
                      <a:gd name="connsiteX1" fmla="*/ 198413 w 541540"/>
                      <a:gd name="connsiteY1" fmla="*/ 2228 h 688954"/>
                      <a:gd name="connsiteX2" fmla="*/ 384074 w 541540"/>
                      <a:gd name="connsiteY2" fmla="*/ 216718 h 688954"/>
                      <a:gd name="connsiteX3" fmla="*/ 477628 w 541540"/>
                      <a:gd name="connsiteY3" fmla="*/ 200373 h 688954"/>
                      <a:gd name="connsiteX4" fmla="*/ 541540 w 541540"/>
                      <a:gd name="connsiteY4" fmla="*/ 419831 h 688954"/>
                      <a:gd name="connsiteX5" fmla="*/ 318047 w 541540"/>
                      <a:gd name="connsiteY5" fmla="*/ 688954 h 688954"/>
                      <a:gd name="connsiteX0" fmla="*/ 0 w 508674"/>
                      <a:gd name="connsiteY0" fmla="*/ 371988 h 688954"/>
                      <a:gd name="connsiteX1" fmla="*/ 198413 w 508674"/>
                      <a:gd name="connsiteY1" fmla="*/ 2228 h 688954"/>
                      <a:gd name="connsiteX2" fmla="*/ 384074 w 508674"/>
                      <a:gd name="connsiteY2" fmla="*/ 216718 h 688954"/>
                      <a:gd name="connsiteX3" fmla="*/ 477628 w 508674"/>
                      <a:gd name="connsiteY3" fmla="*/ 200373 h 688954"/>
                      <a:gd name="connsiteX4" fmla="*/ 508674 w 508674"/>
                      <a:gd name="connsiteY4" fmla="*/ 447671 h 688954"/>
                      <a:gd name="connsiteX5" fmla="*/ 318047 w 508674"/>
                      <a:gd name="connsiteY5" fmla="*/ 688954 h 688954"/>
                      <a:gd name="connsiteX0" fmla="*/ 0 w 514238"/>
                      <a:gd name="connsiteY0" fmla="*/ 371988 h 688954"/>
                      <a:gd name="connsiteX1" fmla="*/ 198413 w 514238"/>
                      <a:gd name="connsiteY1" fmla="*/ 2228 h 688954"/>
                      <a:gd name="connsiteX2" fmla="*/ 384074 w 514238"/>
                      <a:gd name="connsiteY2" fmla="*/ 216718 h 688954"/>
                      <a:gd name="connsiteX3" fmla="*/ 477628 w 514238"/>
                      <a:gd name="connsiteY3" fmla="*/ 200373 h 688954"/>
                      <a:gd name="connsiteX4" fmla="*/ 508674 w 514238"/>
                      <a:gd name="connsiteY4" fmla="*/ 447671 h 688954"/>
                      <a:gd name="connsiteX5" fmla="*/ 372153 w 514238"/>
                      <a:gd name="connsiteY5" fmla="*/ 647266 h 688954"/>
                      <a:gd name="connsiteX6" fmla="*/ 318047 w 514238"/>
                      <a:gd name="connsiteY6" fmla="*/ 688954 h 688954"/>
                      <a:gd name="connsiteX0" fmla="*/ 0 w 514238"/>
                      <a:gd name="connsiteY0" fmla="*/ 371988 h 651855"/>
                      <a:gd name="connsiteX1" fmla="*/ 198413 w 514238"/>
                      <a:gd name="connsiteY1" fmla="*/ 2228 h 651855"/>
                      <a:gd name="connsiteX2" fmla="*/ 384074 w 514238"/>
                      <a:gd name="connsiteY2" fmla="*/ 216718 h 651855"/>
                      <a:gd name="connsiteX3" fmla="*/ 477628 w 514238"/>
                      <a:gd name="connsiteY3" fmla="*/ 200373 h 651855"/>
                      <a:gd name="connsiteX4" fmla="*/ 508674 w 514238"/>
                      <a:gd name="connsiteY4" fmla="*/ 447671 h 651855"/>
                      <a:gd name="connsiteX5" fmla="*/ 372153 w 514238"/>
                      <a:gd name="connsiteY5" fmla="*/ 647266 h 651855"/>
                      <a:gd name="connsiteX6" fmla="*/ 133994 w 514238"/>
                      <a:gd name="connsiteY6" fmla="*/ 456950 h 651855"/>
                      <a:gd name="connsiteX0" fmla="*/ 0 w 514238"/>
                      <a:gd name="connsiteY0" fmla="*/ 371988 h 649849"/>
                      <a:gd name="connsiteX1" fmla="*/ 198413 w 514238"/>
                      <a:gd name="connsiteY1" fmla="*/ 2228 h 649849"/>
                      <a:gd name="connsiteX2" fmla="*/ 384074 w 514238"/>
                      <a:gd name="connsiteY2" fmla="*/ 216718 h 649849"/>
                      <a:gd name="connsiteX3" fmla="*/ 477628 w 514238"/>
                      <a:gd name="connsiteY3" fmla="*/ 200373 h 649849"/>
                      <a:gd name="connsiteX4" fmla="*/ 508674 w 514238"/>
                      <a:gd name="connsiteY4" fmla="*/ 447671 h 649849"/>
                      <a:gd name="connsiteX5" fmla="*/ 372153 w 514238"/>
                      <a:gd name="connsiteY5" fmla="*/ 647266 h 649849"/>
                      <a:gd name="connsiteX6" fmla="*/ 227539 w 514238"/>
                      <a:gd name="connsiteY6" fmla="*/ 554466 h 649849"/>
                      <a:gd name="connsiteX7" fmla="*/ 133994 w 514238"/>
                      <a:gd name="connsiteY7" fmla="*/ 456950 h 649849"/>
                      <a:gd name="connsiteX0" fmla="*/ 0 w 514238"/>
                      <a:gd name="connsiteY0" fmla="*/ 371988 h 649849"/>
                      <a:gd name="connsiteX1" fmla="*/ 198413 w 514238"/>
                      <a:gd name="connsiteY1" fmla="*/ 2228 h 649849"/>
                      <a:gd name="connsiteX2" fmla="*/ 384074 w 514238"/>
                      <a:gd name="connsiteY2" fmla="*/ 216718 h 649849"/>
                      <a:gd name="connsiteX3" fmla="*/ 477628 w 514238"/>
                      <a:gd name="connsiteY3" fmla="*/ 200373 h 649849"/>
                      <a:gd name="connsiteX4" fmla="*/ 508674 w 514238"/>
                      <a:gd name="connsiteY4" fmla="*/ 447671 h 649849"/>
                      <a:gd name="connsiteX5" fmla="*/ 372153 w 514238"/>
                      <a:gd name="connsiteY5" fmla="*/ 647266 h 649849"/>
                      <a:gd name="connsiteX6" fmla="*/ 227539 w 514238"/>
                      <a:gd name="connsiteY6" fmla="*/ 554466 h 649849"/>
                      <a:gd name="connsiteX7" fmla="*/ 2528 w 514238"/>
                      <a:gd name="connsiteY7" fmla="*/ 382711 h 649849"/>
                      <a:gd name="connsiteX0" fmla="*/ 0 w 514238"/>
                      <a:gd name="connsiteY0" fmla="*/ 371988 h 648557"/>
                      <a:gd name="connsiteX1" fmla="*/ 198413 w 514238"/>
                      <a:gd name="connsiteY1" fmla="*/ 2228 h 648557"/>
                      <a:gd name="connsiteX2" fmla="*/ 384074 w 514238"/>
                      <a:gd name="connsiteY2" fmla="*/ 216718 h 648557"/>
                      <a:gd name="connsiteX3" fmla="*/ 477628 w 514238"/>
                      <a:gd name="connsiteY3" fmla="*/ 200373 h 648557"/>
                      <a:gd name="connsiteX4" fmla="*/ 508674 w 514238"/>
                      <a:gd name="connsiteY4" fmla="*/ 447671 h 648557"/>
                      <a:gd name="connsiteX5" fmla="*/ 372153 w 514238"/>
                      <a:gd name="connsiteY5" fmla="*/ 647266 h 648557"/>
                      <a:gd name="connsiteX6" fmla="*/ 201245 w 514238"/>
                      <a:gd name="connsiteY6" fmla="*/ 461664 h 648557"/>
                      <a:gd name="connsiteX7" fmla="*/ 2528 w 514238"/>
                      <a:gd name="connsiteY7" fmla="*/ 382711 h 648557"/>
                      <a:gd name="connsiteX0" fmla="*/ 0 w 514238"/>
                      <a:gd name="connsiteY0" fmla="*/ 371988 h 648555"/>
                      <a:gd name="connsiteX1" fmla="*/ 198413 w 514238"/>
                      <a:gd name="connsiteY1" fmla="*/ 2228 h 648555"/>
                      <a:gd name="connsiteX2" fmla="*/ 384074 w 514238"/>
                      <a:gd name="connsiteY2" fmla="*/ 216718 h 648555"/>
                      <a:gd name="connsiteX3" fmla="*/ 477628 w 514238"/>
                      <a:gd name="connsiteY3" fmla="*/ 200373 h 648555"/>
                      <a:gd name="connsiteX4" fmla="*/ 508674 w 514238"/>
                      <a:gd name="connsiteY4" fmla="*/ 447671 h 648555"/>
                      <a:gd name="connsiteX5" fmla="*/ 372153 w 514238"/>
                      <a:gd name="connsiteY5" fmla="*/ 647266 h 648555"/>
                      <a:gd name="connsiteX6" fmla="*/ 201245 w 514238"/>
                      <a:gd name="connsiteY6" fmla="*/ 461664 h 648555"/>
                      <a:gd name="connsiteX7" fmla="*/ 9102 w 514238"/>
                      <a:gd name="connsiteY7" fmla="*/ 345592 h 648555"/>
                      <a:gd name="connsiteX0" fmla="*/ 4045 w 518283"/>
                      <a:gd name="connsiteY0" fmla="*/ 371988 h 648557"/>
                      <a:gd name="connsiteX1" fmla="*/ 202458 w 518283"/>
                      <a:gd name="connsiteY1" fmla="*/ 2228 h 648557"/>
                      <a:gd name="connsiteX2" fmla="*/ 388119 w 518283"/>
                      <a:gd name="connsiteY2" fmla="*/ 216718 h 648557"/>
                      <a:gd name="connsiteX3" fmla="*/ 481673 w 518283"/>
                      <a:gd name="connsiteY3" fmla="*/ 200373 h 648557"/>
                      <a:gd name="connsiteX4" fmla="*/ 512719 w 518283"/>
                      <a:gd name="connsiteY4" fmla="*/ 447671 h 648557"/>
                      <a:gd name="connsiteX5" fmla="*/ 376198 w 518283"/>
                      <a:gd name="connsiteY5" fmla="*/ 647266 h 648557"/>
                      <a:gd name="connsiteX6" fmla="*/ 205290 w 518283"/>
                      <a:gd name="connsiteY6" fmla="*/ 461664 h 648557"/>
                      <a:gd name="connsiteX7" fmla="*/ 0 w 518283"/>
                      <a:gd name="connsiteY7" fmla="*/ 419831 h 648557"/>
                      <a:gd name="connsiteX0" fmla="*/ 4045 w 518283"/>
                      <a:gd name="connsiteY0" fmla="*/ 371988 h 648598"/>
                      <a:gd name="connsiteX1" fmla="*/ 202458 w 518283"/>
                      <a:gd name="connsiteY1" fmla="*/ 2228 h 648598"/>
                      <a:gd name="connsiteX2" fmla="*/ 388119 w 518283"/>
                      <a:gd name="connsiteY2" fmla="*/ 216718 h 648598"/>
                      <a:gd name="connsiteX3" fmla="*/ 481673 w 518283"/>
                      <a:gd name="connsiteY3" fmla="*/ 200373 h 648598"/>
                      <a:gd name="connsiteX4" fmla="*/ 512719 w 518283"/>
                      <a:gd name="connsiteY4" fmla="*/ 447671 h 648598"/>
                      <a:gd name="connsiteX5" fmla="*/ 376198 w 518283"/>
                      <a:gd name="connsiteY5" fmla="*/ 647266 h 648598"/>
                      <a:gd name="connsiteX6" fmla="*/ 205290 w 518283"/>
                      <a:gd name="connsiteY6" fmla="*/ 461664 h 648598"/>
                      <a:gd name="connsiteX7" fmla="*/ 35064 w 518283"/>
                      <a:gd name="connsiteY7" fmla="*/ 421195 h 648598"/>
                      <a:gd name="connsiteX8" fmla="*/ 0 w 518283"/>
                      <a:gd name="connsiteY8" fmla="*/ 419831 h 648598"/>
                      <a:gd name="connsiteX0" fmla="*/ 4045 w 518283"/>
                      <a:gd name="connsiteY0" fmla="*/ 370890 h 647500"/>
                      <a:gd name="connsiteX1" fmla="*/ 81078 w 518283"/>
                      <a:gd name="connsiteY1" fmla="*/ 141693 h 647500"/>
                      <a:gd name="connsiteX2" fmla="*/ 202458 w 518283"/>
                      <a:gd name="connsiteY2" fmla="*/ 1130 h 647500"/>
                      <a:gd name="connsiteX3" fmla="*/ 388119 w 518283"/>
                      <a:gd name="connsiteY3" fmla="*/ 215620 h 647500"/>
                      <a:gd name="connsiteX4" fmla="*/ 481673 w 518283"/>
                      <a:gd name="connsiteY4" fmla="*/ 199275 h 647500"/>
                      <a:gd name="connsiteX5" fmla="*/ 512719 w 518283"/>
                      <a:gd name="connsiteY5" fmla="*/ 446573 h 647500"/>
                      <a:gd name="connsiteX6" fmla="*/ 376198 w 518283"/>
                      <a:gd name="connsiteY6" fmla="*/ 646168 h 647500"/>
                      <a:gd name="connsiteX7" fmla="*/ 205290 w 518283"/>
                      <a:gd name="connsiteY7" fmla="*/ 460566 h 647500"/>
                      <a:gd name="connsiteX8" fmla="*/ 35064 w 518283"/>
                      <a:gd name="connsiteY8" fmla="*/ 420097 h 647500"/>
                      <a:gd name="connsiteX9" fmla="*/ 0 w 518283"/>
                      <a:gd name="connsiteY9" fmla="*/ 418733 h 647500"/>
                      <a:gd name="connsiteX0" fmla="*/ 4045 w 518283"/>
                      <a:gd name="connsiteY0" fmla="*/ 371286 h 647896"/>
                      <a:gd name="connsiteX1" fmla="*/ 35065 w 518283"/>
                      <a:gd name="connsiteY1" fmla="*/ 132809 h 647896"/>
                      <a:gd name="connsiteX2" fmla="*/ 202458 w 518283"/>
                      <a:gd name="connsiteY2" fmla="*/ 1526 h 647896"/>
                      <a:gd name="connsiteX3" fmla="*/ 388119 w 518283"/>
                      <a:gd name="connsiteY3" fmla="*/ 216016 h 647896"/>
                      <a:gd name="connsiteX4" fmla="*/ 481673 w 518283"/>
                      <a:gd name="connsiteY4" fmla="*/ 199671 h 647896"/>
                      <a:gd name="connsiteX5" fmla="*/ 512719 w 518283"/>
                      <a:gd name="connsiteY5" fmla="*/ 446969 h 647896"/>
                      <a:gd name="connsiteX6" fmla="*/ 376198 w 518283"/>
                      <a:gd name="connsiteY6" fmla="*/ 646564 h 647896"/>
                      <a:gd name="connsiteX7" fmla="*/ 205290 w 518283"/>
                      <a:gd name="connsiteY7" fmla="*/ 460962 h 647896"/>
                      <a:gd name="connsiteX8" fmla="*/ 35064 w 518283"/>
                      <a:gd name="connsiteY8" fmla="*/ 420493 h 647896"/>
                      <a:gd name="connsiteX9" fmla="*/ 0 w 518283"/>
                      <a:gd name="connsiteY9" fmla="*/ 419129 h 647896"/>
                      <a:gd name="connsiteX0" fmla="*/ 10619 w 524857"/>
                      <a:gd name="connsiteY0" fmla="*/ 371288 h 647898"/>
                      <a:gd name="connsiteX1" fmla="*/ 41639 w 524857"/>
                      <a:gd name="connsiteY1" fmla="*/ 132811 h 647898"/>
                      <a:gd name="connsiteX2" fmla="*/ 209032 w 524857"/>
                      <a:gd name="connsiteY2" fmla="*/ 1528 h 647898"/>
                      <a:gd name="connsiteX3" fmla="*/ 394693 w 524857"/>
                      <a:gd name="connsiteY3" fmla="*/ 216018 h 647898"/>
                      <a:gd name="connsiteX4" fmla="*/ 488247 w 524857"/>
                      <a:gd name="connsiteY4" fmla="*/ 199673 h 647898"/>
                      <a:gd name="connsiteX5" fmla="*/ 519293 w 524857"/>
                      <a:gd name="connsiteY5" fmla="*/ 446971 h 647898"/>
                      <a:gd name="connsiteX6" fmla="*/ 382772 w 524857"/>
                      <a:gd name="connsiteY6" fmla="*/ 646566 h 647898"/>
                      <a:gd name="connsiteX7" fmla="*/ 211864 w 524857"/>
                      <a:gd name="connsiteY7" fmla="*/ 460964 h 647898"/>
                      <a:gd name="connsiteX8" fmla="*/ 41638 w 524857"/>
                      <a:gd name="connsiteY8" fmla="*/ 420495 h 647898"/>
                      <a:gd name="connsiteX9" fmla="*/ 0 w 524857"/>
                      <a:gd name="connsiteY9" fmla="*/ 372732 h 647898"/>
                      <a:gd name="connsiteX0" fmla="*/ 0 w 514238"/>
                      <a:gd name="connsiteY0" fmla="*/ 371288 h 647898"/>
                      <a:gd name="connsiteX1" fmla="*/ 31020 w 514238"/>
                      <a:gd name="connsiteY1" fmla="*/ 132811 h 647898"/>
                      <a:gd name="connsiteX2" fmla="*/ 198413 w 514238"/>
                      <a:gd name="connsiteY2" fmla="*/ 1528 h 647898"/>
                      <a:gd name="connsiteX3" fmla="*/ 384074 w 514238"/>
                      <a:gd name="connsiteY3" fmla="*/ 216018 h 647898"/>
                      <a:gd name="connsiteX4" fmla="*/ 477628 w 514238"/>
                      <a:gd name="connsiteY4" fmla="*/ 199673 h 647898"/>
                      <a:gd name="connsiteX5" fmla="*/ 508674 w 514238"/>
                      <a:gd name="connsiteY5" fmla="*/ 446971 h 647898"/>
                      <a:gd name="connsiteX6" fmla="*/ 372153 w 514238"/>
                      <a:gd name="connsiteY6" fmla="*/ 646566 h 647898"/>
                      <a:gd name="connsiteX7" fmla="*/ 201245 w 514238"/>
                      <a:gd name="connsiteY7" fmla="*/ 460964 h 647898"/>
                      <a:gd name="connsiteX8" fmla="*/ 31019 w 514238"/>
                      <a:gd name="connsiteY8" fmla="*/ 420495 h 647898"/>
                      <a:gd name="connsiteX9" fmla="*/ 4171 w 514238"/>
                      <a:gd name="connsiteY9" fmla="*/ 357071 h 647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14238" h="647898">
                        <a:moveTo>
                          <a:pt x="0" y="371288"/>
                        </a:moveTo>
                        <a:cubicBezTo>
                          <a:pt x="12839" y="333089"/>
                          <a:pt x="-2049" y="194438"/>
                          <a:pt x="31020" y="132811"/>
                        </a:cubicBezTo>
                        <a:cubicBezTo>
                          <a:pt x="64089" y="71184"/>
                          <a:pt x="139571" y="-12340"/>
                          <a:pt x="198413" y="1528"/>
                        </a:cubicBezTo>
                        <a:cubicBezTo>
                          <a:pt x="257255" y="15396"/>
                          <a:pt x="337538" y="182994"/>
                          <a:pt x="384074" y="216018"/>
                        </a:cubicBezTo>
                        <a:cubicBezTo>
                          <a:pt x="430610" y="249042"/>
                          <a:pt x="456861" y="161181"/>
                          <a:pt x="477628" y="199673"/>
                        </a:cubicBezTo>
                        <a:cubicBezTo>
                          <a:pt x="498395" y="238165"/>
                          <a:pt x="526253" y="372489"/>
                          <a:pt x="508674" y="446971"/>
                        </a:cubicBezTo>
                        <a:cubicBezTo>
                          <a:pt x="491095" y="521453"/>
                          <a:pt x="419009" y="628767"/>
                          <a:pt x="372153" y="646566"/>
                        </a:cubicBezTo>
                        <a:cubicBezTo>
                          <a:pt x="325297" y="664365"/>
                          <a:pt x="258101" y="498642"/>
                          <a:pt x="201245" y="460964"/>
                        </a:cubicBezTo>
                        <a:cubicBezTo>
                          <a:pt x="144389" y="423286"/>
                          <a:pt x="65234" y="427467"/>
                          <a:pt x="31019" y="420495"/>
                        </a:cubicBezTo>
                        <a:cubicBezTo>
                          <a:pt x="-3196" y="413523"/>
                          <a:pt x="10015" y="357298"/>
                          <a:pt x="4171" y="357071"/>
                        </a:cubicBezTo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 w="12700">
                    <a:solidFill>
                      <a:srgbClr val="21212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 dirty="0"/>
                  </a:p>
                </p:txBody>
              </p:sp>
              <p:sp>
                <p:nvSpPr>
                  <p:cNvPr id="33" name="Text Box 115">
                    <a:extLst>
                      <a:ext uri="{FF2B5EF4-FFF2-40B4-BE49-F238E27FC236}">
                        <a16:creationId xmlns:a16="http://schemas.microsoft.com/office/drawing/2014/main" id="{24F81541-BB67-B514-5D0A-F8B15C287CA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9717686">
                    <a:off x="3164824" y="1445755"/>
                    <a:ext cx="457200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400" b="1" dirty="0">
                        <a:latin typeface="Calibri Light" charset="0"/>
                      </a:rPr>
                      <a:t>CO</a:t>
                    </a:r>
                    <a:r>
                      <a:rPr lang="fr-FR" altLang="fr-FR" sz="1400" b="1" baseline="-25000" dirty="0">
                        <a:latin typeface="Calibri Light" charset="0"/>
                      </a:rPr>
                      <a:t>2</a:t>
                    </a:r>
                    <a:endParaRPr lang="fr-FR" altLang="fr-FR" sz="1400" b="1" baseline="30000" dirty="0">
                      <a:latin typeface="Calibri Light" charset="0"/>
                    </a:endParaRPr>
                  </a:p>
                </p:txBody>
              </p:sp>
              <p:sp>
                <p:nvSpPr>
                  <p:cNvPr id="34" name="Arc 33">
                    <a:extLst>
                      <a:ext uri="{FF2B5EF4-FFF2-40B4-BE49-F238E27FC236}">
                        <a16:creationId xmlns:a16="http://schemas.microsoft.com/office/drawing/2014/main" id="{7D8F1AC1-E253-CF31-0447-9975EAB7F7D5}"/>
                      </a:ext>
                    </a:extLst>
                  </p:cNvPr>
                  <p:cNvSpPr/>
                  <p:nvPr/>
                </p:nvSpPr>
                <p:spPr>
                  <a:xfrm rot="6227576" flipV="1">
                    <a:off x="3548979" y="677704"/>
                    <a:ext cx="904875" cy="1404169"/>
                  </a:xfrm>
                  <a:prstGeom prst="arc">
                    <a:avLst>
                      <a:gd name="adj1" fmla="val 19087736"/>
                      <a:gd name="adj2" fmla="val 2644991"/>
                    </a:avLst>
                  </a:prstGeom>
                  <a:ln w="19050">
                    <a:solidFill>
                      <a:schemeClr val="tx1"/>
                    </a:solidFill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36" name="Forme libre 35">
                    <a:extLst>
                      <a:ext uri="{FF2B5EF4-FFF2-40B4-BE49-F238E27FC236}">
                        <a16:creationId xmlns:a16="http://schemas.microsoft.com/office/drawing/2014/main" id="{C008DB3C-4480-6CD0-C068-EAB432CEF3D6}"/>
                      </a:ext>
                    </a:extLst>
                  </p:cNvPr>
                  <p:cNvSpPr/>
                  <p:nvPr/>
                </p:nvSpPr>
                <p:spPr bwMode="auto">
                  <a:xfrm rot="3676370">
                    <a:off x="4264774" y="960735"/>
                    <a:ext cx="173038" cy="184150"/>
                  </a:xfrm>
                  <a:custGeom>
                    <a:avLst/>
                    <a:gdLst>
                      <a:gd name="connsiteX0" fmla="*/ 0 w 692727"/>
                      <a:gd name="connsiteY0" fmla="*/ 304813 h 304813"/>
                      <a:gd name="connsiteX1" fmla="*/ 152400 w 692727"/>
                      <a:gd name="connsiteY1" fmla="*/ 13 h 304813"/>
                      <a:gd name="connsiteX2" fmla="*/ 471054 w 692727"/>
                      <a:gd name="connsiteY2" fmla="*/ 290958 h 304813"/>
                      <a:gd name="connsiteX3" fmla="*/ 692727 w 692727"/>
                      <a:gd name="connsiteY3" fmla="*/ 13 h 304813"/>
                      <a:gd name="connsiteX4" fmla="*/ 692727 w 692727"/>
                      <a:gd name="connsiteY4" fmla="*/ 13 h 304813"/>
                      <a:gd name="connsiteX0" fmla="*/ 0 w 692727"/>
                      <a:gd name="connsiteY0" fmla="*/ 308190 h 308190"/>
                      <a:gd name="connsiteX1" fmla="*/ 152400 w 692727"/>
                      <a:gd name="connsiteY1" fmla="*/ 3390 h 308190"/>
                      <a:gd name="connsiteX2" fmla="*/ 477628 w 692727"/>
                      <a:gd name="connsiteY2" fmla="*/ 136575 h 308190"/>
                      <a:gd name="connsiteX3" fmla="*/ 692727 w 692727"/>
                      <a:gd name="connsiteY3" fmla="*/ 3390 h 308190"/>
                      <a:gd name="connsiteX4" fmla="*/ 692727 w 692727"/>
                      <a:gd name="connsiteY4" fmla="*/ 3390 h 308190"/>
                      <a:gd name="connsiteX0" fmla="*/ 0 w 692727"/>
                      <a:gd name="connsiteY0" fmla="*/ 372368 h 372368"/>
                      <a:gd name="connsiteX1" fmla="*/ 198413 w 692727"/>
                      <a:gd name="connsiteY1" fmla="*/ 2608 h 372368"/>
                      <a:gd name="connsiteX2" fmla="*/ 477628 w 692727"/>
                      <a:gd name="connsiteY2" fmla="*/ 200753 h 372368"/>
                      <a:gd name="connsiteX3" fmla="*/ 692727 w 692727"/>
                      <a:gd name="connsiteY3" fmla="*/ 67568 h 372368"/>
                      <a:gd name="connsiteX4" fmla="*/ 692727 w 692727"/>
                      <a:gd name="connsiteY4" fmla="*/ 67568 h 372368"/>
                      <a:gd name="connsiteX0" fmla="*/ 0 w 692727"/>
                      <a:gd name="connsiteY0" fmla="*/ 372368 h 735734"/>
                      <a:gd name="connsiteX1" fmla="*/ 198413 w 692727"/>
                      <a:gd name="connsiteY1" fmla="*/ 2608 h 735734"/>
                      <a:gd name="connsiteX2" fmla="*/ 477628 w 692727"/>
                      <a:gd name="connsiteY2" fmla="*/ 200753 h 735734"/>
                      <a:gd name="connsiteX3" fmla="*/ 692727 w 692727"/>
                      <a:gd name="connsiteY3" fmla="*/ 67568 h 735734"/>
                      <a:gd name="connsiteX4" fmla="*/ 364060 w 692727"/>
                      <a:gd name="connsiteY4" fmla="*/ 735734 h 735734"/>
                      <a:gd name="connsiteX0" fmla="*/ 0 w 653287"/>
                      <a:gd name="connsiteY0" fmla="*/ 372838 h 736204"/>
                      <a:gd name="connsiteX1" fmla="*/ 198413 w 653287"/>
                      <a:gd name="connsiteY1" fmla="*/ 3078 h 736204"/>
                      <a:gd name="connsiteX2" fmla="*/ 477628 w 653287"/>
                      <a:gd name="connsiteY2" fmla="*/ 201223 h 736204"/>
                      <a:gd name="connsiteX3" fmla="*/ 653287 w 653287"/>
                      <a:gd name="connsiteY3" fmla="*/ 290761 h 736204"/>
                      <a:gd name="connsiteX4" fmla="*/ 364060 w 653287"/>
                      <a:gd name="connsiteY4" fmla="*/ 736204 h 736204"/>
                      <a:gd name="connsiteX0" fmla="*/ 0 w 653304"/>
                      <a:gd name="connsiteY0" fmla="*/ 372840 h 736206"/>
                      <a:gd name="connsiteX1" fmla="*/ 198413 w 653304"/>
                      <a:gd name="connsiteY1" fmla="*/ 3080 h 736206"/>
                      <a:gd name="connsiteX2" fmla="*/ 477628 w 653304"/>
                      <a:gd name="connsiteY2" fmla="*/ 201225 h 736206"/>
                      <a:gd name="connsiteX3" fmla="*/ 653287 w 653304"/>
                      <a:gd name="connsiteY3" fmla="*/ 290763 h 736206"/>
                      <a:gd name="connsiteX4" fmla="*/ 364060 w 653304"/>
                      <a:gd name="connsiteY4" fmla="*/ 736206 h 736206"/>
                      <a:gd name="connsiteX0" fmla="*/ 0 w 653305"/>
                      <a:gd name="connsiteY0" fmla="*/ 377795 h 741161"/>
                      <a:gd name="connsiteX1" fmla="*/ 198413 w 653305"/>
                      <a:gd name="connsiteY1" fmla="*/ 8035 h 741161"/>
                      <a:gd name="connsiteX2" fmla="*/ 364355 w 653305"/>
                      <a:gd name="connsiteY2" fmla="*/ 129723 h 741161"/>
                      <a:gd name="connsiteX3" fmla="*/ 477628 w 653305"/>
                      <a:gd name="connsiteY3" fmla="*/ 206180 h 741161"/>
                      <a:gd name="connsiteX4" fmla="*/ 653287 w 653305"/>
                      <a:gd name="connsiteY4" fmla="*/ 295718 h 741161"/>
                      <a:gd name="connsiteX5" fmla="*/ 364060 w 653305"/>
                      <a:gd name="connsiteY5" fmla="*/ 741161 h 741161"/>
                      <a:gd name="connsiteX0" fmla="*/ 0 w 653305"/>
                      <a:gd name="connsiteY0" fmla="*/ 371990 h 735356"/>
                      <a:gd name="connsiteX1" fmla="*/ 198413 w 653305"/>
                      <a:gd name="connsiteY1" fmla="*/ 2230 h 735356"/>
                      <a:gd name="connsiteX2" fmla="*/ 384074 w 653305"/>
                      <a:gd name="connsiteY2" fmla="*/ 216720 h 735356"/>
                      <a:gd name="connsiteX3" fmla="*/ 477628 w 653305"/>
                      <a:gd name="connsiteY3" fmla="*/ 200375 h 735356"/>
                      <a:gd name="connsiteX4" fmla="*/ 653287 w 653305"/>
                      <a:gd name="connsiteY4" fmla="*/ 289913 h 735356"/>
                      <a:gd name="connsiteX5" fmla="*/ 364060 w 653305"/>
                      <a:gd name="connsiteY5" fmla="*/ 735356 h 735356"/>
                      <a:gd name="connsiteX0" fmla="*/ 0 w 541582"/>
                      <a:gd name="connsiteY0" fmla="*/ 371988 h 735354"/>
                      <a:gd name="connsiteX1" fmla="*/ 198413 w 541582"/>
                      <a:gd name="connsiteY1" fmla="*/ 2228 h 735354"/>
                      <a:gd name="connsiteX2" fmla="*/ 384074 w 541582"/>
                      <a:gd name="connsiteY2" fmla="*/ 216718 h 735354"/>
                      <a:gd name="connsiteX3" fmla="*/ 477628 w 541582"/>
                      <a:gd name="connsiteY3" fmla="*/ 200373 h 735354"/>
                      <a:gd name="connsiteX4" fmla="*/ 541540 w 541582"/>
                      <a:gd name="connsiteY4" fmla="*/ 419831 h 735354"/>
                      <a:gd name="connsiteX5" fmla="*/ 364060 w 541582"/>
                      <a:gd name="connsiteY5" fmla="*/ 735354 h 735354"/>
                      <a:gd name="connsiteX0" fmla="*/ 0 w 541582"/>
                      <a:gd name="connsiteY0" fmla="*/ 371988 h 744633"/>
                      <a:gd name="connsiteX1" fmla="*/ 198413 w 541582"/>
                      <a:gd name="connsiteY1" fmla="*/ 2228 h 744633"/>
                      <a:gd name="connsiteX2" fmla="*/ 384074 w 541582"/>
                      <a:gd name="connsiteY2" fmla="*/ 216718 h 744633"/>
                      <a:gd name="connsiteX3" fmla="*/ 477628 w 541582"/>
                      <a:gd name="connsiteY3" fmla="*/ 200373 h 744633"/>
                      <a:gd name="connsiteX4" fmla="*/ 541540 w 541582"/>
                      <a:gd name="connsiteY4" fmla="*/ 419831 h 744633"/>
                      <a:gd name="connsiteX5" fmla="*/ 364060 w 541582"/>
                      <a:gd name="connsiteY5" fmla="*/ 744633 h 744633"/>
                      <a:gd name="connsiteX0" fmla="*/ 0 w 541585"/>
                      <a:gd name="connsiteY0" fmla="*/ 371988 h 744633"/>
                      <a:gd name="connsiteX1" fmla="*/ 198413 w 541585"/>
                      <a:gd name="connsiteY1" fmla="*/ 2228 h 744633"/>
                      <a:gd name="connsiteX2" fmla="*/ 384074 w 541585"/>
                      <a:gd name="connsiteY2" fmla="*/ 216718 h 744633"/>
                      <a:gd name="connsiteX3" fmla="*/ 477628 w 541585"/>
                      <a:gd name="connsiteY3" fmla="*/ 200373 h 744633"/>
                      <a:gd name="connsiteX4" fmla="*/ 541540 w 541585"/>
                      <a:gd name="connsiteY4" fmla="*/ 419831 h 744633"/>
                      <a:gd name="connsiteX5" fmla="*/ 364060 w 541585"/>
                      <a:gd name="connsiteY5" fmla="*/ 744633 h 744633"/>
                      <a:gd name="connsiteX0" fmla="*/ 0 w 541568"/>
                      <a:gd name="connsiteY0" fmla="*/ 371988 h 688954"/>
                      <a:gd name="connsiteX1" fmla="*/ 198413 w 541568"/>
                      <a:gd name="connsiteY1" fmla="*/ 2228 h 688954"/>
                      <a:gd name="connsiteX2" fmla="*/ 384074 w 541568"/>
                      <a:gd name="connsiteY2" fmla="*/ 216718 h 688954"/>
                      <a:gd name="connsiteX3" fmla="*/ 477628 w 541568"/>
                      <a:gd name="connsiteY3" fmla="*/ 200373 h 688954"/>
                      <a:gd name="connsiteX4" fmla="*/ 541540 w 541568"/>
                      <a:gd name="connsiteY4" fmla="*/ 419831 h 688954"/>
                      <a:gd name="connsiteX5" fmla="*/ 318047 w 541568"/>
                      <a:gd name="connsiteY5" fmla="*/ 688954 h 688954"/>
                      <a:gd name="connsiteX0" fmla="*/ 0 w 541540"/>
                      <a:gd name="connsiteY0" fmla="*/ 371988 h 688954"/>
                      <a:gd name="connsiteX1" fmla="*/ 198413 w 541540"/>
                      <a:gd name="connsiteY1" fmla="*/ 2228 h 688954"/>
                      <a:gd name="connsiteX2" fmla="*/ 384074 w 541540"/>
                      <a:gd name="connsiteY2" fmla="*/ 216718 h 688954"/>
                      <a:gd name="connsiteX3" fmla="*/ 477628 w 541540"/>
                      <a:gd name="connsiteY3" fmla="*/ 200373 h 688954"/>
                      <a:gd name="connsiteX4" fmla="*/ 541540 w 541540"/>
                      <a:gd name="connsiteY4" fmla="*/ 419831 h 688954"/>
                      <a:gd name="connsiteX5" fmla="*/ 318047 w 541540"/>
                      <a:gd name="connsiteY5" fmla="*/ 688954 h 688954"/>
                      <a:gd name="connsiteX0" fmla="*/ 0 w 508674"/>
                      <a:gd name="connsiteY0" fmla="*/ 371988 h 688954"/>
                      <a:gd name="connsiteX1" fmla="*/ 198413 w 508674"/>
                      <a:gd name="connsiteY1" fmla="*/ 2228 h 688954"/>
                      <a:gd name="connsiteX2" fmla="*/ 384074 w 508674"/>
                      <a:gd name="connsiteY2" fmla="*/ 216718 h 688954"/>
                      <a:gd name="connsiteX3" fmla="*/ 477628 w 508674"/>
                      <a:gd name="connsiteY3" fmla="*/ 200373 h 688954"/>
                      <a:gd name="connsiteX4" fmla="*/ 508674 w 508674"/>
                      <a:gd name="connsiteY4" fmla="*/ 447671 h 688954"/>
                      <a:gd name="connsiteX5" fmla="*/ 318047 w 508674"/>
                      <a:gd name="connsiteY5" fmla="*/ 688954 h 688954"/>
                      <a:gd name="connsiteX0" fmla="*/ 0 w 514238"/>
                      <a:gd name="connsiteY0" fmla="*/ 371988 h 688954"/>
                      <a:gd name="connsiteX1" fmla="*/ 198413 w 514238"/>
                      <a:gd name="connsiteY1" fmla="*/ 2228 h 688954"/>
                      <a:gd name="connsiteX2" fmla="*/ 384074 w 514238"/>
                      <a:gd name="connsiteY2" fmla="*/ 216718 h 688954"/>
                      <a:gd name="connsiteX3" fmla="*/ 477628 w 514238"/>
                      <a:gd name="connsiteY3" fmla="*/ 200373 h 688954"/>
                      <a:gd name="connsiteX4" fmla="*/ 508674 w 514238"/>
                      <a:gd name="connsiteY4" fmla="*/ 447671 h 688954"/>
                      <a:gd name="connsiteX5" fmla="*/ 372153 w 514238"/>
                      <a:gd name="connsiteY5" fmla="*/ 647266 h 688954"/>
                      <a:gd name="connsiteX6" fmla="*/ 318047 w 514238"/>
                      <a:gd name="connsiteY6" fmla="*/ 688954 h 688954"/>
                      <a:gd name="connsiteX0" fmla="*/ 0 w 514238"/>
                      <a:gd name="connsiteY0" fmla="*/ 371988 h 651855"/>
                      <a:gd name="connsiteX1" fmla="*/ 198413 w 514238"/>
                      <a:gd name="connsiteY1" fmla="*/ 2228 h 651855"/>
                      <a:gd name="connsiteX2" fmla="*/ 384074 w 514238"/>
                      <a:gd name="connsiteY2" fmla="*/ 216718 h 651855"/>
                      <a:gd name="connsiteX3" fmla="*/ 477628 w 514238"/>
                      <a:gd name="connsiteY3" fmla="*/ 200373 h 651855"/>
                      <a:gd name="connsiteX4" fmla="*/ 508674 w 514238"/>
                      <a:gd name="connsiteY4" fmla="*/ 447671 h 651855"/>
                      <a:gd name="connsiteX5" fmla="*/ 372153 w 514238"/>
                      <a:gd name="connsiteY5" fmla="*/ 647266 h 651855"/>
                      <a:gd name="connsiteX6" fmla="*/ 133994 w 514238"/>
                      <a:gd name="connsiteY6" fmla="*/ 456950 h 651855"/>
                      <a:gd name="connsiteX0" fmla="*/ 0 w 514238"/>
                      <a:gd name="connsiteY0" fmla="*/ 371988 h 649849"/>
                      <a:gd name="connsiteX1" fmla="*/ 198413 w 514238"/>
                      <a:gd name="connsiteY1" fmla="*/ 2228 h 649849"/>
                      <a:gd name="connsiteX2" fmla="*/ 384074 w 514238"/>
                      <a:gd name="connsiteY2" fmla="*/ 216718 h 649849"/>
                      <a:gd name="connsiteX3" fmla="*/ 477628 w 514238"/>
                      <a:gd name="connsiteY3" fmla="*/ 200373 h 649849"/>
                      <a:gd name="connsiteX4" fmla="*/ 508674 w 514238"/>
                      <a:gd name="connsiteY4" fmla="*/ 447671 h 649849"/>
                      <a:gd name="connsiteX5" fmla="*/ 372153 w 514238"/>
                      <a:gd name="connsiteY5" fmla="*/ 647266 h 649849"/>
                      <a:gd name="connsiteX6" fmla="*/ 227539 w 514238"/>
                      <a:gd name="connsiteY6" fmla="*/ 554466 h 649849"/>
                      <a:gd name="connsiteX7" fmla="*/ 133994 w 514238"/>
                      <a:gd name="connsiteY7" fmla="*/ 456950 h 649849"/>
                      <a:gd name="connsiteX0" fmla="*/ 0 w 514238"/>
                      <a:gd name="connsiteY0" fmla="*/ 371988 h 649849"/>
                      <a:gd name="connsiteX1" fmla="*/ 198413 w 514238"/>
                      <a:gd name="connsiteY1" fmla="*/ 2228 h 649849"/>
                      <a:gd name="connsiteX2" fmla="*/ 384074 w 514238"/>
                      <a:gd name="connsiteY2" fmla="*/ 216718 h 649849"/>
                      <a:gd name="connsiteX3" fmla="*/ 477628 w 514238"/>
                      <a:gd name="connsiteY3" fmla="*/ 200373 h 649849"/>
                      <a:gd name="connsiteX4" fmla="*/ 508674 w 514238"/>
                      <a:gd name="connsiteY4" fmla="*/ 447671 h 649849"/>
                      <a:gd name="connsiteX5" fmla="*/ 372153 w 514238"/>
                      <a:gd name="connsiteY5" fmla="*/ 647266 h 649849"/>
                      <a:gd name="connsiteX6" fmla="*/ 227539 w 514238"/>
                      <a:gd name="connsiteY6" fmla="*/ 554466 h 649849"/>
                      <a:gd name="connsiteX7" fmla="*/ 2528 w 514238"/>
                      <a:gd name="connsiteY7" fmla="*/ 382711 h 649849"/>
                      <a:gd name="connsiteX0" fmla="*/ 0 w 514238"/>
                      <a:gd name="connsiteY0" fmla="*/ 371988 h 648557"/>
                      <a:gd name="connsiteX1" fmla="*/ 198413 w 514238"/>
                      <a:gd name="connsiteY1" fmla="*/ 2228 h 648557"/>
                      <a:gd name="connsiteX2" fmla="*/ 384074 w 514238"/>
                      <a:gd name="connsiteY2" fmla="*/ 216718 h 648557"/>
                      <a:gd name="connsiteX3" fmla="*/ 477628 w 514238"/>
                      <a:gd name="connsiteY3" fmla="*/ 200373 h 648557"/>
                      <a:gd name="connsiteX4" fmla="*/ 508674 w 514238"/>
                      <a:gd name="connsiteY4" fmla="*/ 447671 h 648557"/>
                      <a:gd name="connsiteX5" fmla="*/ 372153 w 514238"/>
                      <a:gd name="connsiteY5" fmla="*/ 647266 h 648557"/>
                      <a:gd name="connsiteX6" fmla="*/ 201245 w 514238"/>
                      <a:gd name="connsiteY6" fmla="*/ 461664 h 648557"/>
                      <a:gd name="connsiteX7" fmla="*/ 2528 w 514238"/>
                      <a:gd name="connsiteY7" fmla="*/ 382711 h 648557"/>
                      <a:gd name="connsiteX0" fmla="*/ 0 w 514238"/>
                      <a:gd name="connsiteY0" fmla="*/ 371988 h 648555"/>
                      <a:gd name="connsiteX1" fmla="*/ 198413 w 514238"/>
                      <a:gd name="connsiteY1" fmla="*/ 2228 h 648555"/>
                      <a:gd name="connsiteX2" fmla="*/ 384074 w 514238"/>
                      <a:gd name="connsiteY2" fmla="*/ 216718 h 648555"/>
                      <a:gd name="connsiteX3" fmla="*/ 477628 w 514238"/>
                      <a:gd name="connsiteY3" fmla="*/ 200373 h 648555"/>
                      <a:gd name="connsiteX4" fmla="*/ 508674 w 514238"/>
                      <a:gd name="connsiteY4" fmla="*/ 447671 h 648555"/>
                      <a:gd name="connsiteX5" fmla="*/ 372153 w 514238"/>
                      <a:gd name="connsiteY5" fmla="*/ 647266 h 648555"/>
                      <a:gd name="connsiteX6" fmla="*/ 201245 w 514238"/>
                      <a:gd name="connsiteY6" fmla="*/ 461664 h 648555"/>
                      <a:gd name="connsiteX7" fmla="*/ 9102 w 514238"/>
                      <a:gd name="connsiteY7" fmla="*/ 345592 h 648555"/>
                      <a:gd name="connsiteX0" fmla="*/ 4045 w 518283"/>
                      <a:gd name="connsiteY0" fmla="*/ 371988 h 648557"/>
                      <a:gd name="connsiteX1" fmla="*/ 202458 w 518283"/>
                      <a:gd name="connsiteY1" fmla="*/ 2228 h 648557"/>
                      <a:gd name="connsiteX2" fmla="*/ 388119 w 518283"/>
                      <a:gd name="connsiteY2" fmla="*/ 216718 h 648557"/>
                      <a:gd name="connsiteX3" fmla="*/ 481673 w 518283"/>
                      <a:gd name="connsiteY3" fmla="*/ 200373 h 648557"/>
                      <a:gd name="connsiteX4" fmla="*/ 512719 w 518283"/>
                      <a:gd name="connsiteY4" fmla="*/ 447671 h 648557"/>
                      <a:gd name="connsiteX5" fmla="*/ 376198 w 518283"/>
                      <a:gd name="connsiteY5" fmla="*/ 647266 h 648557"/>
                      <a:gd name="connsiteX6" fmla="*/ 205290 w 518283"/>
                      <a:gd name="connsiteY6" fmla="*/ 461664 h 648557"/>
                      <a:gd name="connsiteX7" fmla="*/ 0 w 518283"/>
                      <a:gd name="connsiteY7" fmla="*/ 419831 h 648557"/>
                      <a:gd name="connsiteX0" fmla="*/ 4045 w 518283"/>
                      <a:gd name="connsiteY0" fmla="*/ 371988 h 648598"/>
                      <a:gd name="connsiteX1" fmla="*/ 202458 w 518283"/>
                      <a:gd name="connsiteY1" fmla="*/ 2228 h 648598"/>
                      <a:gd name="connsiteX2" fmla="*/ 388119 w 518283"/>
                      <a:gd name="connsiteY2" fmla="*/ 216718 h 648598"/>
                      <a:gd name="connsiteX3" fmla="*/ 481673 w 518283"/>
                      <a:gd name="connsiteY3" fmla="*/ 200373 h 648598"/>
                      <a:gd name="connsiteX4" fmla="*/ 512719 w 518283"/>
                      <a:gd name="connsiteY4" fmla="*/ 447671 h 648598"/>
                      <a:gd name="connsiteX5" fmla="*/ 376198 w 518283"/>
                      <a:gd name="connsiteY5" fmla="*/ 647266 h 648598"/>
                      <a:gd name="connsiteX6" fmla="*/ 205290 w 518283"/>
                      <a:gd name="connsiteY6" fmla="*/ 461664 h 648598"/>
                      <a:gd name="connsiteX7" fmla="*/ 35064 w 518283"/>
                      <a:gd name="connsiteY7" fmla="*/ 421195 h 648598"/>
                      <a:gd name="connsiteX8" fmla="*/ 0 w 518283"/>
                      <a:gd name="connsiteY8" fmla="*/ 419831 h 648598"/>
                      <a:gd name="connsiteX0" fmla="*/ 4045 w 518283"/>
                      <a:gd name="connsiteY0" fmla="*/ 370890 h 647500"/>
                      <a:gd name="connsiteX1" fmla="*/ 81078 w 518283"/>
                      <a:gd name="connsiteY1" fmla="*/ 141693 h 647500"/>
                      <a:gd name="connsiteX2" fmla="*/ 202458 w 518283"/>
                      <a:gd name="connsiteY2" fmla="*/ 1130 h 647500"/>
                      <a:gd name="connsiteX3" fmla="*/ 388119 w 518283"/>
                      <a:gd name="connsiteY3" fmla="*/ 215620 h 647500"/>
                      <a:gd name="connsiteX4" fmla="*/ 481673 w 518283"/>
                      <a:gd name="connsiteY4" fmla="*/ 199275 h 647500"/>
                      <a:gd name="connsiteX5" fmla="*/ 512719 w 518283"/>
                      <a:gd name="connsiteY5" fmla="*/ 446573 h 647500"/>
                      <a:gd name="connsiteX6" fmla="*/ 376198 w 518283"/>
                      <a:gd name="connsiteY6" fmla="*/ 646168 h 647500"/>
                      <a:gd name="connsiteX7" fmla="*/ 205290 w 518283"/>
                      <a:gd name="connsiteY7" fmla="*/ 460566 h 647500"/>
                      <a:gd name="connsiteX8" fmla="*/ 35064 w 518283"/>
                      <a:gd name="connsiteY8" fmla="*/ 420097 h 647500"/>
                      <a:gd name="connsiteX9" fmla="*/ 0 w 518283"/>
                      <a:gd name="connsiteY9" fmla="*/ 418733 h 647500"/>
                      <a:gd name="connsiteX0" fmla="*/ 4045 w 518283"/>
                      <a:gd name="connsiteY0" fmla="*/ 371286 h 647896"/>
                      <a:gd name="connsiteX1" fmla="*/ 35065 w 518283"/>
                      <a:gd name="connsiteY1" fmla="*/ 132809 h 647896"/>
                      <a:gd name="connsiteX2" fmla="*/ 202458 w 518283"/>
                      <a:gd name="connsiteY2" fmla="*/ 1526 h 647896"/>
                      <a:gd name="connsiteX3" fmla="*/ 388119 w 518283"/>
                      <a:gd name="connsiteY3" fmla="*/ 216016 h 647896"/>
                      <a:gd name="connsiteX4" fmla="*/ 481673 w 518283"/>
                      <a:gd name="connsiteY4" fmla="*/ 199671 h 647896"/>
                      <a:gd name="connsiteX5" fmla="*/ 512719 w 518283"/>
                      <a:gd name="connsiteY5" fmla="*/ 446969 h 647896"/>
                      <a:gd name="connsiteX6" fmla="*/ 376198 w 518283"/>
                      <a:gd name="connsiteY6" fmla="*/ 646564 h 647896"/>
                      <a:gd name="connsiteX7" fmla="*/ 205290 w 518283"/>
                      <a:gd name="connsiteY7" fmla="*/ 460962 h 647896"/>
                      <a:gd name="connsiteX8" fmla="*/ 35064 w 518283"/>
                      <a:gd name="connsiteY8" fmla="*/ 420493 h 647896"/>
                      <a:gd name="connsiteX9" fmla="*/ 0 w 518283"/>
                      <a:gd name="connsiteY9" fmla="*/ 419129 h 647896"/>
                      <a:gd name="connsiteX0" fmla="*/ 10619 w 524857"/>
                      <a:gd name="connsiteY0" fmla="*/ 371288 h 647898"/>
                      <a:gd name="connsiteX1" fmla="*/ 41639 w 524857"/>
                      <a:gd name="connsiteY1" fmla="*/ 132811 h 647898"/>
                      <a:gd name="connsiteX2" fmla="*/ 209032 w 524857"/>
                      <a:gd name="connsiteY2" fmla="*/ 1528 h 647898"/>
                      <a:gd name="connsiteX3" fmla="*/ 394693 w 524857"/>
                      <a:gd name="connsiteY3" fmla="*/ 216018 h 647898"/>
                      <a:gd name="connsiteX4" fmla="*/ 488247 w 524857"/>
                      <a:gd name="connsiteY4" fmla="*/ 199673 h 647898"/>
                      <a:gd name="connsiteX5" fmla="*/ 519293 w 524857"/>
                      <a:gd name="connsiteY5" fmla="*/ 446971 h 647898"/>
                      <a:gd name="connsiteX6" fmla="*/ 382772 w 524857"/>
                      <a:gd name="connsiteY6" fmla="*/ 646566 h 647898"/>
                      <a:gd name="connsiteX7" fmla="*/ 211864 w 524857"/>
                      <a:gd name="connsiteY7" fmla="*/ 460964 h 647898"/>
                      <a:gd name="connsiteX8" fmla="*/ 41638 w 524857"/>
                      <a:gd name="connsiteY8" fmla="*/ 420495 h 647898"/>
                      <a:gd name="connsiteX9" fmla="*/ 0 w 524857"/>
                      <a:gd name="connsiteY9" fmla="*/ 372732 h 647898"/>
                      <a:gd name="connsiteX0" fmla="*/ 0 w 514238"/>
                      <a:gd name="connsiteY0" fmla="*/ 371288 h 647898"/>
                      <a:gd name="connsiteX1" fmla="*/ 31020 w 514238"/>
                      <a:gd name="connsiteY1" fmla="*/ 132811 h 647898"/>
                      <a:gd name="connsiteX2" fmla="*/ 198413 w 514238"/>
                      <a:gd name="connsiteY2" fmla="*/ 1528 h 647898"/>
                      <a:gd name="connsiteX3" fmla="*/ 384074 w 514238"/>
                      <a:gd name="connsiteY3" fmla="*/ 216018 h 647898"/>
                      <a:gd name="connsiteX4" fmla="*/ 477628 w 514238"/>
                      <a:gd name="connsiteY4" fmla="*/ 199673 h 647898"/>
                      <a:gd name="connsiteX5" fmla="*/ 508674 w 514238"/>
                      <a:gd name="connsiteY5" fmla="*/ 446971 h 647898"/>
                      <a:gd name="connsiteX6" fmla="*/ 372153 w 514238"/>
                      <a:gd name="connsiteY6" fmla="*/ 646566 h 647898"/>
                      <a:gd name="connsiteX7" fmla="*/ 201245 w 514238"/>
                      <a:gd name="connsiteY7" fmla="*/ 460964 h 647898"/>
                      <a:gd name="connsiteX8" fmla="*/ 31019 w 514238"/>
                      <a:gd name="connsiteY8" fmla="*/ 420495 h 647898"/>
                      <a:gd name="connsiteX9" fmla="*/ 4171 w 514238"/>
                      <a:gd name="connsiteY9" fmla="*/ 357071 h 647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14238" h="647898">
                        <a:moveTo>
                          <a:pt x="0" y="371288"/>
                        </a:moveTo>
                        <a:cubicBezTo>
                          <a:pt x="12839" y="333089"/>
                          <a:pt x="-2049" y="194438"/>
                          <a:pt x="31020" y="132811"/>
                        </a:cubicBezTo>
                        <a:cubicBezTo>
                          <a:pt x="64089" y="71184"/>
                          <a:pt x="139571" y="-12340"/>
                          <a:pt x="198413" y="1528"/>
                        </a:cubicBezTo>
                        <a:cubicBezTo>
                          <a:pt x="257255" y="15396"/>
                          <a:pt x="337538" y="182994"/>
                          <a:pt x="384074" y="216018"/>
                        </a:cubicBezTo>
                        <a:cubicBezTo>
                          <a:pt x="430610" y="249042"/>
                          <a:pt x="456861" y="161181"/>
                          <a:pt x="477628" y="199673"/>
                        </a:cubicBezTo>
                        <a:cubicBezTo>
                          <a:pt x="498395" y="238165"/>
                          <a:pt x="526253" y="372489"/>
                          <a:pt x="508674" y="446971"/>
                        </a:cubicBezTo>
                        <a:cubicBezTo>
                          <a:pt x="491095" y="521453"/>
                          <a:pt x="419009" y="628767"/>
                          <a:pt x="372153" y="646566"/>
                        </a:cubicBezTo>
                        <a:cubicBezTo>
                          <a:pt x="325297" y="664365"/>
                          <a:pt x="258101" y="498642"/>
                          <a:pt x="201245" y="460964"/>
                        </a:cubicBezTo>
                        <a:cubicBezTo>
                          <a:pt x="144389" y="423286"/>
                          <a:pt x="65234" y="427467"/>
                          <a:pt x="31019" y="420495"/>
                        </a:cubicBezTo>
                        <a:cubicBezTo>
                          <a:pt x="-3196" y="413523"/>
                          <a:pt x="10015" y="357298"/>
                          <a:pt x="4171" y="357071"/>
                        </a:cubicBezTo>
                      </a:path>
                    </a:pathLst>
                  </a:custGeom>
                  <a:solidFill>
                    <a:schemeClr val="accent6">
                      <a:lumMod val="40000"/>
                      <a:lumOff val="60000"/>
                    </a:schemeClr>
                  </a:solidFill>
                  <a:ln w="127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 dirty="0"/>
                  </a:p>
                </p:txBody>
              </p:sp>
              <p:sp>
                <p:nvSpPr>
                  <p:cNvPr id="37" name="Arc 36">
                    <a:extLst>
                      <a:ext uri="{FF2B5EF4-FFF2-40B4-BE49-F238E27FC236}">
                        <a16:creationId xmlns:a16="http://schemas.microsoft.com/office/drawing/2014/main" id="{8E449182-7578-0054-9785-EFC4DAD95F10}"/>
                      </a:ext>
                    </a:extLst>
                  </p:cNvPr>
                  <p:cNvSpPr/>
                  <p:nvPr/>
                </p:nvSpPr>
                <p:spPr>
                  <a:xfrm rot="18555894" flipV="1">
                    <a:off x="3499323" y="709617"/>
                    <a:ext cx="904875" cy="1327150"/>
                  </a:xfrm>
                  <a:prstGeom prst="arc">
                    <a:avLst>
                      <a:gd name="adj1" fmla="val 19336804"/>
                      <a:gd name="adj2" fmla="val 3005789"/>
                    </a:avLst>
                  </a:prstGeom>
                  <a:ln w="19050">
                    <a:solidFill>
                      <a:schemeClr val="tx1"/>
                    </a:solidFill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38" name="Text Box 115">
                    <a:extLst>
                      <a:ext uri="{FF2B5EF4-FFF2-40B4-BE49-F238E27FC236}">
                        <a16:creationId xmlns:a16="http://schemas.microsoft.com/office/drawing/2014/main" id="{009235E9-1CE6-43AC-1612-61C62133DAB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9717686">
                    <a:off x="4356688" y="1204918"/>
                    <a:ext cx="355600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400" b="1" dirty="0">
                        <a:latin typeface="Calibri Light" charset="0"/>
                      </a:rPr>
                      <a:t>H</a:t>
                    </a:r>
                    <a:r>
                      <a:rPr lang="fr-FR" altLang="fr-FR" sz="1400" b="1" baseline="30000" dirty="0">
                        <a:latin typeface="Calibri Light" charset="0"/>
                      </a:rPr>
                      <a:t>+</a:t>
                    </a:r>
                  </a:p>
                </p:txBody>
              </p:sp>
              <p:sp>
                <p:nvSpPr>
                  <p:cNvPr id="39" name="Text Box 115">
                    <a:extLst>
                      <a:ext uri="{FF2B5EF4-FFF2-40B4-BE49-F238E27FC236}">
                        <a16:creationId xmlns:a16="http://schemas.microsoft.com/office/drawing/2014/main" id="{C967758F-EF6A-4E3E-434A-14865410DF3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9717686">
                    <a:off x="4220266" y="1691927"/>
                    <a:ext cx="457200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400" b="1" dirty="0">
                        <a:latin typeface="Calibri Light" charset="0"/>
                      </a:rPr>
                      <a:t>CO</a:t>
                    </a:r>
                    <a:r>
                      <a:rPr lang="fr-FR" altLang="fr-FR" sz="1400" b="1" baseline="-25000" dirty="0">
                        <a:latin typeface="Calibri Light" charset="0"/>
                      </a:rPr>
                      <a:t>2</a:t>
                    </a:r>
                    <a:endParaRPr lang="fr-FR" altLang="fr-FR" sz="1400" b="1" baseline="30000" dirty="0">
                      <a:latin typeface="Calibri Light" charset="0"/>
                    </a:endParaRPr>
                  </a:p>
                </p:txBody>
              </p:sp>
              <p:sp>
                <p:nvSpPr>
                  <p:cNvPr id="40" name="Arc 39">
                    <a:extLst>
                      <a:ext uri="{FF2B5EF4-FFF2-40B4-BE49-F238E27FC236}">
                        <a16:creationId xmlns:a16="http://schemas.microsoft.com/office/drawing/2014/main" id="{9ED05340-D643-D1EB-3497-EABCFC809D02}"/>
                      </a:ext>
                    </a:extLst>
                  </p:cNvPr>
                  <p:cNvSpPr/>
                  <p:nvPr/>
                </p:nvSpPr>
                <p:spPr>
                  <a:xfrm rot="21032480" flipV="1">
                    <a:off x="3710324" y="1195043"/>
                    <a:ext cx="766763" cy="784225"/>
                  </a:xfrm>
                  <a:prstGeom prst="arc">
                    <a:avLst>
                      <a:gd name="adj1" fmla="val 19948721"/>
                      <a:gd name="adj2" fmla="val 543410"/>
                    </a:avLst>
                  </a:prstGeom>
                  <a:ln w="19050">
                    <a:solidFill>
                      <a:schemeClr val="tx1"/>
                    </a:solidFill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41" name="Text Box 115">
                    <a:extLst>
                      <a:ext uri="{FF2B5EF4-FFF2-40B4-BE49-F238E27FC236}">
                        <a16:creationId xmlns:a16="http://schemas.microsoft.com/office/drawing/2014/main" id="{CE2FD1C0-9E1D-423F-ED15-C7B867EABAC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9717686">
                    <a:off x="3814669" y="496834"/>
                    <a:ext cx="517525" cy="2778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200" dirty="0">
                        <a:latin typeface="Calibri Light" charset="0"/>
                      </a:rPr>
                      <a:t>ACA4</a:t>
                    </a:r>
                    <a:endParaRPr lang="fr-FR" altLang="fr-FR" sz="1200" baseline="30000" dirty="0">
                      <a:latin typeface="Calibri Light" charset="0"/>
                    </a:endParaRPr>
                  </a:p>
                </p:txBody>
              </p:sp>
              <p:sp>
                <p:nvSpPr>
                  <p:cNvPr id="42" name="Text Box 115">
                    <a:extLst>
                      <a:ext uri="{FF2B5EF4-FFF2-40B4-BE49-F238E27FC236}">
                        <a16:creationId xmlns:a16="http://schemas.microsoft.com/office/drawing/2014/main" id="{E03FA354-2726-9110-071C-745F448A8D3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8917686" flipV="1">
                    <a:off x="3220213" y="1849959"/>
                    <a:ext cx="600363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200" dirty="0">
                        <a:latin typeface="Calibri Light" charset="0"/>
                      </a:rPr>
                      <a:t>LCI1</a:t>
                    </a:r>
                    <a:endParaRPr lang="fr-FR" altLang="fr-FR" sz="1200" baseline="30000" dirty="0">
                      <a:latin typeface="Calibri Light" charset="0"/>
                    </a:endParaRPr>
                  </a:p>
                </p:txBody>
              </p:sp>
              <p:sp>
                <p:nvSpPr>
                  <p:cNvPr id="43" name="Text Box 115">
                    <a:extLst>
                      <a:ext uri="{FF2B5EF4-FFF2-40B4-BE49-F238E27FC236}">
                        <a16:creationId xmlns:a16="http://schemas.microsoft.com/office/drawing/2014/main" id="{AC663B50-C900-0875-2401-47B3021694E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9717686" flipH="1">
                    <a:off x="3592309" y="686459"/>
                    <a:ext cx="377825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400" b="1" dirty="0">
                        <a:latin typeface="Calibri Light" charset="0"/>
                      </a:rPr>
                      <a:t>H</a:t>
                    </a:r>
                    <a:r>
                      <a:rPr lang="fr-FR" altLang="fr-FR" sz="1400" b="1" baseline="30000" dirty="0">
                        <a:latin typeface="Calibri Light" charset="0"/>
                      </a:rPr>
                      <a:t>+</a:t>
                    </a:r>
                  </a:p>
                </p:txBody>
              </p:sp>
              <p:sp>
                <p:nvSpPr>
                  <p:cNvPr id="44" name="Arc 43">
                    <a:extLst>
                      <a:ext uri="{FF2B5EF4-FFF2-40B4-BE49-F238E27FC236}">
                        <a16:creationId xmlns:a16="http://schemas.microsoft.com/office/drawing/2014/main" id="{5244328E-0F58-8E4C-C9C0-7928A1110C7B}"/>
                      </a:ext>
                    </a:extLst>
                  </p:cNvPr>
                  <p:cNvSpPr/>
                  <p:nvPr/>
                </p:nvSpPr>
                <p:spPr>
                  <a:xfrm rot="12469082" flipV="1">
                    <a:off x="3201471" y="833139"/>
                    <a:ext cx="774700" cy="850418"/>
                  </a:xfrm>
                  <a:prstGeom prst="arc">
                    <a:avLst>
                      <a:gd name="adj1" fmla="val 17885691"/>
                      <a:gd name="adj2" fmla="val 3696229"/>
                    </a:avLst>
                  </a:prstGeom>
                  <a:ln w="19050">
                    <a:solidFill>
                      <a:schemeClr val="tx1"/>
                    </a:solidFill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49" name="Forme libre 48">
                    <a:extLst>
                      <a:ext uri="{FF2B5EF4-FFF2-40B4-BE49-F238E27FC236}">
                        <a16:creationId xmlns:a16="http://schemas.microsoft.com/office/drawing/2014/main" id="{3BB63382-1629-42E3-5A0E-16DD7DB406E5}"/>
                      </a:ext>
                    </a:extLst>
                  </p:cNvPr>
                  <p:cNvSpPr/>
                  <p:nvPr/>
                </p:nvSpPr>
                <p:spPr bwMode="auto">
                  <a:xfrm rot="658352">
                    <a:off x="3939870" y="808066"/>
                    <a:ext cx="369888" cy="406400"/>
                  </a:xfrm>
                  <a:custGeom>
                    <a:avLst/>
                    <a:gdLst>
                      <a:gd name="connsiteX0" fmla="*/ 0 w 692727"/>
                      <a:gd name="connsiteY0" fmla="*/ 304813 h 304813"/>
                      <a:gd name="connsiteX1" fmla="*/ 152400 w 692727"/>
                      <a:gd name="connsiteY1" fmla="*/ 13 h 304813"/>
                      <a:gd name="connsiteX2" fmla="*/ 471054 w 692727"/>
                      <a:gd name="connsiteY2" fmla="*/ 290958 h 304813"/>
                      <a:gd name="connsiteX3" fmla="*/ 692727 w 692727"/>
                      <a:gd name="connsiteY3" fmla="*/ 13 h 304813"/>
                      <a:gd name="connsiteX4" fmla="*/ 692727 w 692727"/>
                      <a:gd name="connsiteY4" fmla="*/ 13 h 304813"/>
                      <a:gd name="connsiteX0" fmla="*/ 0 w 692727"/>
                      <a:gd name="connsiteY0" fmla="*/ 308190 h 308190"/>
                      <a:gd name="connsiteX1" fmla="*/ 152400 w 692727"/>
                      <a:gd name="connsiteY1" fmla="*/ 3390 h 308190"/>
                      <a:gd name="connsiteX2" fmla="*/ 477628 w 692727"/>
                      <a:gd name="connsiteY2" fmla="*/ 136575 h 308190"/>
                      <a:gd name="connsiteX3" fmla="*/ 692727 w 692727"/>
                      <a:gd name="connsiteY3" fmla="*/ 3390 h 308190"/>
                      <a:gd name="connsiteX4" fmla="*/ 692727 w 692727"/>
                      <a:gd name="connsiteY4" fmla="*/ 3390 h 308190"/>
                      <a:gd name="connsiteX0" fmla="*/ 0 w 692727"/>
                      <a:gd name="connsiteY0" fmla="*/ 372368 h 372368"/>
                      <a:gd name="connsiteX1" fmla="*/ 198413 w 692727"/>
                      <a:gd name="connsiteY1" fmla="*/ 2608 h 372368"/>
                      <a:gd name="connsiteX2" fmla="*/ 477628 w 692727"/>
                      <a:gd name="connsiteY2" fmla="*/ 200753 h 372368"/>
                      <a:gd name="connsiteX3" fmla="*/ 692727 w 692727"/>
                      <a:gd name="connsiteY3" fmla="*/ 67568 h 372368"/>
                      <a:gd name="connsiteX4" fmla="*/ 692727 w 692727"/>
                      <a:gd name="connsiteY4" fmla="*/ 67568 h 372368"/>
                      <a:gd name="connsiteX0" fmla="*/ 0 w 692727"/>
                      <a:gd name="connsiteY0" fmla="*/ 372368 h 735734"/>
                      <a:gd name="connsiteX1" fmla="*/ 198413 w 692727"/>
                      <a:gd name="connsiteY1" fmla="*/ 2608 h 735734"/>
                      <a:gd name="connsiteX2" fmla="*/ 477628 w 692727"/>
                      <a:gd name="connsiteY2" fmla="*/ 200753 h 735734"/>
                      <a:gd name="connsiteX3" fmla="*/ 692727 w 692727"/>
                      <a:gd name="connsiteY3" fmla="*/ 67568 h 735734"/>
                      <a:gd name="connsiteX4" fmla="*/ 364060 w 692727"/>
                      <a:gd name="connsiteY4" fmla="*/ 735734 h 735734"/>
                      <a:gd name="connsiteX0" fmla="*/ 0 w 653287"/>
                      <a:gd name="connsiteY0" fmla="*/ 372838 h 736204"/>
                      <a:gd name="connsiteX1" fmla="*/ 198413 w 653287"/>
                      <a:gd name="connsiteY1" fmla="*/ 3078 h 736204"/>
                      <a:gd name="connsiteX2" fmla="*/ 477628 w 653287"/>
                      <a:gd name="connsiteY2" fmla="*/ 201223 h 736204"/>
                      <a:gd name="connsiteX3" fmla="*/ 653287 w 653287"/>
                      <a:gd name="connsiteY3" fmla="*/ 290761 h 736204"/>
                      <a:gd name="connsiteX4" fmla="*/ 364060 w 653287"/>
                      <a:gd name="connsiteY4" fmla="*/ 736204 h 736204"/>
                      <a:gd name="connsiteX0" fmla="*/ 0 w 653304"/>
                      <a:gd name="connsiteY0" fmla="*/ 372840 h 736206"/>
                      <a:gd name="connsiteX1" fmla="*/ 198413 w 653304"/>
                      <a:gd name="connsiteY1" fmla="*/ 3080 h 736206"/>
                      <a:gd name="connsiteX2" fmla="*/ 477628 w 653304"/>
                      <a:gd name="connsiteY2" fmla="*/ 201225 h 736206"/>
                      <a:gd name="connsiteX3" fmla="*/ 653287 w 653304"/>
                      <a:gd name="connsiteY3" fmla="*/ 290763 h 736206"/>
                      <a:gd name="connsiteX4" fmla="*/ 364060 w 653304"/>
                      <a:gd name="connsiteY4" fmla="*/ 736206 h 736206"/>
                      <a:gd name="connsiteX0" fmla="*/ 0 w 653305"/>
                      <a:gd name="connsiteY0" fmla="*/ 377795 h 741161"/>
                      <a:gd name="connsiteX1" fmla="*/ 198413 w 653305"/>
                      <a:gd name="connsiteY1" fmla="*/ 8035 h 741161"/>
                      <a:gd name="connsiteX2" fmla="*/ 364355 w 653305"/>
                      <a:gd name="connsiteY2" fmla="*/ 129723 h 741161"/>
                      <a:gd name="connsiteX3" fmla="*/ 477628 w 653305"/>
                      <a:gd name="connsiteY3" fmla="*/ 206180 h 741161"/>
                      <a:gd name="connsiteX4" fmla="*/ 653287 w 653305"/>
                      <a:gd name="connsiteY4" fmla="*/ 295718 h 741161"/>
                      <a:gd name="connsiteX5" fmla="*/ 364060 w 653305"/>
                      <a:gd name="connsiteY5" fmla="*/ 741161 h 741161"/>
                      <a:gd name="connsiteX0" fmla="*/ 0 w 653305"/>
                      <a:gd name="connsiteY0" fmla="*/ 371990 h 735356"/>
                      <a:gd name="connsiteX1" fmla="*/ 198413 w 653305"/>
                      <a:gd name="connsiteY1" fmla="*/ 2230 h 735356"/>
                      <a:gd name="connsiteX2" fmla="*/ 384074 w 653305"/>
                      <a:gd name="connsiteY2" fmla="*/ 216720 h 735356"/>
                      <a:gd name="connsiteX3" fmla="*/ 477628 w 653305"/>
                      <a:gd name="connsiteY3" fmla="*/ 200375 h 735356"/>
                      <a:gd name="connsiteX4" fmla="*/ 653287 w 653305"/>
                      <a:gd name="connsiteY4" fmla="*/ 289913 h 735356"/>
                      <a:gd name="connsiteX5" fmla="*/ 364060 w 653305"/>
                      <a:gd name="connsiteY5" fmla="*/ 735356 h 735356"/>
                      <a:gd name="connsiteX0" fmla="*/ 0 w 541582"/>
                      <a:gd name="connsiteY0" fmla="*/ 371988 h 735354"/>
                      <a:gd name="connsiteX1" fmla="*/ 198413 w 541582"/>
                      <a:gd name="connsiteY1" fmla="*/ 2228 h 735354"/>
                      <a:gd name="connsiteX2" fmla="*/ 384074 w 541582"/>
                      <a:gd name="connsiteY2" fmla="*/ 216718 h 735354"/>
                      <a:gd name="connsiteX3" fmla="*/ 477628 w 541582"/>
                      <a:gd name="connsiteY3" fmla="*/ 200373 h 735354"/>
                      <a:gd name="connsiteX4" fmla="*/ 541540 w 541582"/>
                      <a:gd name="connsiteY4" fmla="*/ 419831 h 735354"/>
                      <a:gd name="connsiteX5" fmla="*/ 364060 w 541582"/>
                      <a:gd name="connsiteY5" fmla="*/ 735354 h 735354"/>
                      <a:gd name="connsiteX0" fmla="*/ 0 w 541582"/>
                      <a:gd name="connsiteY0" fmla="*/ 371988 h 744633"/>
                      <a:gd name="connsiteX1" fmla="*/ 198413 w 541582"/>
                      <a:gd name="connsiteY1" fmla="*/ 2228 h 744633"/>
                      <a:gd name="connsiteX2" fmla="*/ 384074 w 541582"/>
                      <a:gd name="connsiteY2" fmla="*/ 216718 h 744633"/>
                      <a:gd name="connsiteX3" fmla="*/ 477628 w 541582"/>
                      <a:gd name="connsiteY3" fmla="*/ 200373 h 744633"/>
                      <a:gd name="connsiteX4" fmla="*/ 541540 w 541582"/>
                      <a:gd name="connsiteY4" fmla="*/ 419831 h 744633"/>
                      <a:gd name="connsiteX5" fmla="*/ 364060 w 541582"/>
                      <a:gd name="connsiteY5" fmla="*/ 744633 h 744633"/>
                      <a:gd name="connsiteX0" fmla="*/ 0 w 541585"/>
                      <a:gd name="connsiteY0" fmla="*/ 371988 h 744633"/>
                      <a:gd name="connsiteX1" fmla="*/ 198413 w 541585"/>
                      <a:gd name="connsiteY1" fmla="*/ 2228 h 744633"/>
                      <a:gd name="connsiteX2" fmla="*/ 384074 w 541585"/>
                      <a:gd name="connsiteY2" fmla="*/ 216718 h 744633"/>
                      <a:gd name="connsiteX3" fmla="*/ 477628 w 541585"/>
                      <a:gd name="connsiteY3" fmla="*/ 200373 h 744633"/>
                      <a:gd name="connsiteX4" fmla="*/ 541540 w 541585"/>
                      <a:gd name="connsiteY4" fmla="*/ 419831 h 744633"/>
                      <a:gd name="connsiteX5" fmla="*/ 364060 w 541585"/>
                      <a:gd name="connsiteY5" fmla="*/ 744633 h 744633"/>
                      <a:gd name="connsiteX0" fmla="*/ 0 w 541568"/>
                      <a:gd name="connsiteY0" fmla="*/ 371988 h 688954"/>
                      <a:gd name="connsiteX1" fmla="*/ 198413 w 541568"/>
                      <a:gd name="connsiteY1" fmla="*/ 2228 h 688954"/>
                      <a:gd name="connsiteX2" fmla="*/ 384074 w 541568"/>
                      <a:gd name="connsiteY2" fmla="*/ 216718 h 688954"/>
                      <a:gd name="connsiteX3" fmla="*/ 477628 w 541568"/>
                      <a:gd name="connsiteY3" fmla="*/ 200373 h 688954"/>
                      <a:gd name="connsiteX4" fmla="*/ 541540 w 541568"/>
                      <a:gd name="connsiteY4" fmla="*/ 419831 h 688954"/>
                      <a:gd name="connsiteX5" fmla="*/ 318047 w 541568"/>
                      <a:gd name="connsiteY5" fmla="*/ 688954 h 688954"/>
                      <a:gd name="connsiteX0" fmla="*/ 0 w 541540"/>
                      <a:gd name="connsiteY0" fmla="*/ 371988 h 688954"/>
                      <a:gd name="connsiteX1" fmla="*/ 198413 w 541540"/>
                      <a:gd name="connsiteY1" fmla="*/ 2228 h 688954"/>
                      <a:gd name="connsiteX2" fmla="*/ 384074 w 541540"/>
                      <a:gd name="connsiteY2" fmla="*/ 216718 h 688954"/>
                      <a:gd name="connsiteX3" fmla="*/ 477628 w 541540"/>
                      <a:gd name="connsiteY3" fmla="*/ 200373 h 688954"/>
                      <a:gd name="connsiteX4" fmla="*/ 541540 w 541540"/>
                      <a:gd name="connsiteY4" fmla="*/ 419831 h 688954"/>
                      <a:gd name="connsiteX5" fmla="*/ 318047 w 541540"/>
                      <a:gd name="connsiteY5" fmla="*/ 688954 h 688954"/>
                      <a:gd name="connsiteX0" fmla="*/ 0 w 508674"/>
                      <a:gd name="connsiteY0" fmla="*/ 371988 h 688954"/>
                      <a:gd name="connsiteX1" fmla="*/ 198413 w 508674"/>
                      <a:gd name="connsiteY1" fmla="*/ 2228 h 688954"/>
                      <a:gd name="connsiteX2" fmla="*/ 384074 w 508674"/>
                      <a:gd name="connsiteY2" fmla="*/ 216718 h 688954"/>
                      <a:gd name="connsiteX3" fmla="*/ 477628 w 508674"/>
                      <a:gd name="connsiteY3" fmla="*/ 200373 h 688954"/>
                      <a:gd name="connsiteX4" fmla="*/ 508674 w 508674"/>
                      <a:gd name="connsiteY4" fmla="*/ 447671 h 688954"/>
                      <a:gd name="connsiteX5" fmla="*/ 318047 w 508674"/>
                      <a:gd name="connsiteY5" fmla="*/ 688954 h 688954"/>
                      <a:gd name="connsiteX0" fmla="*/ 0 w 514238"/>
                      <a:gd name="connsiteY0" fmla="*/ 371988 h 688954"/>
                      <a:gd name="connsiteX1" fmla="*/ 198413 w 514238"/>
                      <a:gd name="connsiteY1" fmla="*/ 2228 h 688954"/>
                      <a:gd name="connsiteX2" fmla="*/ 384074 w 514238"/>
                      <a:gd name="connsiteY2" fmla="*/ 216718 h 688954"/>
                      <a:gd name="connsiteX3" fmla="*/ 477628 w 514238"/>
                      <a:gd name="connsiteY3" fmla="*/ 200373 h 688954"/>
                      <a:gd name="connsiteX4" fmla="*/ 508674 w 514238"/>
                      <a:gd name="connsiteY4" fmla="*/ 447671 h 688954"/>
                      <a:gd name="connsiteX5" fmla="*/ 372153 w 514238"/>
                      <a:gd name="connsiteY5" fmla="*/ 647266 h 688954"/>
                      <a:gd name="connsiteX6" fmla="*/ 318047 w 514238"/>
                      <a:gd name="connsiteY6" fmla="*/ 688954 h 688954"/>
                      <a:gd name="connsiteX0" fmla="*/ 0 w 514238"/>
                      <a:gd name="connsiteY0" fmla="*/ 371988 h 651855"/>
                      <a:gd name="connsiteX1" fmla="*/ 198413 w 514238"/>
                      <a:gd name="connsiteY1" fmla="*/ 2228 h 651855"/>
                      <a:gd name="connsiteX2" fmla="*/ 384074 w 514238"/>
                      <a:gd name="connsiteY2" fmla="*/ 216718 h 651855"/>
                      <a:gd name="connsiteX3" fmla="*/ 477628 w 514238"/>
                      <a:gd name="connsiteY3" fmla="*/ 200373 h 651855"/>
                      <a:gd name="connsiteX4" fmla="*/ 508674 w 514238"/>
                      <a:gd name="connsiteY4" fmla="*/ 447671 h 651855"/>
                      <a:gd name="connsiteX5" fmla="*/ 372153 w 514238"/>
                      <a:gd name="connsiteY5" fmla="*/ 647266 h 651855"/>
                      <a:gd name="connsiteX6" fmla="*/ 133994 w 514238"/>
                      <a:gd name="connsiteY6" fmla="*/ 456950 h 651855"/>
                      <a:gd name="connsiteX0" fmla="*/ 0 w 514238"/>
                      <a:gd name="connsiteY0" fmla="*/ 371988 h 649849"/>
                      <a:gd name="connsiteX1" fmla="*/ 198413 w 514238"/>
                      <a:gd name="connsiteY1" fmla="*/ 2228 h 649849"/>
                      <a:gd name="connsiteX2" fmla="*/ 384074 w 514238"/>
                      <a:gd name="connsiteY2" fmla="*/ 216718 h 649849"/>
                      <a:gd name="connsiteX3" fmla="*/ 477628 w 514238"/>
                      <a:gd name="connsiteY3" fmla="*/ 200373 h 649849"/>
                      <a:gd name="connsiteX4" fmla="*/ 508674 w 514238"/>
                      <a:gd name="connsiteY4" fmla="*/ 447671 h 649849"/>
                      <a:gd name="connsiteX5" fmla="*/ 372153 w 514238"/>
                      <a:gd name="connsiteY5" fmla="*/ 647266 h 649849"/>
                      <a:gd name="connsiteX6" fmla="*/ 227539 w 514238"/>
                      <a:gd name="connsiteY6" fmla="*/ 554466 h 649849"/>
                      <a:gd name="connsiteX7" fmla="*/ 133994 w 514238"/>
                      <a:gd name="connsiteY7" fmla="*/ 456950 h 649849"/>
                      <a:gd name="connsiteX0" fmla="*/ 0 w 514238"/>
                      <a:gd name="connsiteY0" fmla="*/ 371988 h 649849"/>
                      <a:gd name="connsiteX1" fmla="*/ 198413 w 514238"/>
                      <a:gd name="connsiteY1" fmla="*/ 2228 h 649849"/>
                      <a:gd name="connsiteX2" fmla="*/ 384074 w 514238"/>
                      <a:gd name="connsiteY2" fmla="*/ 216718 h 649849"/>
                      <a:gd name="connsiteX3" fmla="*/ 477628 w 514238"/>
                      <a:gd name="connsiteY3" fmla="*/ 200373 h 649849"/>
                      <a:gd name="connsiteX4" fmla="*/ 508674 w 514238"/>
                      <a:gd name="connsiteY4" fmla="*/ 447671 h 649849"/>
                      <a:gd name="connsiteX5" fmla="*/ 372153 w 514238"/>
                      <a:gd name="connsiteY5" fmla="*/ 647266 h 649849"/>
                      <a:gd name="connsiteX6" fmla="*/ 227539 w 514238"/>
                      <a:gd name="connsiteY6" fmla="*/ 554466 h 649849"/>
                      <a:gd name="connsiteX7" fmla="*/ 2528 w 514238"/>
                      <a:gd name="connsiteY7" fmla="*/ 382711 h 649849"/>
                      <a:gd name="connsiteX0" fmla="*/ 0 w 514238"/>
                      <a:gd name="connsiteY0" fmla="*/ 371988 h 648557"/>
                      <a:gd name="connsiteX1" fmla="*/ 198413 w 514238"/>
                      <a:gd name="connsiteY1" fmla="*/ 2228 h 648557"/>
                      <a:gd name="connsiteX2" fmla="*/ 384074 w 514238"/>
                      <a:gd name="connsiteY2" fmla="*/ 216718 h 648557"/>
                      <a:gd name="connsiteX3" fmla="*/ 477628 w 514238"/>
                      <a:gd name="connsiteY3" fmla="*/ 200373 h 648557"/>
                      <a:gd name="connsiteX4" fmla="*/ 508674 w 514238"/>
                      <a:gd name="connsiteY4" fmla="*/ 447671 h 648557"/>
                      <a:gd name="connsiteX5" fmla="*/ 372153 w 514238"/>
                      <a:gd name="connsiteY5" fmla="*/ 647266 h 648557"/>
                      <a:gd name="connsiteX6" fmla="*/ 201245 w 514238"/>
                      <a:gd name="connsiteY6" fmla="*/ 461664 h 648557"/>
                      <a:gd name="connsiteX7" fmla="*/ 2528 w 514238"/>
                      <a:gd name="connsiteY7" fmla="*/ 382711 h 648557"/>
                      <a:gd name="connsiteX0" fmla="*/ 0 w 514238"/>
                      <a:gd name="connsiteY0" fmla="*/ 371988 h 648555"/>
                      <a:gd name="connsiteX1" fmla="*/ 198413 w 514238"/>
                      <a:gd name="connsiteY1" fmla="*/ 2228 h 648555"/>
                      <a:gd name="connsiteX2" fmla="*/ 384074 w 514238"/>
                      <a:gd name="connsiteY2" fmla="*/ 216718 h 648555"/>
                      <a:gd name="connsiteX3" fmla="*/ 477628 w 514238"/>
                      <a:gd name="connsiteY3" fmla="*/ 200373 h 648555"/>
                      <a:gd name="connsiteX4" fmla="*/ 508674 w 514238"/>
                      <a:gd name="connsiteY4" fmla="*/ 447671 h 648555"/>
                      <a:gd name="connsiteX5" fmla="*/ 372153 w 514238"/>
                      <a:gd name="connsiteY5" fmla="*/ 647266 h 648555"/>
                      <a:gd name="connsiteX6" fmla="*/ 201245 w 514238"/>
                      <a:gd name="connsiteY6" fmla="*/ 461664 h 648555"/>
                      <a:gd name="connsiteX7" fmla="*/ 9102 w 514238"/>
                      <a:gd name="connsiteY7" fmla="*/ 345592 h 648555"/>
                      <a:gd name="connsiteX0" fmla="*/ 4045 w 518283"/>
                      <a:gd name="connsiteY0" fmla="*/ 371988 h 648557"/>
                      <a:gd name="connsiteX1" fmla="*/ 202458 w 518283"/>
                      <a:gd name="connsiteY1" fmla="*/ 2228 h 648557"/>
                      <a:gd name="connsiteX2" fmla="*/ 388119 w 518283"/>
                      <a:gd name="connsiteY2" fmla="*/ 216718 h 648557"/>
                      <a:gd name="connsiteX3" fmla="*/ 481673 w 518283"/>
                      <a:gd name="connsiteY3" fmla="*/ 200373 h 648557"/>
                      <a:gd name="connsiteX4" fmla="*/ 512719 w 518283"/>
                      <a:gd name="connsiteY4" fmla="*/ 447671 h 648557"/>
                      <a:gd name="connsiteX5" fmla="*/ 376198 w 518283"/>
                      <a:gd name="connsiteY5" fmla="*/ 647266 h 648557"/>
                      <a:gd name="connsiteX6" fmla="*/ 205290 w 518283"/>
                      <a:gd name="connsiteY6" fmla="*/ 461664 h 648557"/>
                      <a:gd name="connsiteX7" fmla="*/ 0 w 518283"/>
                      <a:gd name="connsiteY7" fmla="*/ 419831 h 648557"/>
                      <a:gd name="connsiteX0" fmla="*/ 4045 w 518283"/>
                      <a:gd name="connsiteY0" fmla="*/ 371988 h 648598"/>
                      <a:gd name="connsiteX1" fmla="*/ 202458 w 518283"/>
                      <a:gd name="connsiteY1" fmla="*/ 2228 h 648598"/>
                      <a:gd name="connsiteX2" fmla="*/ 388119 w 518283"/>
                      <a:gd name="connsiteY2" fmla="*/ 216718 h 648598"/>
                      <a:gd name="connsiteX3" fmla="*/ 481673 w 518283"/>
                      <a:gd name="connsiteY3" fmla="*/ 200373 h 648598"/>
                      <a:gd name="connsiteX4" fmla="*/ 512719 w 518283"/>
                      <a:gd name="connsiteY4" fmla="*/ 447671 h 648598"/>
                      <a:gd name="connsiteX5" fmla="*/ 376198 w 518283"/>
                      <a:gd name="connsiteY5" fmla="*/ 647266 h 648598"/>
                      <a:gd name="connsiteX6" fmla="*/ 205290 w 518283"/>
                      <a:gd name="connsiteY6" fmla="*/ 461664 h 648598"/>
                      <a:gd name="connsiteX7" fmla="*/ 35064 w 518283"/>
                      <a:gd name="connsiteY7" fmla="*/ 421195 h 648598"/>
                      <a:gd name="connsiteX8" fmla="*/ 0 w 518283"/>
                      <a:gd name="connsiteY8" fmla="*/ 419831 h 648598"/>
                      <a:gd name="connsiteX0" fmla="*/ 4045 w 518283"/>
                      <a:gd name="connsiteY0" fmla="*/ 370890 h 647500"/>
                      <a:gd name="connsiteX1" fmla="*/ 81078 w 518283"/>
                      <a:gd name="connsiteY1" fmla="*/ 141693 h 647500"/>
                      <a:gd name="connsiteX2" fmla="*/ 202458 w 518283"/>
                      <a:gd name="connsiteY2" fmla="*/ 1130 h 647500"/>
                      <a:gd name="connsiteX3" fmla="*/ 388119 w 518283"/>
                      <a:gd name="connsiteY3" fmla="*/ 215620 h 647500"/>
                      <a:gd name="connsiteX4" fmla="*/ 481673 w 518283"/>
                      <a:gd name="connsiteY4" fmla="*/ 199275 h 647500"/>
                      <a:gd name="connsiteX5" fmla="*/ 512719 w 518283"/>
                      <a:gd name="connsiteY5" fmla="*/ 446573 h 647500"/>
                      <a:gd name="connsiteX6" fmla="*/ 376198 w 518283"/>
                      <a:gd name="connsiteY6" fmla="*/ 646168 h 647500"/>
                      <a:gd name="connsiteX7" fmla="*/ 205290 w 518283"/>
                      <a:gd name="connsiteY7" fmla="*/ 460566 h 647500"/>
                      <a:gd name="connsiteX8" fmla="*/ 35064 w 518283"/>
                      <a:gd name="connsiteY8" fmla="*/ 420097 h 647500"/>
                      <a:gd name="connsiteX9" fmla="*/ 0 w 518283"/>
                      <a:gd name="connsiteY9" fmla="*/ 418733 h 647500"/>
                      <a:gd name="connsiteX0" fmla="*/ 4045 w 518283"/>
                      <a:gd name="connsiteY0" fmla="*/ 371286 h 647896"/>
                      <a:gd name="connsiteX1" fmla="*/ 35065 w 518283"/>
                      <a:gd name="connsiteY1" fmla="*/ 132809 h 647896"/>
                      <a:gd name="connsiteX2" fmla="*/ 202458 w 518283"/>
                      <a:gd name="connsiteY2" fmla="*/ 1526 h 647896"/>
                      <a:gd name="connsiteX3" fmla="*/ 388119 w 518283"/>
                      <a:gd name="connsiteY3" fmla="*/ 216016 h 647896"/>
                      <a:gd name="connsiteX4" fmla="*/ 481673 w 518283"/>
                      <a:gd name="connsiteY4" fmla="*/ 199671 h 647896"/>
                      <a:gd name="connsiteX5" fmla="*/ 512719 w 518283"/>
                      <a:gd name="connsiteY5" fmla="*/ 446969 h 647896"/>
                      <a:gd name="connsiteX6" fmla="*/ 376198 w 518283"/>
                      <a:gd name="connsiteY6" fmla="*/ 646564 h 647896"/>
                      <a:gd name="connsiteX7" fmla="*/ 205290 w 518283"/>
                      <a:gd name="connsiteY7" fmla="*/ 460962 h 647896"/>
                      <a:gd name="connsiteX8" fmla="*/ 35064 w 518283"/>
                      <a:gd name="connsiteY8" fmla="*/ 420493 h 647896"/>
                      <a:gd name="connsiteX9" fmla="*/ 0 w 518283"/>
                      <a:gd name="connsiteY9" fmla="*/ 419129 h 647896"/>
                      <a:gd name="connsiteX0" fmla="*/ 10619 w 524857"/>
                      <a:gd name="connsiteY0" fmla="*/ 371288 h 647898"/>
                      <a:gd name="connsiteX1" fmla="*/ 41639 w 524857"/>
                      <a:gd name="connsiteY1" fmla="*/ 132811 h 647898"/>
                      <a:gd name="connsiteX2" fmla="*/ 209032 w 524857"/>
                      <a:gd name="connsiteY2" fmla="*/ 1528 h 647898"/>
                      <a:gd name="connsiteX3" fmla="*/ 394693 w 524857"/>
                      <a:gd name="connsiteY3" fmla="*/ 216018 h 647898"/>
                      <a:gd name="connsiteX4" fmla="*/ 488247 w 524857"/>
                      <a:gd name="connsiteY4" fmla="*/ 199673 h 647898"/>
                      <a:gd name="connsiteX5" fmla="*/ 519293 w 524857"/>
                      <a:gd name="connsiteY5" fmla="*/ 446971 h 647898"/>
                      <a:gd name="connsiteX6" fmla="*/ 382772 w 524857"/>
                      <a:gd name="connsiteY6" fmla="*/ 646566 h 647898"/>
                      <a:gd name="connsiteX7" fmla="*/ 211864 w 524857"/>
                      <a:gd name="connsiteY7" fmla="*/ 460964 h 647898"/>
                      <a:gd name="connsiteX8" fmla="*/ 41638 w 524857"/>
                      <a:gd name="connsiteY8" fmla="*/ 420495 h 647898"/>
                      <a:gd name="connsiteX9" fmla="*/ 0 w 524857"/>
                      <a:gd name="connsiteY9" fmla="*/ 372732 h 647898"/>
                      <a:gd name="connsiteX0" fmla="*/ 0 w 514238"/>
                      <a:gd name="connsiteY0" fmla="*/ 371288 h 647898"/>
                      <a:gd name="connsiteX1" fmla="*/ 31020 w 514238"/>
                      <a:gd name="connsiteY1" fmla="*/ 132811 h 647898"/>
                      <a:gd name="connsiteX2" fmla="*/ 198413 w 514238"/>
                      <a:gd name="connsiteY2" fmla="*/ 1528 h 647898"/>
                      <a:gd name="connsiteX3" fmla="*/ 384074 w 514238"/>
                      <a:gd name="connsiteY3" fmla="*/ 216018 h 647898"/>
                      <a:gd name="connsiteX4" fmla="*/ 477628 w 514238"/>
                      <a:gd name="connsiteY4" fmla="*/ 199673 h 647898"/>
                      <a:gd name="connsiteX5" fmla="*/ 508674 w 514238"/>
                      <a:gd name="connsiteY5" fmla="*/ 446971 h 647898"/>
                      <a:gd name="connsiteX6" fmla="*/ 372153 w 514238"/>
                      <a:gd name="connsiteY6" fmla="*/ 646566 h 647898"/>
                      <a:gd name="connsiteX7" fmla="*/ 201245 w 514238"/>
                      <a:gd name="connsiteY7" fmla="*/ 460964 h 647898"/>
                      <a:gd name="connsiteX8" fmla="*/ 31019 w 514238"/>
                      <a:gd name="connsiteY8" fmla="*/ 420495 h 647898"/>
                      <a:gd name="connsiteX9" fmla="*/ 4171 w 514238"/>
                      <a:gd name="connsiteY9" fmla="*/ 357071 h 647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14238" h="647898">
                        <a:moveTo>
                          <a:pt x="0" y="371288"/>
                        </a:moveTo>
                        <a:cubicBezTo>
                          <a:pt x="12839" y="333089"/>
                          <a:pt x="-2049" y="194438"/>
                          <a:pt x="31020" y="132811"/>
                        </a:cubicBezTo>
                        <a:cubicBezTo>
                          <a:pt x="64089" y="71184"/>
                          <a:pt x="139571" y="-12340"/>
                          <a:pt x="198413" y="1528"/>
                        </a:cubicBezTo>
                        <a:cubicBezTo>
                          <a:pt x="257255" y="15396"/>
                          <a:pt x="337538" y="182994"/>
                          <a:pt x="384074" y="216018"/>
                        </a:cubicBezTo>
                        <a:cubicBezTo>
                          <a:pt x="430610" y="249042"/>
                          <a:pt x="456861" y="161181"/>
                          <a:pt x="477628" y="199673"/>
                        </a:cubicBezTo>
                        <a:cubicBezTo>
                          <a:pt x="498395" y="238165"/>
                          <a:pt x="526253" y="372489"/>
                          <a:pt x="508674" y="446971"/>
                        </a:cubicBezTo>
                        <a:cubicBezTo>
                          <a:pt x="491095" y="521453"/>
                          <a:pt x="419009" y="628767"/>
                          <a:pt x="372153" y="646566"/>
                        </a:cubicBezTo>
                        <a:cubicBezTo>
                          <a:pt x="325297" y="664365"/>
                          <a:pt x="258101" y="498642"/>
                          <a:pt x="201245" y="460964"/>
                        </a:cubicBezTo>
                        <a:cubicBezTo>
                          <a:pt x="144389" y="423286"/>
                          <a:pt x="65234" y="427467"/>
                          <a:pt x="31019" y="420495"/>
                        </a:cubicBezTo>
                        <a:cubicBezTo>
                          <a:pt x="-3196" y="413523"/>
                          <a:pt x="10015" y="357298"/>
                          <a:pt x="4171" y="357071"/>
                        </a:cubicBezTo>
                      </a:path>
                    </a:pathLst>
                  </a:custGeom>
                  <a:solidFill>
                    <a:schemeClr val="accent6">
                      <a:lumMod val="40000"/>
                      <a:lumOff val="60000"/>
                    </a:schemeClr>
                  </a:solidFill>
                  <a:ln w="127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 dirty="0"/>
                  </a:p>
                </p:txBody>
              </p:sp>
              <p:sp>
                <p:nvSpPr>
                  <p:cNvPr id="53" name="Ellipse 52">
                    <a:extLst>
                      <a:ext uri="{FF2B5EF4-FFF2-40B4-BE49-F238E27FC236}">
                        <a16:creationId xmlns:a16="http://schemas.microsoft.com/office/drawing/2014/main" id="{13658039-8700-B84F-3406-2E104D70A3A2}"/>
                      </a:ext>
                    </a:extLst>
                  </p:cNvPr>
                  <p:cNvSpPr/>
                  <p:nvPr/>
                </p:nvSpPr>
                <p:spPr>
                  <a:xfrm>
                    <a:off x="3159052" y="971473"/>
                    <a:ext cx="360645" cy="247787"/>
                  </a:xfrm>
                  <a:prstGeom prst="ellipse">
                    <a:avLst/>
                  </a:prstGeom>
                  <a:gradFill flip="none" rotWithShape="1">
                    <a:gsLst>
                      <a:gs pos="13000">
                        <a:schemeClr val="accent1">
                          <a:lumMod val="89000"/>
                        </a:schemeClr>
                      </a:gs>
                      <a:gs pos="27000">
                        <a:schemeClr val="accent1">
                          <a:lumMod val="89000"/>
                        </a:schemeClr>
                      </a:gs>
                      <a:gs pos="48000">
                        <a:schemeClr val="accent1">
                          <a:lumMod val="75000"/>
                        </a:schemeClr>
                      </a:gs>
                      <a:gs pos="75000">
                        <a:schemeClr val="accent1">
                          <a:lumMod val="7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fr-FR" sz="1100">
                      <a:solidFill>
                        <a:schemeClr val="accent1">
                          <a:lumMod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55" name="Text Box 115">
                    <a:extLst>
                      <a:ext uri="{FF2B5EF4-FFF2-40B4-BE49-F238E27FC236}">
                        <a16:creationId xmlns:a16="http://schemas.microsoft.com/office/drawing/2014/main" id="{4C0F0010-DCA0-8F58-6F3D-5684382DAED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9717686">
                    <a:off x="3348940" y="1029710"/>
                    <a:ext cx="525462" cy="2778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1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5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200" dirty="0">
                        <a:latin typeface="Calibri Light" charset="0"/>
                      </a:rPr>
                      <a:t>CAH1</a:t>
                    </a:r>
                    <a:endParaRPr lang="fr-FR" altLang="fr-FR" sz="1200" baseline="30000" dirty="0">
                      <a:latin typeface="Calibri Light" charset="0"/>
                    </a:endParaRPr>
                  </a:p>
                </p:txBody>
              </p:sp>
            </p:grpSp>
          </p:grp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A5BF7856-A13A-4423-7DEC-8B6DAE0213A7}"/>
                  </a:ext>
                </a:extLst>
              </p:cNvPr>
              <p:cNvSpPr/>
              <p:nvPr/>
            </p:nvSpPr>
            <p:spPr>
              <a:xfrm rot="7497918" flipV="1">
                <a:off x="5608702" y="2664019"/>
                <a:ext cx="914669" cy="1994445"/>
              </a:xfrm>
              <a:prstGeom prst="arc">
                <a:avLst>
                  <a:gd name="adj1" fmla="val 18185967"/>
                  <a:gd name="adj2" fmla="val 2849905"/>
                </a:avLst>
              </a:prstGeom>
              <a:ln w="1905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70" name="Groupe 169">
              <a:extLst>
                <a:ext uri="{FF2B5EF4-FFF2-40B4-BE49-F238E27FC236}">
                  <a16:creationId xmlns:a16="http://schemas.microsoft.com/office/drawing/2014/main" id="{AD8FEA9D-5626-8140-6AB2-2BFB301674AA}"/>
                </a:ext>
              </a:extLst>
            </p:cNvPr>
            <p:cNvGrpSpPr/>
            <p:nvPr/>
          </p:nvGrpSpPr>
          <p:grpSpPr>
            <a:xfrm>
              <a:off x="802654" y="2303390"/>
              <a:ext cx="2542776" cy="461131"/>
              <a:chOff x="-319279" y="5030261"/>
              <a:chExt cx="2542776" cy="461131"/>
            </a:xfrm>
          </p:grpSpPr>
          <p:sp>
            <p:nvSpPr>
              <p:cNvPr id="168" name="Arc 167">
                <a:extLst>
                  <a:ext uri="{FF2B5EF4-FFF2-40B4-BE49-F238E27FC236}">
                    <a16:creationId xmlns:a16="http://schemas.microsoft.com/office/drawing/2014/main" id="{3AA7FE8C-91F2-CB4C-1C65-F9560C1CA32D}"/>
                  </a:ext>
                </a:extLst>
              </p:cNvPr>
              <p:cNvSpPr/>
              <p:nvPr/>
            </p:nvSpPr>
            <p:spPr>
              <a:xfrm rot="14803527" flipV="1">
                <a:off x="805746" y="4073641"/>
                <a:ext cx="385603" cy="2449899"/>
              </a:xfrm>
              <a:prstGeom prst="arc">
                <a:avLst>
                  <a:gd name="adj1" fmla="val 17019482"/>
                  <a:gd name="adj2" fmla="val 3696229"/>
                </a:avLst>
              </a:prstGeom>
              <a:ln w="19050">
                <a:solidFill>
                  <a:schemeClr val="tx1"/>
                </a:solidFill>
                <a:prstDash val="sys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69" name="Arc 168">
                <a:extLst>
                  <a:ext uri="{FF2B5EF4-FFF2-40B4-BE49-F238E27FC236}">
                    <a16:creationId xmlns:a16="http://schemas.microsoft.com/office/drawing/2014/main" id="{DE2D5DB9-51E3-2B39-011F-6CC7E1B7B968}"/>
                  </a:ext>
                </a:extLst>
              </p:cNvPr>
              <p:cNvSpPr/>
              <p:nvPr/>
            </p:nvSpPr>
            <p:spPr>
              <a:xfrm rot="14803527" flipV="1">
                <a:off x="712869" y="3998113"/>
                <a:ext cx="385603" cy="2449899"/>
              </a:xfrm>
              <a:prstGeom prst="arc">
                <a:avLst>
                  <a:gd name="adj1" fmla="val 17019482"/>
                  <a:gd name="adj2" fmla="val 3696229"/>
                </a:avLst>
              </a:prstGeom>
              <a:ln w="1905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8B3701D-04B4-3B18-4D24-361C66492A1A}"/>
              </a:ext>
            </a:extLst>
          </p:cNvPr>
          <p:cNvSpPr txBox="1"/>
          <p:nvPr/>
        </p:nvSpPr>
        <p:spPr>
          <a:xfrm>
            <a:off x="-1" y="0"/>
            <a:ext cx="5486914" cy="193899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Does</a:t>
            </a:r>
            <a:r>
              <a:rPr lang="fr-FR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photorespiration </a:t>
            </a:r>
            <a:r>
              <a:rPr lang="fr-FR" sz="2400" b="1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occur</a:t>
            </a:r>
            <a:r>
              <a:rPr lang="fr-FR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the </a:t>
            </a:r>
            <a:r>
              <a:rPr lang="fr-FR" sz="2400" b="1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presence</a:t>
            </a:r>
            <a:r>
              <a:rPr lang="fr-FR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a </a:t>
            </a:r>
            <a:r>
              <a:rPr lang="fr-FR" sz="2400" b="1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functional</a:t>
            </a:r>
            <a:r>
              <a:rPr lang="fr-FR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CCM?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the </a:t>
            </a:r>
            <a:r>
              <a:rPr lang="fr-FR" sz="2400" b="1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supramolecular</a:t>
            </a:r>
            <a:r>
              <a:rPr lang="fr-FR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organization</a:t>
            </a:r>
            <a:r>
              <a:rPr lang="fr-FR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Rubisco affects photorespiration? </a:t>
            </a:r>
          </a:p>
          <a:p>
            <a:endParaRPr lang="fr-FR" sz="24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3" name="ZoneTexte 172">
            <a:extLst>
              <a:ext uri="{FF2B5EF4-FFF2-40B4-BE49-F238E27FC236}">
                <a16:creationId xmlns:a16="http://schemas.microsoft.com/office/drawing/2014/main" id="{37E53834-7C5B-FD57-F776-5C30570299A7}"/>
              </a:ext>
            </a:extLst>
          </p:cNvPr>
          <p:cNvSpPr txBox="1"/>
          <p:nvPr/>
        </p:nvSpPr>
        <p:spPr>
          <a:xfrm>
            <a:off x="371960" y="3851286"/>
            <a:ext cx="1232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Low CO</a:t>
            </a:r>
            <a:r>
              <a:rPr lang="fr-FR" sz="24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75" name="ZoneTexte 174">
            <a:extLst>
              <a:ext uri="{FF2B5EF4-FFF2-40B4-BE49-F238E27FC236}">
                <a16:creationId xmlns:a16="http://schemas.microsoft.com/office/drawing/2014/main" id="{579CAA3B-C885-10EE-4CA6-4EEEA042BEEE}"/>
              </a:ext>
            </a:extLst>
          </p:cNvPr>
          <p:cNvSpPr txBox="1"/>
          <p:nvPr/>
        </p:nvSpPr>
        <p:spPr>
          <a:xfrm>
            <a:off x="343313" y="3855404"/>
            <a:ext cx="1862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Very Low CO</a:t>
            </a:r>
            <a:r>
              <a:rPr lang="fr-FR" sz="24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3824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5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3000" fill="hold"/>
                                        <p:tgtEl>
                                          <p:spTgt spid="8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3000" fill="hold"/>
                                        <p:tgtEl>
                                          <p:spTgt spid="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3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87" grpId="0"/>
      <p:bldP spid="87" grpId="1"/>
      <p:bldP spid="88" grpId="0"/>
      <p:bldP spid="88" grpId="1"/>
      <p:bldP spid="98" grpId="0" animBg="1"/>
      <p:bldP spid="136" grpId="0"/>
      <p:bldP spid="2" grpId="0" animBg="1"/>
      <p:bldP spid="173" grpId="0"/>
      <p:bldP spid="173" grpId="1"/>
      <p:bldP spid="1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EA6B006-5CE4-A326-5045-D1FAA0E36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31" y="1543867"/>
            <a:ext cx="5864198" cy="37702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F07EBD-7862-B1F8-9F37-B5F438E9891B}"/>
              </a:ext>
            </a:extLst>
          </p:cNvPr>
          <p:cNvSpPr txBox="1"/>
          <p:nvPr/>
        </p:nvSpPr>
        <p:spPr>
          <a:xfrm>
            <a:off x="1619388" y="5428639"/>
            <a:ext cx="3058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j-lt"/>
              </a:rPr>
              <a:t>Dao </a:t>
            </a:r>
            <a:r>
              <a:rPr lang="fr-FR" sz="1600" i="1" dirty="0">
                <a:latin typeface="+mj-lt"/>
              </a:rPr>
              <a:t>et al. </a:t>
            </a:r>
            <a:r>
              <a:rPr lang="fr-FR" sz="1600" dirty="0">
                <a:latin typeface="+mj-lt"/>
              </a:rPr>
              <a:t>(2025) </a:t>
            </a:r>
            <a:r>
              <a:rPr lang="fr-FR" sz="1600" i="1" dirty="0">
                <a:latin typeface="+mj-lt"/>
              </a:rPr>
              <a:t>Nature Commun.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F5DC3A-D1D9-4F38-979A-EEE7E0B1BE08}"/>
              </a:ext>
            </a:extLst>
          </p:cNvPr>
          <p:cNvSpPr txBox="1"/>
          <p:nvPr/>
        </p:nvSpPr>
        <p:spPr>
          <a:xfrm>
            <a:off x="1318661" y="290587"/>
            <a:ext cx="89803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Marianne"/>
                <a:ea typeface="+mj-ea"/>
                <a:cs typeface="+mj-cs"/>
              </a:rPr>
              <a:t>Characterization of two </a:t>
            </a:r>
            <a:r>
              <a:rPr lang="en-US" sz="2800" i="1" dirty="0">
                <a:latin typeface="Marianne"/>
                <a:ea typeface="+mj-ea"/>
                <a:cs typeface="+mj-cs"/>
              </a:rPr>
              <a:t>Chlamydomonas</a:t>
            </a:r>
            <a:r>
              <a:rPr lang="en-US" sz="2800" dirty="0">
                <a:latin typeface="Marianne"/>
                <a:ea typeface="+mj-ea"/>
                <a:cs typeface="+mj-cs"/>
              </a:rPr>
              <a:t> insertional mutants of the glycolate dehydrogenase gene GYD1</a:t>
            </a:r>
            <a:endParaRPr lang="fr-FR" sz="2800" dirty="0">
              <a:latin typeface="Marianne"/>
              <a:ea typeface="+mj-ea"/>
              <a:cs typeface="+mj-cs"/>
            </a:endParaRPr>
          </a:p>
        </p:txBody>
      </p:sp>
      <p:sp>
        <p:nvSpPr>
          <p:cNvPr id="8" name="TextBox 393">
            <a:extLst>
              <a:ext uri="{FF2B5EF4-FFF2-40B4-BE49-F238E27FC236}">
                <a16:creationId xmlns:a16="http://schemas.microsoft.com/office/drawing/2014/main" id="{C2906D43-174D-1A1C-0C8A-A41B25C626AE}"/>
              </a:ext>
            </a:extLst>
          </p:cNvPr>
          <p:cNvSpPr txBox="1"/>
          <p:nvPr/>
        </p:nvSpPr>
        <p:spPr bwMode="auto">
          <a:xfrm>
            <a:off x="7270402" y="2427817"/>
            <a:ext cx="49215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i="1" dirty="0">
                <a:solidFill>
                  <a:srgbClr val="8D533E"/>
                </a:solidFill>
                <a:latin typeface="Marianne"/>
              </a:rPr>
              <a:t>gyd1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mutants </a:t>
            </a:r>
            <a:r>
              <a:rPr lang="fr-FR" sz="2000" dirty="0" err="1">
                <a:solidFill>
                  <a:srgbClr val="8D533E"/>
                </a:solidFill>
                <a:latin typeface="Marianne"/>
              </a:rPr>
              <a:t>grow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</a:t>
            </a:r>
            <a:r>
              <a:rPr lang="fr-FR" sz="2000" dirty="0" err="1">
                <a:solidFill>
                  <a:srgbClr val="8D533E"/>
                </a:solidFill>
                <a:latin typeface="Marianne"/>
              </a:rPr>
              <a:t>normally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</a:t>
            </a:r>
            <a:r>
              <a:rPr lang="fr-FR" sz="2000" dirty="0" err="1">
                <a:solidFill>
                  <a:srgbClr val="8D533E"/>
                </a:solidFill>
                <a:latin typeface="Marianne"/>
              </a:rPr>
              <a:t>under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</a:t>
            </a:r>
            <a:r>
              <a:rPr lang="fr-FR" sz="2000" dirty="0" err="1">
                <a:solidFill>
                  <a:srgbClr val="8D533E"/>
                </a:solidFill>
                <a:latin typeface="Marianne"/>
              </a:rPr>
              <a:t>low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or high CO</a:t>
            </a:r>
            <a:r>
              <a:rPr lang="fr-FR" sz="2000" baseline="-25000" dirty="0">
                <a:solidFill>
                  <a:srgbClr val="8D533E"/>
                </a:solidFill>
                <a:latin typeface="Marianne"/>
              </a:rPr>
              <a:t>2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concentration</a:t>
            </a:r>
          </a:p>
          <a:p>
            <a:endParaRPr lang="fr-FR" sz="2000" dirty="0">
              <a:solidFill>
                <a:srgbClr val="8D533E"/>
              </a:solidFill>
              <a:latin typeface="Mariann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i="1" dirty="0">
                <a:solidFill>
                  <a:srgbClr val="8D533E"/>
                </a:solidFill>
                <a:latin typeface="Marianne"/>
              </a:rPr>
              <a:t>gyd1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mutants </a:t>
            </a:r>
            <a:r>
              <a:rPr lang="fr-FR" sz="2000" dirty="0" err="1">
                <a:solidFill>
                  <a:srgbClr val="8D533E"/>
                </a:solidFill>
                <a:latin typeface="Marianne"/>
              </a:rPr>
              <a:t>excrete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large </a:t>
            </a:r>
            <a:r>
              <a:rPr lang="fr-FR" sz="2000" dirty="0" err="1">
                <a:solidFill>
                  <a:srgbClr val="8D533E"/>
                </a:solidFill>
                <a:latin typeface="Marianne"/>
              </a:rPr>
              <a:t>amounts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of </a:t>
            </a:r>
            <a:r>
              <a:rPr lang="fr-FR" sz="2000" dirty="0" err="1">
                <a:solidFill>
                  <a:srgbClr val="8D533E"/>
                </a:solidFill>
                <a:latin typeface="Marianne"/>
              </a:rPr>
              <a:t>glycolate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</a:t>
            </a:r>
            <a:r>
              <a:rPr lang="fr-FR" sz="2000" dirty="0" err="1">
                <a:solidFill>
                  <a:srgbClr val="8D533E"/>
                </a:solidFill>
                <a:latin typeface="Marianne"/>
              </a:rPr>
              <a:t>under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</a:t>
            </a:r>
            <a:r>
              <a:rPr lang="fr-FR" sz="2000" dirty="0" err="1">
                <a:solidFill>
                  <a:srgbClr val="8D533E"/>
                </a:solidFill>
                <a:latin typeface="Marianne"/>
              </a:rPr>
              <a:t>low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CO</a:t>
            </a:r>
            <a:r>
              <a:rPr lang="fr-FR" sz="2000" baseline="-25000" dirty="0">
                <a:solidFill>
                  <a:srgbClr val="8D533E"/>
                </a:solidFill>
                <a:latin typeface="Marianne"/>
              </a:rPr>
              <a:t>2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concentration, but not at </a:t>
            </a:r>
            <a:r>
              <a:rPr lang="fr-FR" sz="2000" dirty="0" err="1">
                <a:solidFill>
                  <a:srgbClr val="8D533E"/>
                </a:solidFill>
                <a:latin typeface="Marianne"/>
              </a:rPr>
              <a:t>low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O</a:t>
            </a:r>
            <a:r>
              <a:rPr lang="fr-FR" sz="2000" baseline="-25000" dirty="0">
                <a:solidFill>
                  <a:srgbClr val="8D533E"/>
                </a:solidFill>
                <a:latin typeface="Marianne"/>
              </a:rPr>
              <a:t>2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=&gt; </a:t>
            </a:r>
            <a:r>
              <a:rPr lang="fr-FR" sz="2000" dirty="0" err="1">
                <a:solidFill>
                  <a:srgbClr val="8D533E"/>
                </a:solidFill>
                <a:latin typeface="Marianne"/>
              </a:rPr>
              <a:t>related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to photorespiration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8D533E"/>
              </a:solidFill>
              <a:latin typeface="Mariann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i="1" dirty="0">
                <a:solidFill>
                  <a:srgbClr val="8D533E"/>
                </a:solidFill>
                <a:latin typeface="Marianne"/>
              </a:rPr>
              <a:t>gyd1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are </a:t>
            </a:r>
            <a:r>
              <a:rPr lang="fr-FR" sz="2000" dirty="0" err="1">
                <a:solidFill>
                  <a:srgbClr val="8D533E"/>
                </a:solidFill>
                <a:latin typeface="Marianne"/>
              </a:rPr>
              <a:t>convenient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</a:t>
            </a:r>
            <a:r>
              <a:rPr lang="fr-FR" sz="2000" dirty="0" err="1">
                <a:solidFill>
                  <a:srgbClr val="8D533E"/>
                </a:solidFill>
                <a:latin typeface="Marianne"/>
              </a:rPr>
              <a:t>tools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to </a:t>
            </a:r>
            <a:r>
              <a:rPr lang="fr-FR" sz="2000" dirty="0" err="1">
                <a:solidFill>
                  <a:srgbClr val="8D533E"/>
                </a:solidFill>
                <a:latin typeface="Marianne"/>
              </a:rPr>
              <a:t>measure</a:t>
            </a:r>
            <a:r>
              <a:rPr lang="fr-FR" sz="2000" dirty="0">
                <a:solidFill>
                  <a:srgbClr val="8D533E"/>
                </a:solidFill>
                <a:latin typeface="Marianne"/>
              </a:rPr>
              <a:t> the photorespiration rates </a:t>
            </a:r>
            <a:r>
              <a:rPr lang="fr-FR" sz="2000" i="1" dirty="0">
                <a:solidFill>
                  <a:srgbClr val="8D533E"/>
                </a:solidFill>
                <a:latin typeface="Marianne"/>
              </a:rPr>
              <a:t>in vivo</a:t>
            </a:r>
          </a:p>
        </p:txBody>
      </p:sp>
    </p:spTree>
    <p:extLst>
      <p:ext uri="{BB962C8B-B14F-4D97-AF65-F5344CB8AC3E}">
        <p14:creationId xmlns:p14="http://schemas.microsoft.com/office/powerpoint/2010/main" val="2073386933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3369</TotalTime>
  <Words>1181</Words>
  <Application>Microsoft Office PowerPoint</Application>
  <DocSecurity>0</DocSecurity>
  <PresentationFormat>Grand écran</PresentationFormat>
  <Paragraphs>415</Paragraphs>
  <Slides>19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8" baseType="lpstr">
      <vt:lpstr>ＭＳ Ｐゴシック</vt:lpstr>
      <vt:lpstr>Arial</vt:lpstr>
      <vt:lpstr>Avenir Next LT Pro</vt:lpstr>
      <vt:lpstr>Calibri</vt:lpstr>
      <vt:lpstr>Calibri Light</vt:lpstr>
      <vt:lpstr>Cambria Math</vt:lpstr>
      <vt:lpstr>Marianne</vt:lpstr>
      <vt:lpstr>Wingdings</vt:lpstr>
      <vt:lpstr>Conception personnalisée</vt:lpstr>
      <vt:lpstr>CO2_CMφ CO2 concentration mechanisms in photosynthetic micro-organisms</vt:lpstr>
      <vt:lpstr>In aquatic environments photosynthesis is limited by CO2 diffusion </vt:lpstr>
      <vt:lpstr>Diverse forms of CCMs appeared after emergence of the different plant lineages</vt:lpstr>
      <vt:lpstr>CO2 fixation by photosynthetic microorganisms </vt:lpstr>
      <vt:lpstr>Objectives of the CO2_CMφ project</vt:lpstr>
      <vt:lpstr>Consortium and CO2 emission</vt:lpstr>
      <vt:lpstr>Objectives of the CO2_CMφ project</vt:lpstr>
      <vt:lpstr>Présentation PowerPoint</vt:lpstr>
      <vt:lpstr>Présentation PowerPoint</vt:lpstr>
      <vt:lpstr>Présentation PowerPoint</vt:lpstr>
      <vt:lpstr>Photorespiratory carbon fluxes in aquatic ecosystems have been underestimated </vt:lpstr>
      <vt:lpstr>Diatoms fitness is almost exclusively driven by CO2 and H+ concentrations</vt:lpstr>
      <vt:lpstr>Take home messages</vt:lpstr>
      <vt:lpstr>Future plans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Romain Bergin</dc:creator>
  <cp:keywords/>
  <dc:description/>
  <cp:lastModifiedBy>Perrine Franquet</cp:lastModifiedBy>
  <cp:revision>243</cp:revision>
  <dcterms:created xsi:type="dcterms:W3CDTF">2023-08-30T09:55:32Z</dcterms:created>
  <dcterms:modified xsi:type="dcterms:W3CDTF">2025-11-03T22:23:09Z</dcterms:modified>
  <cp:category/>
  <dc:identifier/>
  <cp:contentStatus/>
  <dc:language/>
  <cp:version/>
</cp:coreProperties>
</file>