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 id="2147483653" r:id="rId2"/>
  </p:sldMasterIdLst>
  <p:notesMasterIdLst>
    <p:notesMasterId r:id="rId28"/>
  </p:notesMasterIdLst>
  <p:sldIdLst>
    <p:sldId id="274" r:id="rId3"/>
    <p:sldId id="357" r:id="rId4"/>
    <p:sldId id="363" r:id="rId5"/>
    <p:sldId id="364" r:id="rId6"/>
    <p:sldId id="366" r:id="rId7"/>
    <p:sldId id="367" r:id="rId8"/>
    <p:sldId id="395" r:id="rId9"/>
    <p:sldId id="396" r:id="rId10"/>
    <p:sldId id="387" r:id="rId11"/>
    <p:sldId id="397" r:id="rId12"/>
    <p:sldId id="388" r:id="rId13"/>
    <p:sldId id="398" r:id="rId14"/>
    <p:sldId id="393" r:id="rId15"/>
    <p:sldId id="403" r:id="rId16"/>
    <p:sldId id="402" r:id="rId17"/>
    <p:sldId id="399" r:id="rId18"/>
    <p:sldId id="400" r:id="rId19"/>
    <p:sldId id="401" r:id="rId20"/>
    <p:sldId id="405" r:id="rId21"/>
    <p:sldId id="404" r:id="rId22"/>
    <p:sldId id="406" r:id="rId23"/>
    <p:sldId id="407" r:id="rId24"/>
    <p:sldId id="408" r:id="rId25"/>
    <p:sldId id="392" r:id="rId26"/>
    <p:sldId id="358" r:id="rId27"/>
  </p:sldIdLst>
  <p:sldSz cx="9144000" cy="5143500" type="screen16x9"/>
  <p:notesSz cx="6858000" cy="9144000"/>
  <p:embeddedFontLst>
    <p:embeddedFont>
      <p:font typeface="Gill Sans"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3A7BBB44-E37E-4044-8029-DEF056C53A1D}">
          <p14:sldIdLst>
            <p14:sldId id="274"/>
            <p14:sldId id="357"/>
            <p14:sldId id="363"/>
            <p14:sldId id="364"/>
            <p14:sldId id="366"/>
            <p14:sldId id="367"/>
            <p14:sldId id="395"/>
            <p14:sldId id="396"/>
            <p14:sldId id="387"/>
            <p14:sldId id="397"/>
            <p14:sldId id="388"/>
            <p14:sldId id="398"/>
            <p14:sldId id="393"/>
            <p14:sldId id="403"/>
            <p14:sldId id="402"/>
            <p14:sldId id="399"/>
            <p14:sldId id="400"/>
            <p14:sldId id="401"/>
            <p14:sldId id="405"/>
            <p14:sldId id="404"/>
            <p14:sldId id="406"/>
            <p14:sldId id="407"/>
            <p14:sldId id="408"/>
            <p14:sldId id="392"/>
            <p14:sldId id="35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8B"/>
    <a:srgbClr val="005C70"/>
    <a:srgbClr val="043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ACA71-CF17-4AE3-90D3-7D6A90869533}" v="872" dt="2025-09-19T17:02:08.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3553" autoAdjust="0"/>
  </p:normalViewPr>
  <p:slideViewPr>
    <p:cSldViewPr snapToGrid="0">
      <p:cViewPr varScale="1">
        <p:scale>
          <a:sx n="102" d="100"/>
          <a:sy n="102" d="100"/>
        </p:scale>
        <p:origin x="1066" y="6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oit Granier" userId="80ffd520-4f93-4111-aed1-36ccb494939b" providerId="ADAL" clId="{60C1AA0B-5F5D-43CA-A9F2-DBFD577C95B3}"/>
    <pc:docChg chg="undo custSel addSld delSld modSld modSection">
      <pc:chgData name="Benoit Granier" userId="80ffd520-4f93-4111-aed1-36ccb494939b" providerId="ADAL" clId="{60C1AA0B-5F5D-43CA-A9F2-DBFD577C95B3}" dt="2025-09-19T17:02:59.672" v="3327" actId="207"/>
      <pc:docMkLst>
        <pc:docMk/>
      </pc:docMkLst>
      <pc:sldChg chg="del">
        <pc:chgData name="Benoit Granier" userId="80ffd520-4f93-4111-aed1-36ccb494939b" providerId="ADAL" clId="{60C1AA0B-5F5D-43CA-A9F2-DBFD577C95B3}" dt="2025-09-19T14:54:21.766" v="21" actId="47"/>
        <pc:sldMkLst>
          <pc:docMk/>
          <pc:sldMk cId="4264476436" sldId="266"/>
        </pc:sldMkLst>
      </pc:sldChg>
      <pc:sldChg chg="del">
        <pc:chgData name="Benoit Granier" userId="80ffd520-4f93-4111-aed1-36ccb494939b" providerId="ADAL" clId="{60C1AA0B-5F5D-43CA-A9F2-DBFD577C95B3}" dt="2025-09-19T14:54:14.342" v="13" actId="47"/>
        <pc:sldMkLst>
          <pc:docMk/>
          <pc:sldMk cId="1610636527" sldId="267"/>
        </pc:sldMkLst>
      </pc:sldChg>
      <pc:sldChg chg="del">
        <pc:chgData name="Benoit Granier" userId="80ffd520-4f93-4111-aed1-36ccb494939b" providerId="ADAL" clId="{60C1AA0B-5F5D-43CA-A9F2-DBFD577C95B3}" dt="2025-09-19T14:54:15.371" v="14" actId="47"/>
        <pc:sldMkLst>
          <pc:docMk/>
          <pc:sldMk cId="1572794816" sldId="268"/>
        </pc:sldMkLst>
      </pc:sldChg>
      <pc:sldChg chg="del">
        <pc:chgData name="Benoit Granier" userId="80ffd520-4f93-4111-aed1-36ccb494939b" providerId="ADAL" clId="{60C1AA0B-5F5D-43CA-A9F2-DBFD577C95B3}" dt="2025-09-19T14:54:22.425" v="22" actId="47"/>
        <pc:sldMkLst>
          <pc:docMk/>
          <pc:sldMk cId="0" sldId="271"/>
        </pc:sldMkLst>
      </pc:sldChg>
      <pc:sldChg chg="modSp mod">
        <pc:chgData name="Benoit Granier" userId="80ffd520-4f93-4111-aed1-36ccb494939b" providerId="ADAL" clId="{60C1AA0B-5F5D-43CA-A9F2-DBFD577C95B3}" dt="2025-09-19T15:09:39.356" v="323" actId="255"/>
        <pc:sldMkLst>
          <pc:docMk/>
          <pc:sldMk cId="0" sldId="274"/>
        </pc:sldMkLst>
        <pc:spChg chg="mod">
          <ac:chgData name="Benoit Granier" userId="80ffd520-4f93-4111-aed1-36ccb494939b" providerId="ADAL" clId="{60C1AA0B-5F5D-43CA-A9F2-DBFD577C95B3}" dt="2025-09-19T14:53:02.342" v="3" actId="20577"/>
          <ac:spMkLst>
            <pc:docMk/>
            <pc:sldMk cId="0" sldId="274"/>
            <ac:spMk id="2" creationId="{D483F55D-ADD3-E4AD-67A2-0FCF9A6DDC31}"/>
          </ac:spMkLst>
        </pc:spChg>
        <pc:spChg chg="mod">
          <ac:chgData name="Benoit Granier" userId="80ffd520-4f93-4111-aed1-36ccb494939b" providerId="ADAL" clId="{60C1AA0B-5F5D-43CA-A9F2-DBFD577C95B3}" dt="2025-09-19T15:09:39.356" v="323" actId="255"/>
          <ac:spMkLst>
            <pc:docMk/>
            <pc:sldMk cId="0" sldId="274"/>
            <ac:spMk id="67" creationId="{00000000-0000-0000-0000-000000000000}"/>
          </ac:spMkLst>
        </pc:spChg>
      </pc:sldChg>
      <pc:sldChg chg="del">
        <pc:chgData name="Benoit Granier" userId="80ffd520-4f93-4111-aed1-36ccb494939b" providerId="ADAL" clId="{60C1AA0B-5F5D-43CA-A9F2-DBFD577C95B3}" dt="2025-09-19T14:54:23.463" v="23" actId="47"/>
        <pc:sldMkLst>
          <pc:docMk/>
          <pc:sldMk cId="0" sldId="277"/>
        </pc:sldMkLst>
      </pc:sldChg>
      <pc:sldChg chg="del">
        <pc:chgData name="Benoit Granier" userId="80ffd520-4f93-4111-aed1-36ccb494939b" providerId="ADAL" clId="{60C1AA0B-5F5D-43CA-A9F2-DBFD577C95B3}" dt="2025-09-19T14:54:24.590" v="25" actId="47"/>
        <pc:sldMkLst>
          <pc:docMk/>
          <pc:sldMk cId="0" sldId="279"/>
        </pc:sldMkLst>
      </pc:sldChg>
      <pc:sldChg chg="del">
        <pc:chgData name="Benoit Granier" userId="80ffd520-4f93-4111-aed1-36ccb494939b" providerId="ADAL" clId="{60C1AA0B-5F5D-43CA-A9F2-DBFD577C95B3}" dt="2025-09-19T14:54:25.308" v="26" actId="47"/>
        <pc:sldMkLst>
          <pc:docMk/>
          <pc:sldMk cId="0" sldId="281"/>
        </pc:sldMkLst>
      </pc:sldChg>
      <pc:sldChg chg="del">
        <pc:chgData name="Benoit Granier" userId="80ffd520-4f93-4111-aed1-36ccb494939b" providerId="ADAL" clId="{60C1AA0B-5F5D-43CA-A9F2-DBFD577C95B3}" dt="2025-09-19T14:54:25.979" v="27" actId="47"/>
        <pc:sldMkLst>
          <pc:docMk/>
          <pc:sldMk cId="0" sldId="282"/>
        </pc:sldMkLst>
      </pc:sldChg>
      <pc:sldChg chg="del">
        <pc:chgData name="Benoit Granier" userId="80ffd520-4f93-4111-aed1-36ccb494939b" providerId="ADAL" clId="{60C1AA0B-5F5D-43CA-A9F2-DBFD577C95B3}" dt="2025-09-19T14:54:21.169" v="20" actId="47"/>
        <pc:sldMkLst>
          <pc:docMk/>
          <pc:sldMk cId="2542592649" sldId="360"/>
        </pc:sldMkLst>
      </pc:sldChg>
      <pc:sldChg chg="modSp add del mod">
        <pc:chgData name="Benoit Granier" userId="80ffd520-4f93-4111-aed1-36ccb494939b" providerId="ADAL" clId="{60C1AA0B-5F5D-43CA-A9F2-DBFD577C95B3}" dt="2025-09-19T14:55:05.117" v="62" actId="47"/>
        <pc:sldMkLst>
          <pc:docMk/>
          <pc:sldMk cId="679600144" sldId="361"/>
        </pc:sldMkLst>
        <pc:spChg chg="mod">
          <ac:chgData name="Benoit Granier" userId="80ffd520-4f93-4111-aed1-36ccb494939b" providerId="ADAL" clId="{60C1AA0B-5F5D-43CA-A9F2-DBFD577C95B3}" dt="2025-09-19T14:54:53.842" v="60"/>
          <ac:spMkLst>
            <pc:docMk/>
            <pc:sldMk cId="679600144" sldId="361"/>
            <ac:spMk id="4" creationId="{7AC0D043-1F56-722E-673F-2B17A13CF5B3}"/>
          </ac:spMkLst>
        </pc:spChg>
      </pc:sldChg>
      <pc:sldChg chg="del">
        <pc:chgData name="Benoit Granier" userId="80ffd520-4f93-4111-aed1-36ccb494939b" providerId="ADAL" clId="{60C1AA0B-5F5D-43CA-A9F2-DBFD577C95B3}" dt="2025-09-19T14:53:53.338" v="10" actId="47"/>
        <pc:sldMkLst>
          <pc:docMk/>
          <pc:sldMk cId="1997396156" sldId="365"/>
        </pc:sldMkLst>
      </pc:sldChg>
      <pc:sldChg chg="del">
        <pc:chgData name="Benoit Granier" userId="80ffd520-4f93-4111-aed1-36ccb494939b" providerId="ADAL" clId="{60C1AA0B-5F5D-43CA-A9F2-DBFD577C95B3}" dt="2025-09-19T14:54:30.710" v="31" actId="47"/>
        <pc:sldMkLst>
          <pc:docMk/>
          <pc:sldMk cId="2351310354" sldId="374"/>
        </pc:sldMkLst>
      </pc:sldChg>
      <pc:sldChg chg="del">
        <pc:chgData name="Benoit Granier" userId="80ffd520-4f93-4111-aed1-36ccb494939b" providerId="ADAL" clId="{60C1AA0B-5F5D-43CA-A9F2-DBFD577C95B3}" dt="2025-09-19T14:54:16.377" v="15" actId="47"/>
        <pc:sldMkLst>
          <pc:docMk/>
          <pc:sldMk cId="3583224309" sldId="376"/>
        </pc:sldMkLst>
      </pc:sldChg>
      <pc:sldChg chg="modSp del mod">
        <pc:chgData name="Benoit Granier" userId="80ffd520-4f93-4111-aed1-36ccb494939b" providerId="ADAL" clId="{60C1AA0B-5F5D-43CA-A9F2-DBFD577C95B3}" dt="2025-09-19T14:53:21.672" v="8" actId="47"/>
        <pc:sldMkLst>
          <pc:docMk/>
          <pc:sldMk cId="3679873440" sldId="377"/>
        </pc:sldMkLst>
        <pc:spChg chg="mod">
          <ac:chgData name="Benoit Granier" userId="80ffd520-4f93-4111-aed1-36ccb494939b" providerId="ADAL" clId="{60C1AA0B-5F5D-43CA-A9F2-DBFD577C95B3}" dt="2025-09-19T14:53:17.263" v="7" actId="20577"/>
          <ac:spMkLst>
            <pc:docMk/>
            <pc:sldMk cId="3679873440" sldId="377"/>
            <ac:spMk id="4" creationId="{DEBEA82C-B436-2BB9-1F9E-4D39A19F82EB}"/>
          </ac:spMkLst>
        </pc:spChg>
      </pc:sldChg>
      <pc:sldChg chg="del">
        <pc:chgData name="Benoit Granier" userId="80ffd520-4f93-4111-aed1-36ccb494939b" providerId="ADAL" clId="{60C1AA0B-5F5D-43CA-A9F2-DBFD577C95B3}" dt="2025-09-19T14:54:27.074" v="28" actId="47"/>
        <pc:sldMkLst>
          <pc:docMk/>
          <pc:sldMk cId="3124447097" sldId="378"/>
        </pc:sldMkLst>
      </pc:sldChg>
      <pc:sldChg chg="del">
        <pc:chgData name="Benoit Granier" userId="80ffd520-4f93-4111-aed1-36ccb494939b" providerId="ADAL" clId="{60C1AA0B-5F5D-43CA-A9F2-DBFD577C95B3}" dt="2025-09-19T14:54:17.304" v="16" actId="47"/>
        <pc:sldMkLst>
          <pc:docMk/>
          <pc:sldMk cId="514094380" sldId="379"/>
        </pc:sldMkLst>
      </pc:sldChg>
      <pc:sldChg chg="del">
        <pc:chgData name="Benoit Granier" userId="80ffd520-4f93-4111-aed1-36ccb494939b" providerId="ADAL" clId="{60C1AA0B-5F5D-43CA-A9F2-DBFD577C95B3}" dt="2025-09-19T14:54:17.739" v="17" actId="47"/>
        <pc:sldMkLst>
          <pc:docMk/>
          <pc:sldMk cId="1789071865" sldId="380"/>
        </pc:sldMkLst>
      </pc:sldChg>
      <pc:sldChg chg="del">
        <pc:chgData name="Benoit Granier" userId="80ffd520-4f93-4111-aed1-36ccb494939b" providerId="ADAL" clId="{60C1AA0B-5F5D-43CA-A9F2-DBFD577C95B3}" dt="2025-09-19T14:54:19.158" v="18" actId="47"/>
        <pc:sldMkLst>
          <pc:docMk/>
          <pc:sldMk cId="2586755281" sldId="381"/>
        </pc:sldMkLst>
      </pc:sldChg>
      <pc:sldChg chg="del">
        <pc:chgData name="Benoit Granier" userId="80ffd520-4f93-4111-aed1-36ccb494939b" providerId="ADAL" clId="{60C1AA0B-5F5D-43CA-A9F2-DBFD577C95B3}" dt="2025-09-19T14:54:19.880" v="19" actId="47"/>
        <pc:sldMkLst>
          <pc:docMk/>
          <pc:sldMk cId="1212174591" sldId="382"/>
        </pc:sldMkLst>
      </pc:sldChg>
      <pc:sldChg chg="del">
        <pc:chgData name="Benoit Granier" userId="80ffd520-4f93-4111-aed1-36ccb494939b" providerId="ADAL" clId="{60C1AA0B-5F5D-43CA-A9F2-DBFD577C95B3}" dt="2025-09-19T14:54:28.391" v="30" actId="47"/>
        <pc:sldMkLst>
          <pc:docMk/>
          <pc:sldMk cId="3588344623" sldId="383"/>
        </pc:sldMkLst>
      </pc:sldChg>
      <pc:sldChg chg="del">
        <pc:chgData name="Benoit Granier" userId="80ffd520-4f93-4111-aed1-36ccb494939b" providerId="ADAL" clId="{60C1AA0B-5F5D-43CA-A9F2-DBFD577C95B3}" dt="2025-09-19T14:54:31.742" v="32" actId="47"/>
        <pc:sldMkLst>
          <pc:docMk/>
          <pc:sldMk cId="2566436717" sldId="384"/>
        </pc:sldMkLst>
      </pc:sldChg>
      <pc:sldChg chg="del">
        <pc:chgData name="Benoit Granier" userId="80ffd520-4f93-4111-aed1-36ccb494939b" providerId="ADAL" clId="{60C1AA0B-5F5D-43CA-A9F2-DBFD577C95B3}" dt="2025-09-19T14:54:27.769" v="29" actId="47"/>
        <pc:sldMkLst>
          <pc:docMk/>
          <pc:sldMk cId="4191340144" sldId="385"/>
        </pc:sldMkLst>
      </pc:sldChg>
      <pc:sldChg chg="del">
        <pc:chgData name="Benoit Granier" userId="80ffd520-4f93-4111-aed1-36ccb494939b" providerId="ADAL" clId="{60C1AA0B-5F5D-43CA-A9F2-DBFD577C95B3}" dt="2025-09-19T14:54:13.027" v="11" actId="47"/>
        <pc:sldMkLst>
          <pc:docMk/>
          <pc:sldMk cId="95358149" sldId="386"/>
        </pc:sldMkLst>
      </pc:sldChg>
      <pc:sldChg chg="addSp delSp modSp mod">
        <pc:chgData name="Benoit Granier" userId="80ffd520-4f93-4111-aed1-36ccb494939b" providerId="ADAL" clId="{60C1AA0B-5F5D-43CA-A9F2-DBFD577C95B3}" dt="2025-09-19T15:00:26.618" v="168" actId="478"/>
        <pc:sldMkLst>
          <pc:docMk/>
          <pc:sldMk cId="523116679" sldId="387"/>
        </pc:sldMkLst>
        <pc:spChg chg="del">
          <ac:chgData name="Benoit Granier" userId="80ffd520-4f93-4111-aed1-36ccb494939b" providerId="ADAL" clId="{60C1AA0B-5F5D-43CA-A9F2-DBFD577C95B3}" dt="2025-09-19T14:59:31.423" v="158" actId="478"/>
          <ac:spMkLst>
            <pc:docMk/>
            <pc:sldMk cId="523116679" sldId="387"/>
            <ac:spMk id="13" creationId="{C0115506-79EA-F4EF-6AA5-6AD8E018773A}"/>
          </ac:spMkLst>
        </pc:spChg>
        <pc:picChg chg="add del mod">
          <ac:chgData name="Benoit Granier" userId="80ffd520-4f93-4111-aed1-36ccb494939b" providerId="ADAL" clId="{60C1AA0B-5F5D-43CA-A9F2-DBFD577C95B3}" dt="2025-09-19T15:00:26.618" v="168" actId="478"/>
          <ac:picMkLst>
            <pc:docMk/>
            <pc:sldMk cId="523116679" sldId="387"/>
            <ac:picMk id="2" creationId="{0736D15C-6E4D-2F20-5950-5DEBA7CD10EB}"/>
          </ac:picMkLst>
        </pc:picChg>
        <pc:picChg chg="mod">
          <ac:chgData name="Benoit Granier" userId="80ffd520-4f93-4111-aed1-36ccb494939b" providerId="ADAL" clId="{60C1AA0B-5F5D-43CA-A9F2-DBFD577C95B3}" dt="2025-09-19T15:00:06.555" v="163" actId="1076"/>
          <ac:picMkLst>
            <pc:docMk/>
            <pc:sldMk cId="523116679" sldId="387"/>
            <ac:picMk id="4" creationId="{025D4D51-C332-C57F-63CC-743B3DDFC0DE}"/>
          </ac:picMkLst>
        </pc:picChg>
        <pc:picChg chg="del mod">
          <ac:chgData name="Benoit Granier" userId="80ffd520-4f93-4111-aed1-36ccb494939b" providerId="ADAL" clId="{60C1AA0B-5F5D-43CA-A9F2-DBFD577C95B3}" dt="2025-09-19T14:59:55.306" v="160" actId="478"/>
          <ac:picMkLst>
            <pc:docMk/>
            <pc:sldMk cId="523116679" sldId="387"/>
            <ac:picMk id="12" creationId="{52665243-2BA4-E83F-41EF-A9CCD3371A84}"/>
          </ac:picMkLst>
        </pc:picChg>
      </pc:sldChg>
      <pc:sldChg chg="addSp delSp modSp mod">
        <pc:chgData name="Benoit Granier" userId="80ffd520-4f93-4111-aed1-36ccb494939b" providerId="ADAL" clId="{60C1AA0B-5F5D-43CA-A9F2-DBFD577C95B3}" dt="2025-09-19T15:04:57.663" v="248" actId="20577"/>
        <pc:sldMkLst>
          <pc:docMk/>
          <pc:sldMk cId="2164337388" sldId="388"/>
        </pc:sldMkLst>
        <pc:spChg chg="mod">
          <ac:chgData name="Benoit Granier" userId="80ffd520-4f93-4111-aed1-36ccb494939b" providerId="ADAL" clId="{60C1AA0B-5F5D-43CA-A9F2-DBFD577C95B3}" dt="2025-09-19T15:04:57.663" v="248" actId="20577"/>
          <ac:spMkLst>
            <pc:docMk/>
            <pc:sldMk cId="2164337388" sldId="388"/>
            <ac:spMk id="13" creationId="{76DF15A2-A9E2-0C73-6379-DCB1E70D8B63}"/>
          </ac:spMkLst>
        </pc:spChg>
        <pc:picChg chg="add mod">
          <ac:chgData name="Benoit Granier" userId="80ffd520-4f93-4111-aed1-36ccb494939b" providerId="ADAL" clId="{60C1AA0B-5F5D-43CA-A9F2-DBFD577C95B3}" dt="2025-09-19T15:04:39.077" v="204" actId="14100"/>
          <ac:picMkLst>
            <pc:docMk/>
            <pc:sldMk cId="2164337388" sldId="388"/>
            <ac:picMk id="3" creationId="{26155C5F-FACF-10E8-08C8-68BB3AAFAF0C}"/>
          </ac:picMkLst>
        </pc:picChg>
        <pc:picChg chg="mod">
          <ac:chgData name="Benoit Granier" userId="80ffd520-4f93-4111-aed1-36ccb494939b" providerId="ADAL" clId="{60C1AA0B-5F5D-43CA-A9F2-DBFD577C95B3}" dt="2025-09-19T15:04:29.949" v="201" actId="14100"/>
          <ac:picMkLst>
            <pc:docMk/>
            <pc:sldMk cId="2164337388" sldId="388"/>
            <ac:picMk id="9" creationId="{F0AE3DAA-3B0B-B77E-6E8B-FB4A31F25A34}"/>
          </ac:picMkLst>
        </pc:picChg>
        <pc:picChg chg="del">
          <ac:chgData name="Benoit Granier" userId="80ffd520-4f93-4111-aed1-36ccb494939b" providerId="ADAL" clId="{60C1AA0B-5F5D-43CA-A9F2-DBFD577C95B3}" dt="2025-09-19T15:03:41.175" v="192" actId="478"/>
          <ac:picMkLst>
            <pc:docMk/>
            <pc:sldMk cId="2164337388" sldId="388"/>
            <ac:picMk id="11" creationId="{42B7FF2B-960A-2792-B4AC-5884C41A31CC}"/>
          </ac:picMkLst>
        </pc:picChg>
      </pc:sldChg>
      <pc:sldChg chg="del">
        <pc:chgData name="Benoit Granier" userId="80ffd520-4f93-4111-aed1-36ccb494939b" providerId="ADAL" clId="{60C1AA0B-5F5D-43CA-A9F2-DBFD577C95B3}" dt="2025-09-19T14:58:29.094" v="98" actId="47"/>
        <pc:sldMkLst>
          <pc:docMk/>
          <pc:sldMk cId="1750608026" sldId="389"/>
        </pc:sldMkLst>
      </pc:sldChg>
      <pc:sldChg chg="del">
        <pc:chgData name="Benoit Granier" userId="80ffd520-4f93-4111-aed1-36ccb494939b" providerId="ADAL" clId="{60C1AA0B-5F5D-43CA-A9F2-DBFD577C95B3}" dt="2025-09-19T14:53:28.022" v="9" actId="47"/>
        <pc:sldMkLst>
          <pc:docMk/>
          <pc:sldMk cId="3859336331" sldId="390"/>
        </pc:sldMkLst>
      </pc:sldChg>
      <pc:sldChg chg="del">
        <pc:chgData name="Benoit Granier" userId="80ffd520-4f93-4111-aed1-36ccb494939b" providerId="ADAL" clId="{60C1AA0B-5F5D-43CA-A9F2-DBFD577C95B3}" dt="2025-09-19T14:54:23.885" v="24" actId="47"/>
        <pc:sldMkLst>
          <pc:docMk/>
          <pc:sldMk cId="359846607" sldId="391"/>
        </pc:sldMkLst>
      </pc:sldChg>
      <pc:sldChg chg="addSp modSp add del mod">
        <pc:chgData name="Benoit Granier" userId="80ffd520-4f93-4111-aed1-36ccb494939b" providerId="ADAL" clId="{60C1AA0B-5F5D-43CA-A9F2-DBFD577C95B3}" dt="2025-09-19T15:32:30.389" v="1022" actId="20577"/>
        <pc:sldMkLst>
          <pc:docMk/>
          <pc:sldMk cId="1028434530" sldId="393"/>
        </pc:sldMkLst>
        <pc:spChg chg="mod">
          <ac:chgData name="Benoit Granier" userId="80ffd520-4f93-4111-aed1-36ccb494939b" providerId="ADAL" clId="{60C1AA0B-5F5D-43CA-A9F2-DBFD577C95B3}" dt="2025-09-19T15:26:04.795" v="663" actId="20577"/>
          <ac:spMkLst>
            <pc:docMk/>
            <pc:sldMk cId="1028434530" sldId="393"/>
            <ac:spMk id="2" creationId="{D897C20E-42C2-A3F5-2A99-CAA43F32F4C0}"/>
          </ac:spMkLst>
        </pc:spChg>
        <pc:spChg chg="add mod">
          <ac:chgData name="Benoit Granier" userId="80ffd520-4f93-4111-aed1-36ccb494939b" providerId="ADAL" clId="{60C1AA0B-5F5D-43CA-A9F2-DBFD577C95B3}" dt="2025-09-19T15:29:08.492" v="890" actId="20577"/>
          <ac:spMkLst>
            <pc:docMk/>
            <pc:sldMk cId="1028434530" sldId="393"/>
            <ac:spMk id="3" creationId="{440E09CF-D4DF-A734-D930-50FF2CA6A387}"/>
          </ac:spMkLst>
        </pc:spChg>
        <pc:spChg chg="mod">
          <ac:chgData name="Benoit Granier" userId="80ffd520-4f93-4111-aed1-36ccb494939b" providerId="ADAL" clId="{60C1AA0B-5F5D-43CA-A9F2-DBFD577C95B3}" dt="2025-09-19T15:32:30.389" v="1022" actId="20577"/>
          <ac:spMkLst>
            <pc:docMk/>
            <pc:sldMk cId="1028434530" sldId="393"/>
            <ac:spMk id="193" creationId="{C427E83F-843A-1D04-B8F5-14CEEA4A92B5}"/>
          </ac:spMkLst>
        </pc:spChg>
      </pc:sldChg>
      <pc:sldChg chg="del">
        <pc:chgData name="Benoit Granier" userId="80ffd520-4f93-4111-aed1-36ccb494939b" providerId="ADAL" clId="{60C1AA0B-5F5D-43CA-A9F2-DBFD577C95B3}" dt="2025-09-19T14:58:30.019" v="99" actId="47"/>
        <pc:sldMkLst>
          <pc:docMk/>
          <pc:sldMk cId="576987378" sldId="394"/>
        </pc:sldMkLst>
      </pc:sldChg>
      <pc:sldChg chg="addSp delSp modSp add mod">
        <pc:chgData name="Benoit Granier" userId="80ffd520-4f93-4111-aed1-36ccb494939b" providerId="ADAL" clId="{60C1AA0B-5F5D-43CA-A9F2-DBFD577C95B3}" dt="2025-09-19T14:57:23.059" v="95" actId="1037"/>
        <pc:sldMkLst>
          <pc:docMk/>
          <pc:sldMk cId="337137541" sldId="395"/>
        </pc:sldMkLst>
        <pc:spChg chg="del">
          <ac:chgData name="Benoit Granier" userId="80ffd520-4f93-4111-aed1-36ccb494939b" providerId="ADAL" clId="{60C1AA0B-5F5D-43CA-A9F2-DBFD577C95B3}" dt="2025-09-19T14:56:23.418" v="65" actId="478"/>
          <ac:spMkLst>
            <pc:docMk/>
            <pc:sldMk cId="337137541" sldId="395"/>
            <ac:spMk id="3" creationId="{8BE224D8-04F3-A2CA-DECE-A20DE28233AA}"/>
          </ac:spMkLst>
        </pc:spChg>
        <pc:picChg chg="add mod">
          <ac:chgData name="Benoit Granier" userId="80ffd520-4f93-4111-aed1-36ccb494939b" providerId="ADAL" clId="{60C1AA0B-5F5D-43CA-A9F2-DBFD577C95B3}" dt="2025-09-19T14:57:23.059" v="95" actId="1037"/>
          <ac:picMkLst>
            <pc:docMk/>
            <pc:sldMk cId="337137541" sldId="395"/>
            <ac:picMk id="6" creationId="{554318D9-C2E6-97D3-585C-270DFBF6DD35}"/>
          </ac:picMkLst>
        </pc:picChg>
        <pc:picChg chg="add mod">
          <ac:chgData name="Benoit Granier" userId="80ffd520-4f93-4111-aed1-36ccb494939b" providerId="ADAL" clId="{60C1AA0B-5F5D-43CA-A9F2-DBFD577C95B3}" dt="2025-09-19T14:57:23.059" v="95" actId="1037"/>
          <ac:picMkLst>
            <pc:docMk/>
            <pc:sldMk cId="337137541" sldId="395"/>
            <ac:picMk id="8" creationId="{5F84A3FA-05FF-2008-E4AB-5F06AE984EBB}"/>
          </ac:picMkLst>
        </pc:picChg>
        <pc:picChg chg="del">
          <ac:chgData name="Benoit Granier" userId="80ffd520-4f93-4111-aed1-36ccb494939b" providerId="ADAL" clId="{60C1AA0B-5F5D-43CA-A9F2-DBFD577C95B3}" dt="2025-09-19T14:56:24.957" v="67" actId="478"/>
          <ac:picMkLst>
            <pc:docMk/>
            <pc:sldMk cId="337137541" sldId="395"/>
            <ac:picMk id="13" creationId="{ABAA3E70-DACD-65E2-F556-31239D80FB61}"/>
          </ac:picMkLst>
        </pc:picChg>
        <pc:picChg chg="del">
          <ac:chgData name="Benoit Granier" userId="80ffd520-4f93-4111-aed1-36ccb494939b" providerId="ADAL" clId="{60C1AA0B-5F5D-43CA-A9F2-DBFD577C95B3}" dt="2025-09-19T14:56:26.380" v="69" actId="478"/>
          <ac:picMkLst>
            <pc:docMk/>
            <pc:sldMk cId="337137541" sldId="395"/>
            <ac:picMk id="15" creationId="{B6E74718-307E-EE4E-F931-65E2B258E6AF}"/>
          </ac:picMkLst>
        </pc:picChg>
        <pc:picChg chg="del">
          <ac:chgData name="Benoit Granier" userId="80ffd520-4f93-4111-aed1-36ccb494939b" providerId="ADAL" clId="{60C1AA0B-5F5D-43CA-A9F2-DBFD577C95B3}" dt="2025-09-19T14:56:25.819" v="68" actId="478"/>
          <ac:picMkLst>
            <pc:docMk/>
            <pc:sldMk cId="337137541" sldId="395"/>
            <ac:picMk id="17" creationId="{332E4272-92CF-B7CC-768E-B127DD21E6E3}"/>
          </ac:picMkLst>
        </pc:picChg>
        <pc:picChg chg="del">
          <ac:chgData name="Benoit Granier" userId="80ffd520-4f93-4111-aed1-36ccb494939b" providerId="ADAL" clId="{60C1AA0B-5F5D-43CA-A9F2-DBFD577C95B3}" dt="2025-09-19T14:56:24.340" v="66" actId="478"/>
          <ac:picMkLst>
            <pc:docMk/>
            <pc:sldMk cId="337137541" sldId="395"/>
            <ac:picMk id="19" creationId="{5D66F8B0-29F3-922E-5678-D4734D09632E}"/>
          </ac:picMkLst>
        </pc:picChg>
      </pc:sldChg>
      <pc:sldChg chg="modSp add mod">
        <pc:chgData name="Benoit Granier" userId="80ffd520-4f93-4111-aed1-36ccb494939b" providerId="ADAL" clId="{60C1AA0B-5F5D-43CA-A9F2-DBFD577C95B3}" dt="2025-09-19T14:59:24.225" v="157" actId="20577"/>
        <pc:sldMkLst>
          <pc:docMk/>
          <pc:sldMk cId="152108512" sldId="396"/>
        </pc:sldMkLst>
        <pc:spChg chg="mod">
          <ac:chgData name="Benoit Granier" userId="80ffd520-4f93-4111-aed1-36ccb494939b" providerId="ADAL" clId="{60C1AA0B-5F5D-43CA-A9F2-DBFD577C95B3}" dt="2025-09-19T14:59:24.225" v="157" actId="20577"/>
          <ac:spMkLst>
            <pc:docMk/>
            <pc:sldMk cId="152108512" sldId="396"/>
            <ac:spMk id="4" creationId="{2563714B-E7FA-AFCB-D4DC-3224BC02DDB4}"/>
          </ac:spMkLst>
        </pc:spChg>
      </pc:sldChg>
      <pc:sldChg chg="add del">
        <pc:chgData name="Benoit Granier" userId="80ffd520-4f93-4111-aed1-36ccb494939b" providerId="ADAL" clId="{60C1AA0B-5F5D-43CA-A9F2-DBFD577C95B3}" dt="2025-09-19T14:56:15.855" v="64" actId="47"/>
        <pc:sldMkLst>
          <pc:docMk/>
          <pc:sldMk cId="3850304490" sldId="396"/>
        </pc:sldMkLst>
      </pc:sldChg>
      <pc:sldChg chg="addSp delSp modSp add mod">
        <pc:chgData name="Benoit Granier" userId="80ffd520-4f93-4111-aed1-36ccb494939b" providerId="ADAL" clId="{60C1AA0B-5F5D-43CA-A9F2-DBFD577C95B3}" dt="2025-09-19T15:03:05.065" v="191" actId="1076"/>
        <pc:sldMkLst>
          <pc:docMk/>
          <pc:sldMk cId="2770686572" sldId="397"/>
        </pc:sldMkLst>
        <pc:picChg chg="del mod">
          <ac:chgData name="Benoit Granier" userId="80ffd520-4f93-4111-aed1-36ccb494939b" providerId="ADAL" clId="{60C1AA0B-5F5D-43CA-A9F2-DBFD577C95B3}" dt="2025-09-19T15:00:23.425" v="167" actId="478"/>
          <ac:picMkLst>
            <pc:docMk/>
            <pc:sldMk cId="2770686572" sldId="397"/>
            <ac:picMk id="2" creationId="{302999DF-BEF2-5415-0F32-B686F1643C2B}"/>
          </ac:picMkLst>
        </pc:picChg>
        <pc:picChg chg="add mod modCrop">
          <ac:chgData name="Benoit Granier" userId="80ffd520-4f93-4111-aed1-36ccb494939b" providerId="ADAL" clId="{60C1AA0B-5F5D-43CA-A9F2-DBFD577C95B3}" dt="2025-09-19T15:03:05.065" v="191" actId="1076"/>
          <ac:picMkLst>
            <pc:docMk/>
            <pc:sldMk cId="2770686572" sldId="397"/>
            <ac:picMk id="3" creationId="{61C9A200-50A4-1540-4376-871EEF8D3EF2}"/>
          </ac:picMkLst>
        </pc:picChg>
        <pc:picChg chg="del">
          <ac:chgData name="Benoit Granier" userId="80ffd520-4f93-4111-aed1-36ccb494939b" providerId="ADAL" clId="{60C1AA0B-5F5D-43CA-A9F2-DBFD577C95B3}" dt="2025-09-19T15:00:28.190" v="169" actId="478"/>
          <ac:picMkLst>
            <pc:docMk/>
            <pc:sldMk cId="2770686572" sldId="397"/>
            <ac:picMk id="4" creationId="{8B7DBE0C-D505-9499-0142-C7834B1090EB}"/>
          </ac:picMkLst>
        </pc:picChg>
        <pc:picChg chg="add mod modCrop">
          <ac:chgData name="Benoit Granier" userId="80ffd520-4f93-4111-aed1-36ccb494939b" providerId="ADAL" clId="{60C1AA0B-5F5D-43CA-A9F2-DBFD577C95B3}" dt="2025-09-19T15:03:01.164" v="190" actId="1076"/>
          <ac:picMkLst>
            <pc:docMk/>
            <pc:sldMk cId="2770686572" sldId="397"/>
            <ac:picMk id="7" creationId="{7B8DF380-7956-862B-7006-2EB5887B9C5E}"/>
          </ac:picMkLst>
        </pc:picChg>
      </pc:sldChg>
      <pc:sldChg chg="modSp add mod">
        <pc:chgData name="Benoit Granier" userId="80ffd520-4f93-4111-aed1-36ccb494939b" providerId="ADAL" clId="{60C1AA0B-5F5D-43CA-A9F2-DBFD577C95B3}" dt="2025-09-19T15:15:03.624" v="377" actId="20577"/>
        <pc:sldMkLst>
          <pc:docMk/>
          <pc:sldMk cId="2071537567" sldId="398"/>
        </pc:sldMkLst>
        <pc:spChg chg="mod">
          <ac:chgData name="Benoit Granier" userId="80ffd520-4f93-4111-aed1-36ccb494939b" providerId="ADAL" clId="{60C1AA0B-5F5D-43CA-A9F2-DBFD577C95B3}" dt="2025-09-19T15:15:03.624" v="377" actId="20577"/>
          <ac:spMkLst>
            <pc:docMk/>
            <pc:sldMk cId="2071537567" sldId="398"/>
            <ac:spMk id="4" creationId="{5BB7102C-9AF7-4F09-10EA-512596ABBFF8}"/>
          </ac:spMkLst>
        </pc:spChg>
        <pc:picChg chg="mod">
          <ac:chgData name="Benoit Granier" userId="80ffd520-4f93-4111-aed1-36ccb494939b" providerId="ADAL" clId="{60C1AA0B-5F5D-43CA-A9F2-DBFD577C95B3}" dt="2025-09-19T15:07:06.786" v="257" actId="1076"/>
          <ac:picMkLst>
            <pc:docMk/>
            <pc:sldMk cId="2071537567" sldId="398"/>
            <ac:picMk id="181" creationId="{6148E0E0-A0B8-72B8-C455-558606073F12}"/>
          </ac:picMkLst>
        </pc:picChg>
      </pc:sldChg>
      <pc:sldChg chg="modSp add mod modAnim">
        <pc:chgData name="Benoit Granier" userId="80ffd520-4f93-4111-aed1-36ccb494939b" providerId="ADAL" clId="{60C1AA0B-5F5D-43CA-A9F2-DBFD577C95B3}" dt="2025-09-19T16:59:46.291" v="3287" actId="207"/>
        <pc:sldMkLst>
          <pc:docMk/>
          <pc:sldMk cId="1315446636" sldId="399"/>
        </pc:sldMkLst>
        <pc:spChg chg="mod">
          <ac:chgData name="Benoit Granier" userId="80ffd520-4f93-4111-aed1-36ccb494939b" providerId="ADAL" clId="{60C1AA0B-5F5D-43CA-A9F2-DBFD577C95B3}" dt="2025-09-19T16:01:49.105" v="1765" actId="20577"/>
          <ac:spMkLst>
            <pc:docMk/>
            <pc:sldMk cId="1315446636" sldId="399"/>
            <ac:spMk id="2" creationId="{DA574288-071E-D814-5108-D2B0E21C81B4}"/>
          </ac:spMkLst>
        </pc:spChg>
        <pc:spChg chg="mod">
          <ac:chgData name="Benoit Granier" userId="80ffd520-4f93-4111-aed1-36ccb494939b" providerId="ADAL" clId="{60C1AA0B-5F5D-43CA-A9F2-DBFD577C95B3}" dt="2025-09-19T16:59:46.291" v="3287" actId="207"/>
          <ac:spMkLst>
            <pc:docMk/>
            <pc:sldMk cId="1315446636" sldId="399"/>
            <ac:spMk id="193" creationId="{6F8EC5FC-11CD-219D-0F62-43B04ECCAD86}"/>
          </ac:spMkLst>
        </pc:spChg>
      </pc:sldChg>
      <pc:sldChg chg="modSp add mod modAnim">
        <pc:chgData name="Benoit Granier" userId="80ffd520-4f93-4111-aed1-36ccb494939b" providerId="ADAL" clId="{60C1AA0B-5F5D-43CA-A9F2-DBFD577C95B3}" dt="2025-09-19T17:00:25.665" v="3301" actId="207"/>
        <pc:sldMkLst>
          <pc:docMk/>
          <pc:sldMk cId="1762524362" sldId="400"/>
        </pc:sldMkLst>
        <pc:spChg chg="mod">
          <ac:chgData name="Benoit Granier" userId="80ffd520-4f93-4111-aed1-36ccb494939b" providerId="ADAL" clId="{60C1AA0B-5F5D-43CA-A9F2-DBFD577C95B3}" dt="2025-09-19T16:34:22.023" v="2329" actId="14100"/>
          <ac:spMkLst>
            <pc:docMk/>
            <pc:sldMk cId="1762524362" sldId="400"/>
            <ac:spMk id="2" creationId="{22270D7F-C818-954A-4D31-F89E43385933}"/>
          </ac:spMkLst>
        </pc:spChg>
        <pc:spChg chg="mod">
          <ac:chgData name="Benoit Granier" userId="80ffd520-4f93-4111-aed1-36ccb494939b" providerId="ADAL" clId="{60C1AA0B-5F5D-43CA-A9F2-DBFD577C95B3}" dt="2025-09-19T17:00:25.665" v="3301" actId="207"/>
          <ac:spMkLst>
            <pc:docMk/>
            <pc:sldMk cId="1762524362" sldId="400"/>
            <ac:spMk id="193" creationId="{92851035-DBC2-4A99-3D69-01034558655D}"/>
          </ac:spMkLst>
        </pc:spChg>
      </pc:sldChg>
      <pc:sldChg chg="addSp delSp modSp add mod addAnim delAnim modAnim">
        <pc:chgData name="Benoit Granier" userId="80ffd520-4f93-4111-aed1-36ccb494939b" providerId="ADAL" clId="{60C1AA0B-5F5D-43CA-A9F2-DBFD577C95B3}" dt="2025-09-19T17:00:54.805" v="3306" actId="207"/>
        <pc:sldMkLst>
          <pc:docMk/>
          <pc:sldMk cId="2514669730" sldId="401"/>
        </pc:sldMkLst>
        <pc:spChg chg="mod">
          <ac:chgData name="Benoit Granier" userId="80ffd520-4f93-4111-aed1-36ccb494939b" providerId="ADAL" clId="{60C1AA0B-5F5D-43CA-A9F2-DBFD577C95B3}" dt="2025-09-19T16:02:03.882" v="1773" actId="20577"/>
          <ac:spMkLst>
            <pc:docMk/>
            <pc:sldMk cId="2514669730" sldId="401"/>
            <ac:spMk id="2" creationId="{116C63B2-08C5-D97E-2B92-97E6311E66EA}"/>
          </ac:spMkLst>
        </pc:spChg>
        <pc:spChg chg="add del mod">
          <ac:chgData name="Benoit Granier" userId="80ffd520-4f93-4111-aed1-36ccb494939b" providerId="ADAL" clId="{60C1AA0B-5F5D-43CA-A9F2-DBFD577C95B3}" dt="2025-09-19T17:00:54.805" v="3306" actId="207"/>
          <ac:spMkLst>
            <pc:docMk/>
            <pc:sldMk cId="2514669730" sldId="401"/>
            <ac:spMk id="3" creationId="{67109B6F-C3F4-CCD2-A83D-220785EA338C}"/>
          </ac:spMkLst>
        </pc:spChg>
        <pc:spChg chg="del mod">
          <ac:chgData name="Benoit Granier" userId="80ffd520-4f93-4111-aed1-36ccb494939b" providerId="ADAL" clId="{60C1AA0B-5F5D-43CA-A9F2-DBFD577C95B3}" dt="2025-09-19T16:02:24.825" v="1780" actId="478"/>
          <ac:spMkLst>
            <pc:docMk/>
            <pc:sldMk cId="2514669730" sldId="401"/>
            <ac:spMk id="193" creationId="{C47086BD-7EC9-6DE7-24BD-67627C6C0F4D}"/>
          </ac:spMkLst>
        </pc:spChg>
      </pc:sldChg>
      <pc:sldChg chg="modSp add mod modAnim">
        <pc:chgData name="Benoit Granier" userId="80ffd520-4f93-4111-aed1-36ccb494939b" providerId="ADAL" clId="{60C1AA0B-5F5D-43CA-A9F2-DBFD577C95B3}" dt="2025-09-19T16:59:34.034" v="3285" actId="207"/>
        <pc:sldMkLst>
          <pc:docMk/>
          <pc:sldMk cId="415300061" sldId="402"/>
        </pc:sldMkLst>
        <pc:spChg chg="mod">
          <ac:chgData name="Benoit Granier" userId="80ffd520-4f93-4111-aed1-36ccb494939b" providerId="ADAL" clId="{60C1AA0B-5F5D-43CA-A9F2-DBFD577C95B3}" dt="2025-09-19T16:01:45.260" v="1757" actId="20577"/>
          <ac:spMkLst>
            <pc:docMk/>
            <pc:sldMk cId="415300061" sldId="402"/>
            <ac:spMk id="2" creationId="{42BCBFC8-6047-BFAC-1090-A3B9E5E3BEED}"/>
          </ac:spMkLst>
        </pc:spChg>
        <pc:spChg chg="mod">
          <ac:chgData name="Benoit Granier" userId="80ffd520-4f93-4111-aed1-36ccb494939b" providerId="ADAL" clId="{60C1AA0B-5F5D-43CA-A9F2-DBFD577C95B3}" dt="2025-09-19T16:59:34.034" v="3285" actId="207"/>
          <ac:spMkLst>
            <pc:docMk/>
            <pc:sldMk cId="415300061" sldId="402"/>
            <ac:spMk id="193" creationId="{FDD5C5F2-95E9-713B-02FC-F1E20EF2C57C}"/>
          </ac:spMkLst>
        </pc:spChg>
      </pc:sldChg>
      <pc:sldChg chg="modSp add mod">
        <pc:chgData name="Benoit Granier" userId="80ffd520-4f93-4111-aed1-36ccb494939b" providerId="ADAL" clId="{60C1AA0B-5F5D-43CA-A9F2-DBFD577C95B3}" dt="2025-09-19T15:32:04.173" v="1012" actId="20577"/>
        <pc:sldMkLst>
          <pc:docMk/>
          <pc:sldMk cId="2513863473" sldId="403"/>
        </pc:sldMkLst>
        <pc:spChg chg="mod">
          <ac:chgData name="Benoit Granier" userId="80ffd520-4f93-4111-aed1-36ccb494939b" providerId="ADAL" clId="{60C1AA0B-5F5D-43CA-A9F2-DBFD577C95B3}" dt="2025-09-19T15:32:04.173" v="1012" actId="20577"/>
          <ac:spMkLst>
            <pc:docMk/>
            <pc:sldMk cId="2513863473" sldId="403"/>
            <ac:spMk id="193" creationId="{4C99625D-F1EB-070C-E665-A80123076554}"/>
          </ac:spMkLst>
        </pc:spChg>
      </pc:sldChg>
      <pc:sldChg chg="modSp add mod modAnim">
        <pc:chgData name="Benoit Granier" userId="80ffd520-4f93-4111-aed1-36ccb494939b" providerId="ADAL" clId="{60C1AA0B-5F5D-43CA-A9F2-DBFD577C95B3}" dt="2025-09-19T17:02:08.212" v="3321" actId="207"/>
        <pc:sldMkLst>
          <pc:docMk/>
          <pc:sldMk cId="58498437" sldId="404"/>
        </pc:sldMkLst>
        <pc:spChg chg="mod">
          <ac:chgData name="Benoit Granier" userId="80ffd520-4f93-4111-aed1-36ccb494939b" providerId="ADAL" clId="{60C1AA0B-5F5D-43CA-A9F2-DBFD577C95B3}" dt="2025-09-19T17:02:08.212" v="3321" actId="207"/>
          <ac:spMkLst>
            <pc:docMk/>
            <pc:sldMk cId="58498437" sldId="404"/>
            <ac:spMk id="3" creationId="{19B1367B-4C7B-75E5-44E3-3E6C9F337DFC}"/>
          </ac:spMkLst>
        </pc:spChg>
      </pc:sldChg>
      <pc:sldChg chg="delSp modSp add mod modAnim">
        <pc:chgData name="Benoit Granier" userId="80ffd520-4f93-4111-aed1-36ccb494939b" providerId="ADAL" clId="{60C1AA0B-5F5D-43CA-A9F2-DBFD577C95B3}" dt="2025-09-19T17:01:09.120" v="3309" actId="207"/>
        <pc:sldMkLst>
          <pc:docMk/>
          <pc:sldMk cId="3926731326" sldId="405"/>
        </pc:sldMkLst>
        <pc:spChg chg="del">
          <ac:chgData name="Benoit Granier" userId="80ffd520-4f93-4111-aed1-36ccb494939b" providerId="ADAL" clId="{60C1AA0B-5F5D-43CA-A9F2-DBFD577C95B3}" dt="2025-09-19T16:07:28.579" v="1967" actId="478"/>
          <ac:spMkLst>
            <pc:docMk/>
            <pc:sldMk cId="3926731326" sldId="405"/>
            <ac:spMk id="2" creationId="{F6469C05-B914-00C3-0933-CB5C0ED41DA5}"/>
          </ac:spMkLst>
        </pc:spChg>
        <pc:spChg chg="mod">
          <ac:chgData name="Benoit Granier" userId="80ffd520-4f93-4111-aed1-36ccb494939b" providerId="ADAL" clId="{60C1AA0B-5F5D-43CA-A9F2-DBFD577C95B3}" dt="2025-09-19T17:01:09.120" v="3309" actId="207"/>
          <ac:spMkLst>
            <pc:docMk/>
            <pc:sldMk cId="3926731326" sldId="405"/>
            <ac:spMk id="3" creationId="{F942F060-662E-E017-1F47-CA2142A32F7D}"/>
          </ac:spMkLst>
        </pc:spChg>
      </pc:sldChg>
      <pc:sldChg chg="delSp modSp add mod modAnim">
        <pc:chgData name="Benoit Granier" userId="80ffd520-4f93-4111-aed1-36ccb494939b" providerId="ADAL" clId="{60C1AA0B-5F5D-43CA-A9F2-DBFD577C95B3}" dt="2025-09-19T17:02:59.672" v="3327" actId="207"/>
        <pc:sldMkLst>
          <pc:docMk/>
          <pc:sldMk cId="2744716384" sldId="406"/>
        </pc:sldMkLst>
        <pc:spChg chg="del">
          <ac:chgData name="Benoit Granier" userId="80ffd520-4f93-4111-aed1-36ccb494939b" providerId="ADAL" clId="{60C1AA0B-5F5D-43CA-A9F2-DBFD577C95B3}" dt="2025-09-19T16:17:49.392" v="2190" actId="478"/>
          <ac:spMkLst>
            <pc:docMk/>
            <pc:sldMk cId="2744716384" sldId="406"/>
            <ac:spMk id="2" creationId="{CB564BC1-5802-4638-6120-9938DFD61390}"/>
          </ac:spMkLst>
        </pc:spChg>
        <pc:spChg chg="mod">
          <ac:chgData name="Benoit Granier" userId="80ffd520-4f93-4111-aed1-36ccb494939b" providerId="ADAL" clId="{60C1AA0B-5F5D-43CA-A9F2-DBFD577C95B3}" dt="2025-09-19T17:02:59.672" v="3327" actId="207"/>
          <ac:spMkLst>
            <pc:docMk/>
            <pc:sldMk cId="2744716384" sldId="406"/>
            <ac:spMk id="3" creationId="{51040CC8-C579-54DA-BC7B-5B2B342622D5}"/>
          </ac:spMkLst>
        </pc:spChg>
      </pc:sldChg>
      <pc:sldChg chg="delSp modSp add mod modAnim">
        <pc:chgData name="Benoit Granier" userId="80ffd520-4f93-4111-aed1-36ccb494939b" providerId="ADAL" clId="{60C1AA0B-5F5D-43CA-A9F2-DBFD577C95B3}" dt="2025-09-19T17:01:51.977" v="3318" actId="207"/>
        <pc:sldMkLst>
          <pc:docMk/>
          <pc:sldMk cId="772214796" sldId="407"/>
        </pc:sldMkLst>
        <pc:spChg chg="mod">
          <ac:chgData name="Benoit Granier" userId="80ffd520-4f93-4111-aed1-36ccb494939b" providerId="ADAL" clId="{60C1AA0B-5F5D-43CA-A9F2-DBFD577C95B3}" dt="2025-09-19T16:44:22.653" v="3000" actId="20577"/>
          <ac:spMkLst>
            <pc:docMk/>
            <pc:sldMk cId="772214796" sldId="407"/>
            <ac:spMk id="2" creationId="{D310B100-8998-F9F5-1C1F-33F27AAF008B}"/>
          </ac:spMkLst>
        </pc:spChg>
        <pc:spChg chg="del">
          <ac:chgData name="Benoit Granier" userId="80ffd520-4f93-4111-aed1-36ccb494939b" providerId="ADAL" clId="{60C1AA0B-5F5D-43CA-A9F2-DBFD577C95B3}" dt="2025-09-19T16:36:22.539" v="2383" actId="478"/>
          <ac:spMkLst>
            <pc:docMk/>
            <pc:sldMk cId="772214796" sldId="407"/>
            <ac:spMk id="3" creationId="{9D76BA57-E65E-4FF3-3C36-04822C6C44CB}"/>
          </ac:spMkLst>
        </pc:spChg>
        <pc:spChg chg="mod">
          <ac:chgData name="Benoit Granier" userId="80ffd520-4f93-4111-aed1-36ccb494939b" providerId="ADAL" clId="{60C1AA0B-5F5D-43CA-A9F2-DBFD577C95B3}" dt="2025-09-19T17:01:51.977" v="3318" actId="207"/>
          <ac:spMkLst>
            <pc:docMk/>
            <pc:sldMk cId="772214796" sldId="407"/>
            <ac:spMk id="193" creationId="{8AF5C528-294B-7C58-1A57-D5B1D23810B4}"/>
          </ac:spMkLst>
        </pc:spChg>
      </pc:sldChg>
      <pc:sldChg chg="modSp add mod modAnim">
        <pc:chgData name="Benoit Granier" userId="80ffd520-4f93-4111-aed1-36ccb494939b" providerId="ADAL" clId="{60C1AA0B-5F5D-43CA-A9F2-DBFD577C95B3}" dt="2025-09-19T17:01:36.447" v="3315" actId="207"/>
        <pc:sldMkLst>
          <pc:docMk/>
          <pc:sldMk cId="3669177815" sldId="408"/>
        </pc:sldMkLst>
        <pc:spChg chg="mod">
          <ac:chgData name="Benoit Granier" userId="80ffd520-4f93-4111-aed1-36ccb494939b" providerId="ADAL" clId="{60C1AA0B-5F5D-43CA-A9F2-DBFD577C95B3}" dt="2025-09-19T16:44:40.299" v="3004" actId="20577"/>
          <ac:spMkLst>
            <pc:docMk/>
            <pc:sldMk cId="3669177815" sldId="408"/>
            <ac:spMk id="2" creationId="{4719ECE9-08C6-2793-C223-7E4505BB73F1}"/>
          </ac:spMkLst>
        </pc:spChg>
        <pc:spChg chg="mod">
          <ac:chgData name="Benoit Granier" userId="80ffd520-4f93-4111-aed1-36ccb494939b" providerId="ADAL" clId="{60C1AA0B-5F5D-43CA-A9F2-DBFD577C95B3}" dt="2025-09-19T17:01:36.447" v="3315" actId="207"/>
          <ac:spMkLst>
            <pc:docMk/>
            <pc:sldMk cId="3669177815" sldId="408"/>
            <ac:spMk id="193" creationId="{B3808024-A633-7EFA-D65D-98FE1979A2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7357C06F-460D-279A-43D8-7E73CE3BACC4}"/>
            </a:ext>
          </a:extLst>
        </p:cNvPr>
        <p:cNvGrpSpPr/>
        <p:nvPr/>
      </p:nvGrpSpPr>
      <p:grpSpPr>
        <a:xfrm>
          <a:off x="0" y="0"/>
          <a:ext cx="0" cy="0"/>
          <a:chOff x="0" y="0"/>
          <a:chExt cx="0" cy="0"/>
        </a:xfrm>
      </p:grpSpPr>
      <p:sp>
        <p:nvSpPr>
          <p:cNvPr id="187" name="Google Shape;187;g36a8b4f9077_0_690:notes">
            <a:extLst>
              <a:ext uri="{FF2B5EF4-FFF2-40B4-BE49-F238E27FC236}">
                <a16:creationId xmlns:a16="http://schemas.microsoft.com/office/drawing/2014/main" id="{56F7C6DC-6BBE-4F6B-7392-909D8E15BC4A}"/>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188" name="Google Shape;188;g36a8b4f9077_0_690:notes">
            <a:extLst>
              <a:ext uri="{FF2B5EF4-FFF2-40B4-BE49-F238E27FC236}">
                <a16:creationId xmlns:a16="http://schemas.microsoft.com/office/drawing/2014/main" id="{CADE84E6-5E62-68DE-C3B1-73798FB4AD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a8b4f9077_0_690:notes">
            <a:extLst>
              <a:ext uri="{FF2B5EF4-FFF2-40B4-BE49-F238E27FC236}">
                <a16:creationId xmlns:a16="http://schemas.microsoft.com/office/drawing/2014/main" id="{4126D581-05B0-CDA8-0F68-B00324F4F78F}"/>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045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578D3DAE-CB6F-7158-9C77-93C7DFF43D9E}"/>
            </a:ext>
          </a:extLst>
        </p:cNvPr>
        <p:cNvGrpSpPr/>
        <p:nvPr/>
      </p:nvGrpSpPr>
      <p:grpSpPr>
        <a:xfrm>
          <a:off x="0" y="0"/>
          <a:ext cx="0" cy="0"/>
          <a:chOff x="0" y="0"/>
          <a:chExt cx="0" cy="0"/>
        </a:xfrm>
      </p:grpSpPr>
      <p:sp>
        <p:nvSpPr>
          <p:cNvPr id="187" name="Google Shape;187;g36a8b4f9077_0_690:notes">
            <a:extLst>
              <a:ext uri="{FF2B5EF4-FFF2-40B4-BE49-F238E27FC236}">
                <a16:creationId xmlns:a16="http://schemas.microsoft.com/office/drawing/2014/main" id="{D61C5178-A185-5596-C748-CCC3F6506645}"/>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188" name="Google Shape;188;g36a8b4f9077_0_690:notes">
            <a:extLst>
              <a:ext uri="{FF2B5EF4-FFF2-40B4-BE49-F238E27FC236}">
                <a16:creationId xmlns:a16="http://schemas.microsoft.com/office/drawing/2014/main" id="{00D74F6C-1583-3F8B-CE06-E0FA980B7B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a8b4f9077_0_690:notes">
            <a:extLst>
              <a:ext uri="{FF2B5EF4-FFF2-40B4-BE49-F238E27FC236}">
                <a16:creationId xmlns:a16="http://schemas.microsoft.com/office/drawing/2014/main" id="{7690DC76-847A-8893-B90A-5F629A4D14ED}"/>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705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FDC83090-DA05-28C9-C30B-8CF0075D89E6}"/>
            </a:ext>
          </a:extLst>
        </p:cNvPr>
        <p:cNvGrpSpPr/>
        <p:nvPr/>
      </p:nvGrpSpPr>
      <p:grpSpPr>
        <a:xfrm>
          <a:off x="0" y="0"/>
          <a:ext cx="0" cy="0"/>
          <a:chOff x="0" y="0"/>
          <a:chExt cx="0" cy="0"/>
        </a:xfrm>
      </p:grpSpPr>
      <p:sp>
        <p:nvSpPr>
          <p:cNvPr id="187" name="Google Shape;187;g36a8b4f9077_0_690:notes">
            <a:extLst>
              <a:ext uri="{FF2B5EF4-FFF2-40B4-BE49-F238E27FC236}">
                <a16:creationId xmlns:a16="http://schemas.microsoft.com/office/drawing/2014/main" id="{550F1941-0FCD-B955-F643-4D2B2CBA70E3}"/>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
        <p:nvSpPr>
          <p:cNvPr id="188" name="Google Shape;188;g36a8b4f9077_0_690:notes">
            <a:extLst>
              <a:ext uri="{FF2B5EF4-FFF2-40B4-BE49-F238E27FC236}">
                <a16:creationId xmlns:a16="http://schemas.microsoft.com/office/drawing/2014/main" id="{2ED469CD-09DF-A555-A8B4-62FD5762D5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a8b4f9077_0_690:notes">
            <a:extLst>
              <a:ext uri="{FF2B5EF4-FFF2-40B4-BE49-F238E27FC236}">
                <a16:creationId xmlns:a16="http://schemas.microsoft.com/office/drawing/2014/main" id="{99075CD1-02ED-BB78-2920-7046B0C7DE93}"/>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73556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B2B90B50-C9E7-0FA8-54F7-74B8D040A8CF}"/>
            </a:ext>
          </a:extLst>
        </p:cNvPr>
        <p:cNvGrpSpPr/>
        <p:nvPr/>
      </p:nvGrpSpPr>
      <p:grpSpPr>
        <a:xfrm>
          <a:off x="0" y="0"/>
          <a:ext cx="0" cy="0"/>
          <a:chOff x="0" y="0"/>
          <a:chExt cx="0" cy="0"/>
        </a:xfrm>
      </p:grpSpPr>
      <p:sp>
        <p:nvSpPr>
          <p:cNvPr id="187" name="Google Shape;187;g36a8b4f9077_0_690:notes">
            <a:extLst>
              <a:ext uri="{FF2B5EF4-FFF2-40B4-BE49-F238E27FC236}">
                <a16:creationId xmlns:a16="http://schemas.microsoft.com/office/drawing/2014/main" id="{5B7591D0-71E4-46F4-700F-9D96A07C13C1}"/>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188" name="Google Shape;188;g36a8b4f9077_0_690:notes">
            <a:extLst>
              <a:ext uri="{FF2B5EF4-FFF2-40B4-BE49-F238E27FC236}">
                <a16:creationId xmlns:a16="http://schemas.microsoft.com/office/drawing/2014/main" id="{32E25E13-974D-4FA9-3294-F594FECAD0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a8b4f9077_0_690:notes">
            <a:extLst>
              <a:ext uri="{FF2B5EF4-FFF2-40B4-BE49-F238E27FC236}">
                <a16:creationId xmlns:a16="http://schemas.microsoft.com/office/drawing/2014/main" id="{A24D5B20-148D-C267-BC3E-4FB1A50FBE56}"/>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1655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C165C48C-BB32-C598-FC8E-07DA6C8CFA0E}"/>
            </a:ext>
          </a:extLst>
        </p:cNvPr>
        <p:cNvGrpSpPr/>
        <p:nvPr/>
      </p:nvGrpSpPr>
      <p:grpSpPr>
        <a:xfrm>
          <a:off x="0" y="0"/>
          <a:ext cx="0" cy="0"/>
          <a:chOff x="0" y="0"/>
          <a:chExt cx="0" cy="0"/>
        </a:xfrm>
      </p:grpSpPr>
      <p:sp>
        <p:nvSpPr>
          <p:cNvPr id="187" name="Google Shape;187;g36a8b4f9077_0_690:notes">
            <a:extLst>
              <a:ext uri="{FF2B5EF4-FFF2-40B4-BE49-F238E27FC236}">
                <a16:creationId xmlns:a16="http://schemas.microsoft.com/office/drawing/2014/main" id="{671AB065-843C-4E71-6ED0-63234397CE32}"/>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
        <p:nvSpPr>
          <p:cNvPr id="188" name="Google Shape;188;g36a8b4f9077_0_690:notes">
            <a:extLst>
              <a:ext uri="{FF2B5EF4-FFF2-40B4-BE49-F238E27FC236}">
                <a16:creationId xmlns:a16="http://schemas.microsoft.com/office/drawing/2014/main" id="{779C3949-74A3-D525-20D5-476C5FCB69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a8b4f9077_0_690:notes">
            <a:extLst>
              <a:ext uri="{FF2B5EF4-FFF2-40B4-BE49-F238E27FC236}">
                <a16:creationId xmlns:a16="http://schemas.microsoft.com/office/drawing/2014/main" id="{53DFFA76-9642-56F6-687C-AF12909DD29E}"/>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5212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7030A758-9288-2686-7DF8-D7D66B44CEEF}"/>
            </a:ext>
          </a:extLst>
        </p:cNvPr>
        <p:cNvGrpSpPr/>
        <p:nvPr/>
      </p:nvGrpSpPr>
      <p:grpSpPr>
        <a:xfrm>
          <a:off x="0" y="0"/>
          <a:ext cx="0" cy="0"/>
          <a:chOff x="0" y="0"/>
          <a:chExt cx="0" cy="0"/>
        </a:xfrm>
      </p:grpSpPr>
      <p:sp>
        <p:nvSpPr>
          <p:cNvPr id="187" name="Google Shape;187;g36a8b4f9077_0_690:notes">
            <a:extLst>
              <a:ext uri="{FF2B5EF4-FFF2-40B4-BE49-F238E27FC236}">
                <a16:creationId xmlns:a16="http://schemas.microsoft.com/office/drawing/2014/main" id="{11D13321-1A57-E6E1-C8DC-1B044DE24E50}"/>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
        <p:nvSpPr>
          <p:cNvPr id="188" name="Google Shape;188;g36a8b4f9077_0_690:notes">
            <a:extLst>
              <a:ext uri="{FF2B5EF4-FFF2-40B4-BE49-F238E27FC236}">
                <a16:creationId xmlns:a16="http://schemas.microsoft.com/office/drawing/2014/main" id="{CE4271F4-5093-BB41-99CF-01EDB6DF4F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a8b4f9077_0_690:notes">
            <a:extLst>
              <a:ext uri="{FF2B5EF4-FFF2-40B4-BE49-F238E27FC236}">
                <a16:creationId xmlns:a16="http://schemas.microsoft.com/office/drawing/2014/main" id="{47228B77-3891-75B9-D001-AE2832338296}"/>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089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94535EDF-6C77-0E6F-A9A7-731D409AD35E}"/>
            </a:ext>
          </a:extLst>
        </p:cNvPr>
        <p:cNvGrpSpPr/>
        <p:nvPr/>
      </p:nvGrpSpPr>
      <p:grpSpPr>
        <a:xfrm>
          <a:off x="0" y="0"/>
          <a:ext cx="0" cy="0"/>
          <a:chOff x="0" y="0"/>
          <a:chExt cx="0" cy="0"/>
        </a:xfrm>
      </p:grpSpPr>
      <p:sp>
        <p:nvSpPr>
          <p:cNvPr id="187" name="Google Shape;187;g36a8b4f9077_0_690:notes">
            <a:extLst>
              <a:ext uri="{FF2B5EF4-FFF2-40B4-BE49-F238E27FC236}">
                <a16:creationId xmlns:a16="http://schemas.microsoft.com/office/drawing/2014/main" id="{539B8A1E-FC00-F81D-A1E4-4437EC161BBB}"/>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
        <p:nvSpPr>
          <p:cNvPr id="188" name="Google Shape;188;g36a8b4f9077_0_690:notes">
            <a:extLst>
              <a:ext uri="{FF2B5EF4-FFF2-40B4-BE49-F238E27FC236}">
                <a16:creationId xmlns:a16="http://schemas.microsoft.com/office/drawing/2014/main" id="{53CF0A87-6145-1125-2784-8EE449B2F0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a8b4f9077_0_690:notes">
            <a:extLst>
              <a:ext uri="{FF2B5EF4-FFF2-40B4-BE49-F238E27FC236}">
                <a16:creationId xmlns:a16="http://schemas.microsoft.com/office/drawing/2014/main" id="{1E7377D6-7E60-5845-D3DB-5CFEA0DDC513}"/>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879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6DB06E0C-519A-7C99-3E77-C51997C9E976}"/>
            </a:ext>
          </a:extLst>
        </p:cNvPr>
        <p:cNvGrpSpPr/>
        <p:nvPr/>
      </p:nvGrpSpPr>
      <p:grpSpPr>
        <a:xfrm>
          <a:off x="0" y="0"/>
          <a:ext cx="0" cy="0"/>
          <a:chOff x="0" y="0"/>
          <a:chExt cx="0" cy="0"/>
        </a:xfrm>
      </p:grpSpPr>
      <p:sp>
        <p:nvSpPr>
          <p:cNvPr id="187" name="Google Shape;187;g36a8b4f9077_0_690:notes">
            <a:extLst>
              <a:ext uri="{FF2B5EF4-FFF2-40B4-BE49-F238E27FC236}">
                <a16:creationId xmlns:a16="http://schemas.microsoft.com/office/drawing/2014/main" id="{A696DD53-F378-3B4F-044A-35632C3188FE}"/>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
        <p:nvSpPr>
          <p:cNvPr id="188" name="Google Shape;188;g36a8b4f9077_0_690:notes">
            <a:extLst>
              <a:ext uri="{FF2B5EF4-FFF2-40B4-BE49-F238E27FC236}">
                <a16:creationId xmlns:a16="http://schemas.microsoft.com/office/drawing/2014/main" id="{AC6F578C-20C9-A802-BA36-070EE0E0D4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a8b4f9077_0_690:notes">
            <a:extLst>
              <a:ext uri="{FF2B5EF4-FFF2-40B4-BE49-F238E27FC236}">
                <a16:creationId xmlns:a16="http://schemas.microsoft.com/office/drawing/2014/main" id="{F6051411-BE2D-B121-1936-09686810B84F}"/>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4262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0EBFD883-5F02-A17A-F77B-1BC87D12DE35}"/>
            </a:ext>
          </a:extLst>
        </p:cNvPr>
        <p:cNvGrpSpPr/>
        <p:nvPr/>
      </p:nvGrpSpPr>
      <p:grpSpPr>
        <a:xfrm>
          <a:off x="0" y="0"/>
          <a:ext cx="0" cy="0"/>
          <a:chOff x="0" y="0"/>
          <a:chExt cx="0" cy="0"/>
        </a:xfrm>
      </p:grpSpPr>
      <p:sp>
        <p:nvSpPr>
          <p:cNvPr id="187" name="Google Shape;187;g36a8b4f9077_0_690:notes">
            <a:extLst>
              <a:ext uri="{FF2B5EF4-FFF2-40B4-BE49-F238E27FC236}">
                <a16:creationId xmlns:a16="http://schemas.microsoft.com/office/drawing/2014/main" id="{4054FEA2-307C-5306-11AF-B26D1E5928C5}"/>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
        <p:nvSpPr>
          <p:cNvPr id="188" name="Google Shape;188;g36a8b4f9077_0_690:notes">
            <a:extLst>
              <a:ext uri="{FF2B5EF4-FFF2-40B4-BE49-F238E27FC236}">
                <a16:creationId xmlns:a16="http://schemas.microsoft.com/office/drawing/2014/main" id="{0C1DD34C-1E15-E0E3-21E8-DE3CC3A08B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a8b4f9077_0_690:notes">
            <a:extLst>
              <a:ext uri="{FF2B5EF4-FFF2-40B4-BE49-F238E27FC236}">
                <a16:creationId xmlns:a16="http://schemas.microsoft.com/office/drawing/2014/main" id="{7D9E83FC-0EAB-9594-96C2-A56300AC6230}"/>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3440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8D76559C-71D1-EF0F-D173-10B5AB722D3B}"/>
            </a:ext>
          </a:extLst>
        </p:cNvPr>
        <p:cNvGrpSpPr/>
        <p:nvPr/>
      </p:nvGrpSpPr>
      <p:grpSpPr>
        <a:xfrm>
          <a:off x="0" y="0"/>
          <a:ext cx="0" cy="0"/>
          <a:chOff x="0" y="0"/>
          <a:chExt cx="0" cy="0"/>
        </a:xfrm>
      </p:grpSpPr>
      <p:sp>
        <p:nvSpPr>
          <p:cNvPr id="187" name="Google Shape;187;g36a8b4f9077_0_690:notes">
            <a:extLst>
              <a:ext uri="{FF2B5EF4-FFF2-40B4-BE49-F238E27FC236}">
                <a16:creationId xmlns:a16="http://schemas.microsoft.com/office/drawing/2014/main" id="{EDE53833-F6B1-8725-5947-02EB440FA181}"/>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
        <p:nvSpPr>
          <p:cNvPr id="188" name="Google Shape;188;g36a8b4f9077_0_690:notes">
            <a:extLst>
              <a:ext uri="{FF2B5EF4-FFF2-40B4-BE49-F238E27FC236}">
                <a16:creationId xmlns:a16="http://schemas.microsoft.com/office/drawing/2014/main" id="{58B6C7DD-E4F4-C840-E55C-7561BA85DB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a8b4f9077_0_690:notes">
            <a:extLst>
              <a:ext uri="{FF2B5EF4-FFF2-40B4-BE49-F238E27FC236}">
                <a16:creationId xmlns:a16="http://schemas.microsoft.com/office/drawing/2014/main" id="{914A5FFA-B916-E502-6C0F-E5E014615D98}"/>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379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ef213e8f0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2ef213e8f0d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B6AA62A0-11CA-CAA5-F123-A6B4627D1BEB}"/>
            </a:ext>
          </a:extLst>
        </p:cNvPr>
        <p:cNvGrpSpPr/>
        <p:nvPr/>
      </p:nvGrpSpPr>
      <p:grpSpPr>
        <a:xfrm>
          <a:off x="0" y="0"/>
          <a:ext cx="0" cy="0"/>
          <a:chOff x="0" y="0"/>
          <a:chExt cx="0" cy="0"/>
        </a:xfrm>
      </p:grpSpPr>
      <p:sp>
        <p:nvSpPr>
          <p:cNvPr id="187" name="Google Shape;187;g36a8b4f9077_0_690:notes">
            <a:extLst>
              <a:ext uri="{FF2B5EF4-FFF2-40B4-BE49-F238E27FC236}">
                <a16:creationId xmlns:a16="http://schemas.microsoft.com/office/drawing/2014/main" id="{1EAC6AD8-2074-3B04-295B-DDF034DCB251}"/>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188" name="Google Shape;188;g36a8b4f9077_0_690:notes">
            <a:extLst>
              <a:ext uri="{FF2B5EF4-FFF2-40B4-BE49-F238E27FC236}">
                <a16:creationId xmlns:a16="http://schemas.microsoft.com/office/drawing/2014/main" id="{30609745-3668-1899-4B40-74AE0BA224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g36a8b4f9077_0_690:notes">
            <a:extLst>
              <a:ext uri="{FF2B5EF4-FFF2-40B4-BE49-F238E27FC236}">
                <a16:creationId xmlns:a16="http://schemas.microsoft.com/office/drawing/2014/main" id="{C3E29891-F827-EDFA-9ACE-0AE1364BDDBF}"/>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5776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17A325D2-F00A-0853-1235-6E7F219496C7}"/>
            </a:ext>
          </a:extLst>
        </p:cNvPr>
        <p:cNvGrpSpPr/>
        <p:nvPr/>
      </p:nvGrpSpPr>
      <p:grpSpPr>
        <a:xfrm>
          <a:off x="0" y="0"/>
          <a:ext cx="0" cy="0"/>
          <a:chOff x="0" y="0"/>
          <a:chExt cx="0" cy="0"/>
        </a:xfrm>
      </p:grpSpPr>
      <p:sp>
        <p:nvSpPr>
          <p:cNvPr id="57" name="Google Shape;57;g2d55f0c8b8a_0_47:notes">
            <a:extLst>
              <a:ext uri="{FF2B5EF4-FFF2-40B4-BE49-F238E27FC236}">
                <a16:creationId xmlns:a16="http://schemas.microsoft.com/office/drawing/2014/main" id="{A62D9758-BE48-56C5-073E-CD9E0E0FEADA}"/>
              </a:ext>
            </a:extLst>
          </p:cNvPr>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
        <p:nvSpPr>
          <p:cNvPr id="58" name="Google Shape;58;g2d55f0c8b8a_0_47:notes">
            <a:extLst>
              <a:ext uri="{FF2B5EF4-FFF2-40B4-BE49-F238E27FC236}">
                <a16:creationId xmlns:a16="http://schemas.microsoft.com/office/drawing/2014/main" id="{E3CDF884-EA3D-F833-7382-BF8935558E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 name="Google Shape;59;g2d55f0c8b8a_0_47:notes">
            <a:extLst>
              <a:ext uri="{FF2B5EF4-FFF2-40B4-BE49-F238E27FC236}">
                <a16:creationId xmlns:a16="http://schemas.microsoft.com/office/drawing/2014/main" id="{AA675E0D-9A93-1737-48B2-577055E801D9}"/>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985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5FFA2-B7CE-B25F-8049-490E0935C0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063A42-DDA9-146B-44F5-C4FCBC7DCEB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B3F06A1-B568-9E92-ED18-4A4D8532623E}"/>
              </a:ext>
            </a:extLst>
          </p:cNvPr>
          <p:cNvSpPr>
            <a:spLocks noGrp="1"/>
          </p:cNvSpPr>
          <p:nvPr>
            <p:ph type="body" idx="1"/>
          </p:nvPr>
        </p:nvSpPr>
        <p:spPr/>
        <p:txBody>
          <a:bodyPr/>
          <a:lstStyle/>
          <a:p>
            <a:pPr marL="158750" indent="0">
              <a:buNone/>
            </a:pPr>
            <a:endParaRPr lang="fr-FR" dirty="0"/>
          </a:p>
        </p:txBody>
      </p:sp>
    </p:spTree>
    <p:extLst>
      <p:ext uri="{BB962C8B-B14F-4D97-AF65-F5344CB8AC3E}">
        <p14:creationId xmlns:p14="http://schemas.microsoft.com/office/powerpoint/2010/main" val="330795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5FFA2-B7CE-B25F-8049-490E0935C0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063A42-DDA9-146B-44F5-C4FCBC7DCEB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B3F06A1-B568-9E92-ED18-4A4D8532623E}"/>
              </a:ext>
            </a:extLst>
          </p:cNvPr>
          <p:cNvSpPr>
            <a:spLocks noGrp="1"/>
          </p:cNvSpPr>
          <p:nvPr>
            <p:ph type="body" idx="1"/>
          </p:nvPr>
        </p:nvSpPr>
        <p:spPr/>
        <p:txBody>
          <a:bodyPr/>
          <a:lstStyle/>
          <a:p>
            <a:pPr marL="158750" indent="0">
              <a:buNone/>
            </a:pPr>
            <a:endParaRPr lang="fr-FR" dirty="0"/>
          </a:p>
        </p:txBody>
      </p:sp>
    </p:spTree>
    <p:extLst>
      <p:ext uri="{BB962C8B-B14F-4D97-AF65-F5344CB8AC3E}">
        <p14:creationId xmlns:p14="http://schemas.microsoft.com/office/powerpoint/2010/main" val="98357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5FFA2-B7CE-B25F-8049-490E0935C0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063A42-DDA9-146B-44F5-C4FCBC7DCEB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B3F06A1-B568-9E92-ED18-4A4D8532623E}"/>
              </a:ext>
            </a:extLst>
          </p:cNvPr>
          <p:cNvSpPr>
            <a:spLocks noGrp="1"/>
          </p:cNvSpPr>
          <p:nvPr>
            <p:ph type="body" idx="1"/>
          </p:nvPr>
        </p:nvSpPr>
        <p:spPr/>
        <p:txBody>
          <a:bodyPr/>
          <a:lstStyle/>
          <a:p>
            <a:pPr marL="158750" indent="0">
              <a:buNone/>
            </a:pPr>
            <a:endParaRPr lang="fr-FR" dirty="0"/>
          </a:p>
        </p:txBody>
      </p:sp>
    </p:spTree>
    <p:extLst>
      <p:ext uri="{BB962C8B-B14F-4D97-AF65-F5344CB8AC3E}">
        <p14:creationId xmlns:p14="http://schemas.microsoft.com/office/powerpoint/2010/main" val="390319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5FFA2-B7CE-B25F-8049-490E0935C0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063A42-DDA9-146B-44F5-C4FCBC7DCEB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B3F06A1-B568-9E92-ED18-4A4D8532623E}"/>
              </a:ext>
            </a:extLst>
          </p:cNvPr>
          <p:cNvSpPr>
            <a:spLocks noGrp="1"/>
          </p:cNvSpPr>
          <p:nvPr>
            <p:ph type="body" idx="1"/>
          </p:nvPr>
        </p:nvSpPr>
        <p:spPr/>
        <p:txBody>
          <a:bodyPr/>
          <a:lstStyle/>
          <a:p>
            <a:pPr marL="158750" indent="0">
              <a:buNone/>
            </a:pPr>
            <a:endParaRPr lang="fr-FR" dirty="0"/>
          </a:p>
        </p:txBody>
      </p:sp>
    </p:spTree>
    <p:extLst>
      <p:ext uri="{BB962C8B-B14F-4D97-AF65-F5344CB8AC3E}">
        <p14:creationId xmlns:p14="http://schemas.microsoft.com/office/powerpoint/2010/main" val="312326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164C8-97A7-F317-24F1-06D74AA2D2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2F03450-563A-5E21-DA59-46B9B864E2F7}"/>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56479F75-98C9-279B-2F02-EF7B4DEE1DCC}"/>
              </a:ext>
            </a:extLst>
          </p:cNvPr>
          <p:cNvSpPr>
            <a:spLocks noGrp="1"/>
          </p:cNvSpPr>
          <p:nvPr>
            <p:ph type="body" idx="1"/>
          </p:nvPr>
        </p:nvSpPr>
        <p:spPr/>
        <p:txBody>
          <a:bodyPr/>
          <a:lstStyle/>
          <a:p>
            <a:pPr marL="158750" indent="0">
              <a:buNone/>
            </a:pPr>
            <a:endParaRPr lang="fr-FR" dirty="0"/>
          </a:p>
        </p:txBody>
      </p:sp>
    </p:spTree>
    <p:extLst>
      <p:ext uri="{BB962C8B-B14F-4D97-AF65-F5344CB8AC3E}">
        <p14:creationId xmlns:p14="http://schemas.microsoft.com/office/powerpoint/2010/main" val="419760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AA3AFAF-B6FE-6986-A54A-D86F44002E6E}"/>
            </a:ext>
          </a:extLst>
        </p:cNvPr>
        <p:cNvGrpSpPr/>
        <p:nvPr/>
      </p:nvGrpSpPr>
      <p:grpSpPr>
        <a:xfrm>
          <a:off x="0" y="0"/>
          <a:ext cx="0" cy="0"/>
          <a:chOff x="0" y="0"/>
          <a:chExt cx="0" cy="0"/>
        </a:xfrm>
      </p:grpSpPr>
      <p:sp>
        <p:nvSpPr>
          <p:cNvPr id="178" name="Google Shape;178;g2ef213e8f0d_0_2:notes">
            <a:extLst>
              <a:ext uri="{FF2B5EF4-FFF2-40B4-BE49-F238E27FC236}">
                <a16:creationId xmlns:a16="http://schemas.microsoft.com/office/drawing/2014/main" id="{43B497BD-AA4D-1B0D-231F-C8B781E1B5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2ef213e8f0d_0_2:notes">
            <a:extLst>
              <a:ext uri="{FF2B5EF4-FFF2-40B4-BE49-F238E27FC236}">
                <a16:creationId xmlns:a16="http://schemas.microsoft.com/office/drawing/2014/main" id="{BDAEA20F-8504-4C2F-F605-80AB76E53F0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801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8617FBBD-DC04-B18E-0E92-942A81E2E41E}"/>
            </a:ext>
          </a:extLst>
        </p:cNvPr>
        <p:cNvGrpSpPr/>
        <p:nvPr/>
      </p:nvGrpSpPr>
      <p:grpSpPr>
        <a:xfrm>
          <a:off x="0" y="0"/>
          <a:ext cx="0" cy="0"/>
          <a:chOff x="0" y="0"/>
          <a:chExt cx="0" cy="0"/>
        </a:xfrm>
      </p:grpSpPr>
      <p:sp>
        <p:nvSpPr>
          <p:cNvPr id="178" name="Google Shape;178;g2ef213e8f0d_0_2:notes">
            <a:extLst>
              <a:ext uri="{FF2B5EF4-FFF2-40B4-BE49-F238E27FC236}">
                <a16:creationId xmlns:a16="http://schemas.microsoft.com/office/drawing/2014/main" id="{5BFA4E0F-5679-8DA3-01B4-A0BCE4E555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2ef213e8f0d_0_2:notes">
            <a:extLst>
              <a:ext uri="{FF2B5EF4-FFF2-40B4-BE49-F238E27FC236}">
                <a16:creationId xmlns:a16="http://schemas.microsoft.com/office/drawing/2014/main" id="{40AAA806-3CEE-5F54-5CE6-7D3DE1686E2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347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85800" y="1597819"/>
            <a:ext cx="7239000" cy="688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 name="Google Shape;12;p2"/>
          <p:cNvSpPr txBox="1">
            <a:spLocks noGrp="1"/>
          </p:cNvSpPr>
          <p:nvPr>
            <p:ph type="subTitle" idx="1"/>
          </p:nvPr>
        </p:nvSpPr>
        <p:spPr>
          <a:xfrm>
            <a:off x="1371600" y="2628900"/>
            <a:ext cx="6553200" cy="3999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360"/>
              </a:spcBef>
              <a:spcAft>
                <a:spcPts val="0"/>
              </a:spcAft>
              <a:buClr>
                <a:srgbClr val="404040"/>
              </a:buClr>
              <a:buSzPts val="1800"/>
              <a:buFont typeface="Gill Sans"/>
              <a:buNone/>
              <a:defRPr sz="1800"/>
            </a:lvl1pPr>
            <a:lvl2pPr lvl="1" algn="ctr" rtl="0">
              <a:lnSpc>
                <a:spcPct val="100000"/>
              </a:lnSpc>
              <a:spcBef>
                <a:spcPts val="480"/>
              </a:spcBef>
              <a:spcAft>
                <a:spcPts val="0"/>
              </a:spcAft>
              <a:buClr>
                <a:srgbClr val="404040"/>
              </a:buClr>
              <a:buSzPts val="2400"/>
              <a:buFont typeface="Gill Sans"/>
              <a:buNone/>
              <a:defRPr/>
            </a:lvl2pPr>
            <a:lvl3pPr lvl="2" algn="ctr" rtl="0">
              <a:lnSpc>
                <a:spcPct val="100000"/>
              </a:lnSpc>
              <a:spcBef>
                <a:spcPts val="400"/>
              </a:spcBef>
              <a:spcAft>
                <a:spcPts val="0"/>
              </a:spcAft>
              <a:buClr>
                <a:srgbClr val="404040"/>
              </a:buClr>
              <a:buSzPts val="2000"/>
              <a:buNone/>
              <a:defRPr/>
            </a:lvl3pPr>
            <a:lvl4pPr lvl="3" algn="ctr" rtl="0">
              <a:lnSpc>
                <a:spcPct val="100000"/>
              </a:lnSpc>
              <a:spcBef>
                <a:spcPts val="400"/>
              </a:spcBef>
              <a:spcAft>
                <a:spcPts val="0"/>
              </a:spcAft>
              <a:buClr>
                <a:schemeClr val="dk1"/>
              </a:buClr>
              <a:buSzPts val="2000"/>
              <a:buFont typeface="Gill Sans"/>
              <a:buNone/>
              <a:defRPr/>
            </a:lvl4pPr>
            <a:lvl5pPr lvl="4" algn="ctr" rtl="0">
              <a:lnSpc>
                <a:spcPct val="100000"/>
              </a:lnSpc>
              <a:spcBef>
                <a:spcPts val="400"/>
              </a:spcBef>
              <a:spcAft>
                <a:spcPts val="0"/>
              </a:spcAft>
              <a:buClr>
                <a:schemeClr val="dk1"/>
              </a:buClr>
              <a:buSzPts val="2000"/>
              <a:buFont typeface="Gill Sans"/>
              <a:buNone/>
              <a:defRPr/>
            </a:lvl5pPr>
            <a:lvl6pPr lvl="5" algn="ctr" rtl="0">
              <a:lnSpc>
                <a:spcPct val="100000"/>
              </a:lnSpc>
              <a:spcBef>
                <a:spcPts val="400"/>
              </a:spcBef>
              <a:spcAft>
                <a:spcPts val="0"/>
              </a:spcAft>
              <a:buClr>
                <a:schemeClr val="dk1"/>
              </a:buClr>
              <a:buSzPts val="2000"/>
              <a:buFont typeface="Arial"/>
              <a:buNone/>
              <a:defRPr/>
            </a:lvl6pPr>
            <a:lvl7pPr lvl="6" algn="ctr" rtl="0">
              <a:lnSpc>
                <a:spcPct val="100000"/>
              </a:lnSpc>
              <a:spcBef>
                <a:spcPts val="400"/>
              </a:spcBef>
              <a:spcAft>
                <a:spcPts val="0"/>
              </a:spcAft>
              <a:buClr>
                <a:schemeClr val="dk1"/>
              </a:buClr>
              <a:buSzPts val="2000"/>
              <a:buFont typeface="Arial"/>
              <a:buNone/>
              <a:defRPr/>
            </a:lvl7pPr>
            <a:lvl8pPr lvl="7" algn="ctr" rtl="0">
              <a:lnSpc>
                <a:spcPct val="100000"/>
              </a:lnSpc>
              <a:spcBef>
                <a:spcPts val="400"/>
              </a:spcBef>
              <a:spcAft>
                <a:spcPts val="0"/>
              </a:spcAft>
              <a:buClr>
                <a:schemeClr val="dk1"/>
              </a:buClr>
              <a:buSzPts val="2000"/>
              <a:buFont typeface="Arial"/>
              <a:buNone/>
              <a:defRPr/>
            </a:lvl8pPr>
            <a:lvl9pPr lvl="8" algn="ctr" rtl="0">
              <a:lnSpc>
                <a:spcPct val="100000"/>
              </a:lnSpc>
              <a:spcBef>
                <a:spcPts val="400"/>
              </a:spcBef>
              <a:spcAft>
                <a:spcPts val="0"/>
              </a:spcAft>
              <a:buClr>
                <a:schemeClr val="dk1"/>
              </a:buClr>
              <a:buSzPts val="2000"/>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409528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
        <p:cNvGrpSpPr/>
        <p:nvPr/>
      </p:nvGrpSpPr>
      <p:grpSpPr>
        <a:xfrm>
          <a:off x="0" y="0"/>
          <a:ext cx="0" cy="0"/>
          <a:chOff x="0" y="0"/>
          <a:chExt cx="0" cy="0"/>
        </a:xfrm>
      </p:grpSpPr>
      <p:sp>
        <p:nvSpPr>
          <p:cNvPr id="14" name="Google Shape;14;p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 name="Google Shape;1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27839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8" name="Google Shape;2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81062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324875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12186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331935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172774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32126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20958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220109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409948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Image 14.png"/>
          <p:cNvPicPr preferRelativeResize="0"/>
          <p:nvPr/>
        </p:nvPicPr>
        <p:blipFill rotWithShape="1">
          <a:blip r:embed="rId3">
            <a:alphaModFix/>
          </a:blip>
          <a:srcRect/>
          <a:stretch/>
        </p:blipFill>
        <p:spPr>
          <a:xfrm>
            <a:off x="7948613" y="0"/>
            <a:ext cx="1195387" cy="5143500"/>
          </a:xfrm>
          <a:prstGeom prst="rect">
            <a:avLst/>
          </a:prstGeom>
          <a:noFill/>
          <a:ln>
            <a:noFill/>
          </a:ln>
        </p:spPr>
      </p:pic>
      <p:pic>
        <p:nvPicPr>
          <p:cNvPr id="7" name="Google Shape;7;p1" descr="Image 10.png"/>
          <p:cNvPicPr preferRelativeResize="0"/>
          <p:nvPr/>
        </p:nvPicPr>
        <p:blipFill rotWithShape="1">
          <a:blip r:embed="rId4">
            <a:alphaModFix/>
          </a:blip>
          <a:srcRect/>
          <a:stretch/>
        </p:blipFill>
        <p:spPr>
          <a:xfrm>
            <a:off x="152400" y="4629150"/>
            <a:ext cx="729853" cy="390525"/>
          </a:xfrm>
          <a:prstGeom prst="rect">
            <a:avLst/>
          </a:prstGeom>
          <a:noFill/>
          <a:ln>
            <a:noFill/>
          </a:ln>
        </p:spPr>
      </p:pic>
      <p:sp>
        <p:nvSpPr>
          <p:cNvPr id="8" name="Google Shape;8;p1"/>
          <p:cNvSpPr txBox="1">
            <a:spLocks noGrp="1"/>
          </p:cNvSpPr>
          <p:nvPr>
            <p:ph type="title"/>
          </p:nvPr>
        </p:nvSpPr>
        <p:spPr>
          <a:xfrm>
            <a:off x="685800" y="457200"/>
            <a:ext cx="7467600" cy="472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500" b="0" i="0" u="none" strike="noStrike" cap="none">
                <a:solidFill>
                  <a:srgbClr val="005C7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3500" b="0" i="0" u="none" strike="noStrike" cap="none">
                <a:solidFill>
                  <a:srgbClr val="005C70"/>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3500" b="0" i="0" u="none" strike="noStrike" cap="none">
                <a:solidFill>
                  <a:srgbClr val="005C70"/>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3500" b="0" i="0" u="none" strike="noStrike" cap="none">
                <a:solidFill>
                  <a:srgbClr val="005C70"/>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3500" b="0" i="0" u="none" strike="noStrike" cap="none">
                <a:solidFill>
                  <a:srgbClr val="005C70"/>
                </a:solidFill>
                <a:latin typeface="Gill Sans"/>
                <a:ea typeface="Gill Sans"/>
                <a:cs typeface="Gill Sans"/>
                <a:sym typeface="Gill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685800" y="1485900"/>
            <a:ext cx="7467600" cy="308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04040"/>
              </a:buClr>
              <a:buSzPts val="2400"/>
              <a:buFont typeface="Gill Sans"/>
              <a:buChar char="•"/>
              <a:defRPr sz="2400" b="0" i="0" u="none" strike="noStrike" cap="none">
                <a:solidFill>
                  <a:srgbClr val="404040"/>
                </a:solidFill>
                <a:latin typeface="Gill Sans"/>
                <a:ea typeface="Gill Sans"/>
                <a:cs typeface="Gill Sans"/>
                <a:sym typeface="Gill Sans"/>
              </a:defRPr>
            </a:lvl1pPr>
            <a:lvl2pPr marL="914400" marR="0" lvl="1" indent="-381000" algn="l" rtl="0">
              <a:lnSpc>
                <a:spcPct val="100000"/>
              </a:lnSpc>
              <a:spcBef>
                <a:spcPts val="480"/>
              </a:spcBef>
              <a:spcAft>
                <a:spcPts val="0"/>
              </a:spcAft>
              <a:buClr>
                <a:srgbClr val="404040"/>
              </a:buClr>
              <a:buSzPts val="2400"/>
              <a:buFont typeface="Gill Sans"/>
              <a:buChar char="•"/>
              <a:defRPr sz="2400" b="0" i="0" u="none" strike="noStrike" cap="none">
                <a:solidFill>
                  <a:srgbClr val="404040"/>
                </a:solidFill>
                <a:latin typeface="Gill Sans"/>
                <a:ea typeface="Gill Sans"/>
                <a:cs typeface="Gill Sans"/>
                <a:sym typeface="Gill Sans"/>
              </a:defRPr>
            </a:lvl2pPr>
            <a:lvl3pPr marL="1371600" marR="0" lvl="2" indent="-355600" algn="l" rtl="0">
              <a:lnSpc>
                <a:spcPct val="100000"/>
              </a:lnSpc>
              <a:spcBef>
                <a:spcPts val="400"/>
              </a:spcBef>
              <a:spcAft>
                <a:spcPts val="0"/>
              </a:spcAft>
              <a:buClr>
                <a:srgbClr val="404040"/>
              </a:buClr>
              <a:buSzPts val="2000"/>
              <a:buFont typeface="Arial"/>
              <a:buChar char="•"/>
              <a:defRPr sz="2000" b="0" i="0" u="none" strike="noStrike" cap="none">
                <a:solidFill>
                  <a:srgbClr val="404040"/>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 name="ZoneTexte 2">
            <a:extLst>
              <a:ext uri="{FF2B5EF4-FFF2-40B4-BE49-F238E27FC236}">
                <a16:creationId xmlns:a16="http://schemas.microsoft.com/office/drawing/2014/main" id="{5EB6C1B6-7A7A-C32F-2060-137692A12FE1}"/>
              </a:ext>
            </a:extLst>
          </p:cNvPr>
          <p:cNvSpPr txBox="1"/>
          <p:nvPr userDrawn="1">
            <p:extLst>
              <p:ext uri="{1162E1C5-73C7-4A58-AE30-91384D911F3F}">
                <p184:classification xmlns:p184="http://schemas.microsoft.com/office/powerpoint/2018/4/main" val="ftr"/>
              </p:ext>
            </p:extLst>
          </p:nvPr>
        </p:nvSpPr>
        <p:spPr>
          <a:xfrm>
            <a:off x="4149725" y="4815840"/>
            <a:ext cx="876300" cy="137160"/>
          </a:xfrm>
          <a:prstGeom prst="rect">
            <a:avLst/>
          </a:prstGeom>
        </p:spPr>
        <p:txBody>
          <a:bodyPr horzOverflow="overflow" lIns="0" tIns="0" rIns="0" bIns="0">
            <a:spAutoFit/>
          </a:bodyPr>
          <a:lstStyle/>
          <a:p>
            <a:pPr algn="l"/>
            <a:r>
              <a:rPr lang="en-US" sz="900">
                <a:solidFill>
                  <a:srgbClr val="008000"/>
                </a:solidFill>
                <a:latin typeface="arial" panose="020B0604020202020204" pitchFamily="34" charset="0"/>
                <a:cs typeface="arial" panose="020B0604020202020204" pitchFamily="34" charset="0"/>
              </a:rPr>
              <a:t>C1 - Internal use</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4" name="ZoneTexte 3">
            <a:extLst>
              <a:ext uri="{FF2B5EF4-FFF2-40B4-BE49-F238E27FC236}">
                <a16:creationId xmlns:a16="http://schemas.microsoft.com/office/drawing/2014/main" id="{88EF8A55-CCA9-7297-7FED-BB77BF3C48D9}"/>
              </a:ext>
            </a:extLst>
          </p:cNvPr>
          <p:cNvSpPr txBox="1"/>
          <p:nvPr userDrawn="1">
            <p:extLst>
              <p:ext uri="{1162E1C5-73C7-4A58-AE30-91384D911F3F}">
                <p184:classification xmlns:p184="http://schemas.microsoft.com/office/powerpoint/2018/4/main" val="ftr"/>
              </p:ext>
            </p:extLst>
          </p:nvPr>
        </p:nvSpPr>
        <p:spPr>
          <a:xfrm>
            <a:off x="4149725" y="4815840"/>
            <a:ext cx="876300" cy="137160"/>
          </a:xfrm>
          <a:prstGeom prst="rect">
            <a:avLst/>
          </a:prstGeom>
        </p:spPr>
        <p:txBody>
          <a:bodyPr horzOverflow="overflow" lIns="0" tIns="0" rIns="0" bIns="0">
            <a:spAutoFit/>
          </a:bodyPr>
          <a:lstStyle/>
          <a:p>
            <a:pPr algn="l"/>
            <a:r>
              <a:rPr lang="en-US" sz="900">
                <a:solidFill>
                  <a:srgbClr val="008000"/>
                </a:solidFill>
                <a:latin typeface="arial" panose="020B0604020202020204" pitchFamily="34" charset="0"/>
                <a:cs typeface="arial" panose="020B0604020202020204" pitchFamily="34" charset="0"/>
              </a:rPr>
              <a:t>C1 - Internal use</a:t>
            </a:r>
          </a:p>
        </p:txBody>
      </p:sp>
    </p:spTree>
    <p:extLst>
      <p:ext uri="{BB962C8B-B14F-4D97-AF65-F5344CB8AC3E}">
        <p14:creationId xmlns:p14="http://schemas.microsoft.com/office/powerpoint/2010/main" val="3579129161"/>
      </p:ext>
    </p:extLst>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benoit.granier@reseauactionclima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
          <p:cNvPicPr preferRelativeResize="0"/>
          <p:nvPr/>
        </p:nvPicPr>
        <p:blipFill rotWithShape="1">
          <a:blip r:embed="rId3">
            <a:alphaModFix/>
          </a:blip>
          <a:srcRect/>
          <a:stretch/>
        </p:blipFill>
        <p:spPr>
          <a:xfrm>
            <a:off x="-6918" y="0"/>
            <a:ext cx="9155063" cy="5151249"/>
          </a:xfrm>
          <a:prstGeom prst="rect">
            <a:avLst/>
          </a:prstGeom>
          <a:noFill/>
          <a:ln>
            <a:noFill/>
          </a:ln>
        </p:spPr>
      </p:pic>
      <p:sp>
        <p:nvSpPr>
          <p:cNvPr id="67" name="Google Shape;67;p1"/>
          <p:cNvSpPr txBox="1">
            <a:spLocks noGrp="1"/>
          </p:cNvSpPr>
          <p:nvPr>
            <p:ph type="ctrTitle"/>
          </p:nvPr>
        </p:nvSpPr>
        <p:spPr>
          <a:xfrm>
            <a:off x="311708" y="1272200"/>
            <a:ext cx="8520600" cy="1276985"/>
          </a:xfrm>
          <a:prstGeom prst="rect">
            <a:avLst/>
          </a:prstGeom>
          <a:noFill/>
          <a:ln>
            <a:noFill/>
          </a:ln>
        </p:spPr>
        <p:txBody>
          <a:bodyPr spcFirstLastPara="1" wrap="square" lIns="91425" tIns="91425" rIns="91425" bIns="91425" anchor="b" anchorCtr="0">
            <a:noAutofit/>
          </a:bodyPr>
          <a:lstStyle/>
          <a:p>
            <a:pPr lvl="0" algn="ctr">
              <a:buSzPct val="113536"/>
            </a:pPr>
            <a:r>
              <a:rPr lang="fr-FR" sz="3700" dirty="0">
                <a:solidFill>
                  <a:schemeClr val="bg1"/>
                </a:solidFill>
              </a:rPr>
              <a:t>La grande distribution, alliée ou frein à une alimentation saine et durable pour toutes et tous ?</a:t>
            </a:r>
            <a:endParaRPr sz="3700" dirty="0">
              <a:solidFill>
                <a:schemeClr val="bg1"/>
              </a:solidFill>
            </a:endParaRPr>
          </a:p>
        </p:txBody>
      </p:sp>
      <p:sp>
        <p:nvSpPr>
          <p:cNvPr id="2" name="Google Shape;21;p3">
            <a:extLst>
              <a:ext uri="{FF2B5EF4-FFF2-40B4-BE49-F238E27FC236}">
                <a16:creationId xmlns:a16="http://schemas.microsoft.com/office/drawing/2014/main" id="{D483F55D-ADD3-E4AD-67A2-0FCF9A6DDC31}"/>
              </a:ext>
            </a:extLst>
          </p:cNvPr>
          <p:cNvSpPr txBox="1"/>
          <p:nvPr/>
        </p:nvSpPr>
        <p:spPr>
          <a:xfrm>
            <a:off x="0" y="2398958"/>
            <a:ext cx="9141293"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lang="fr-FR" dirty="0">
              <a:solidFill>
                <a:schemeClr val="bg1"/>
              </a:solidFill>
              <a:latin typeface="Gill Sans"/>
              <a:sym typeface="Gill Sans"/>
            </a:endParaRPr>
          </a:p>
          <a:p>
            <a:pPr marL="0" marR="0" lvl="0" indent="0" algn="ctr" rtl="0">
              <a:lnSpc>
                <a:spcPct val="100000"/>
              </a:lnSpc>
              <a:spcBef>
                <a:spcPts val="0"/>
              </a:spcBef>
              <a:spcAft>
                <a:spcPts val="0"/>
              </a:spcAft>
              <a:buClr>
                <a:srgbClr val="000000"/>
              </a:buClr>
              <a:buSzPts val="1400"/>
              <a:buFont typeface="Arial"/>
              <a:buNone/>
            </a:pPr>
            <a:endParaRPr lang="fr-FR" dirty="0">
              <a:solidFill>
                <a:schemeClr val="bg1"/>
              </a:solidFill>
              <a:latin typeface="Gill Sans"/>
              <a:sym typeface="Gill Sans"/>
            </a:endParaRPr>
          </a:p>
          <a:p>
            <a:pPr marL="0" marR="0" lvl="0" indent="0" algn="ctr" rtl="0">
              <a:lnSpc>
                <a:spcPct val="100000"/>
              </a:lnSpc>
              <a:spcBef>
                <a:spcPts val="0"/>
              </a:spcBef>
              <a:spcAft>
                <a:spcPts val="0"/>
              </a:spcAft>
              <a:buClr>
                <a:srgbClr val="000000"/>
              </a:buClr>
              <a:buSzPts val="1400"/>
              <a:buFont typeface="Arial"/>
              <a:buNone/>
            </a:pPr>
            <a:r>
              <a:rPr lang="fr-FR" dirty="0">
                <a:solidFill>
                  <a:schemeClr val="bg1"/>
                </a:solidFill>
                <a:latin typeface="Gill Sans"/>
                <a:sym typeface="Gill Sans"/>
              </a:rPr>
              <a:t>Benoit Granier, Responsable Alimentation, Réseau Action Climat</a:t>
            </a:r>
          </a:p>
          <a:p>
            <a:pPr marL="0" marR="0" lvl="0" indent="0" algn="ctr" rtl="0">
              <a:lnSpc>
                <a:spcPct val="100000"/>
              </a:lnSpc>
              <a:spcBef>
                <a:spcPts val="0"/>
              </a:spcBef>
              <a:spcAft>
                <a:spcPts val="0"/>
              </a:spcAft>
              <a:buClr>
                <a:srgbClr val="000000"/>
              </a:buClr>
              <a:buSzPts val="1400"/>
              <a:buFont typeface="Arial"/>
              <a:buNone/>
            </a:pPr>
            <a:r>
              <a:rPr lang="fr-FR" dirty="0">
                <a:solidFill>
                  <a:schemeClr val="bg1"/>
                </a:solidFill>
                <a:latin typeface="Gill Sans"/>
                <a:sym typeface="Gill Sans"/>
                <a:hlinkClick r:id="rId4">
                  <a:extLst>
                    <a:ext uri="{A12FA001-AC4F-418D-AE19-62706E023703}">
                      <ahyp:hlinkClr xmlns:ahyp="http://schemas.microsoft.com/office/drawing/2018/hyperlinkcolor" val="tx"/>
                    </a:ext>
                  </a:extLst>
                </a:hlinkClick>
              </a:rPr>
              <a:t>benoit.granier@reseauactionclimat.org</a:t>
            </a:r>
            <a:r>
              <a:rPr lang="fr-FR" dirty="0">
                <a:solidFill>
                  <a:schemeClr val="bg1"/>
                </a:solidFill>
                <a:latin typeface="Gill Sans"/>
                <a:sym typeface="Gill Sans"/>
              </a:rPr>
              <a:t> </a:t>
            </a:r>
          </a:p>
          <a:p>
            <a:pPr marL="0" marR="0" lvl="0" indent="0" algn="ctr" rtl="0">
              <a:lnSpc>
                <a:spcPct val="100000"/>
              </a:lnSpc>
              <a:spcBef>
                <a:spcPts val="0"/>
              </a:spcBef>
              <a:spcAft>
                <a:spcPts val="0"/>
              </a:spcAft>
              <a:buClr>
                <a:srgbClr val="000000"/>
              </a:buClr>
              <a:buSzPts val="1400"/>
              <a:buFont typeface="Arial"/>
              <a:buNone/>
            </a:pPr>
            <a:endParaRPr lang="fr-FR" dirty="0">
              <a:solidFill>
                <a:schemeClr val="bg1"/>
              </a:solidFill>
              <a:latin typeface="Gill Sans"/>
              <a:sym typeface="Gill Sans"/>
            </a:endParaRPr>
          </a:p>
          <a:p>
            <a:pPr marL="0" marR="0" lvl="0" indent="0" algn="ctr" rtl="0">
              <a:lnSpc>
                <a:spcPct val="100000"/>
              </a:lnSpc>
              <a:spcBef>
                <a:spcPts val="0"/>
              </a:spcBef>
              <a:spcAft>
                <a:spcPts val="0"/>
              </a:spcAft>
              <a:buClr>
                <a:srgbClr val="000000"/>
              </a:buClr>
              <a:buSzPts val="1400"/>
              <a:buFont typeface="Arial"/>
              <a:buNone/>
            </a:pPr>
            <a:r>
              <a:rPr lang="fr-FR" dirty="0">
                <a:solidFill>
                  <a:schemeClr val="bg1"/>
                </a:solidFill>
                <a:latin typeface="Gill Sans"/>
                <a:sym typeface="Gill Sans"/>
              </a:rPr>
              <a:t>25 SEPTEMBRE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D7AF-DF63-E551-E127-A64AE565AF7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32865EA-636E-C7F0-3335-68F80B9DC141}"/>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texte, capture d’écran, Système d’exploitation, logiciel&#10;&#10;Le contenu généré par l’IA peut être incorrect.">
            <a:extLst>
              <a:ext uri="{FF2B5EF4-FFF2-40B4-BE49-F238E27FC236}">
                <a16:creationId xmlns:a16="http://schemas.microsoft.com/office/drawing/2014/main" id="{61C9A200-50A4-1540-4376-871EEF8D3EF2}"/>
              </a:ext>
            </a:extLst>
          </p:cNvPr>
          <p:cNvPicPr>
            <a:picLocks noChangeAspect="1"/>
          </p:cNvPicPr>
          <p:nvPr/>
        </p:nvPicPr>
        <p:blipFill>
          <a:blip r:embed="rId2"/>
          <a:srcRect l="5170" r="9694"/>
          <a:stretch>
            <a:fillRect/>
          </a:stretch>
        </p:blipFill>
        <p:spPr>
          <a:xfrm>
            <a:off x="419725" y="592964"/>
            <a:ext cx="3537678" cy="4155311"/>
          </a:xfrm>
          <a:prstGeom prst="rect">
            <a:avLst/>
          </a:prstGeom>
        </p:spPr>
      </p:pic>
      <p:pic>
        <p:nvPicPr>
          <p:cNvPr id="7" name="Image 6" descr="Une image contenant texte, capture d’écran, Système d’exploitation, logiciel&#10;&#10;Le contenu généré par l’IA peut être incorrect.">
            <a:extLst>
              <a:ext uri="{FF2B5EF4-FFF2-40B4-BE49-F238E27FC236}">
                <a16:creationId xmlns:a16="http://schemas.microsoft.com/office/drawing/2014/main" id="{7B8DF380-7956-862B-7006-2EB5887B9C5E}"/>
              </a:ext>
            </a:extLst>
          </p:cNvPr>
          <p:cNvPicPr>
            <a:picLocks noChangeAspect="1"/>
          </p:cNvPicPr>
          <p:nvPr/>
        </p:nvPicPr>
        <p:blipFill>
          <a:blip r:embed="rId3"/>
          <a:srcRect l="4831" r="10033"/>
          <a:stretch>
            <a:fillRect/>
          </a:stretch>
        </p:blipFill>
        <p:spPr>
          <a:xfrm>
            <a:off x="4219733" y="592964"/>
            <a:ext cx="3537678" cy="4155311"/>
          </a:xfrm>
          <a:prstGeom prst="rect">
            <a:avLst/>
          </a:prstGeom>
        </p:spPr>
      </p:pic>
    </p:spTree>
    <p:extLst>
      <p:ext uri="{BB962C8B-B14F-4D97-AF65-F5344CB8AC3E}">
        <p14:creationId xmlns:p14="http://schemas.microsoft.com/office/powerpoint/2010/main" val="277068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140B2-FB72-F5B1-58AD-4870B454C14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DD3C637-92DE-8806-0C0A-6D6453965912}"/>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Google Shape;30;p4">
            <a:extLst>
              <a:ext uri="{FF2B5EF4-FFF2-40B4-BE49-F238E27FC236}">
                <a16:creationId xmlns:a16="http://schemas.microsoft.com/office/drawing/2014/main" id="{76DF15A2-A9E2-0C73-6379-DCB1E70D8B63}"/>
              </a:ext>
            </a:extLst>
          </p:cNvPr>
          <p:cNvSpPr txBox="1"/>
          <p:nvPr/>
        </p:nvSpPr>
        <p:spPr>
          <a:xfrm>
            <a:off x="107893" y="176892"/>
            <a:ext cx="7766361" cy="798127"/>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Chiffres clés issus des visites en magasin et de l’analyse des catalogues de promos</a:t>
            </a:r>
          </a:p>
        </p:txBody>
      </p:sp>
      <p:pic>
        <p:nvPicPr>
          <p:cNvPr id="9" name="Image 8" descr="Une image contenant texte, logo, Police, affiche&#10;&#10;Le contenu généré par l’IA peut être incorrect.">
            <a:extLst>
              <a:ext uri="{FF2B5EF4-FFF2-40B4-BE49-F238E27FC236}">
                <a16:creationId xmlns:a16="http://schemas.microsoft.com/office/drawing/2014/main" id="{F0AE3DAA-3B0B-B77E-6E8B-FB4A31F25A34}"/>
              </a:ext>
            </a:extLst>
          </p:cNvPr>
          <p:cNvPicPr>
            <a:picLocks noChangeAspect="1"/>
          </p:cNvPicPr>
          <p:nvPr/>
        </p:nvPicPr>
        <p:blipFill>
          <a:blip r:embed="rId2"/>
          <a:stretch>
            <a:fillRect/>
          </a:stretch>
        </p:blipFill>
        <p:spPr>
          <a:xfrm>
            <a:off x="0" y="1180618"/>
            <a:ext cx="3962882" cy="3962882"/>
          </a:xfrm>
          <a:prstGeom prst="rect">
            <a:avLst/>
          </a:prstGeom>
        </p:spPr>
      </p:pic>
      <p:pic>
        <p:nvPicPr>
          <p:cNvPr id="3" name="Image 2" descr="Une image contenant texte, capture d’écran, affiche, conception&#10;&#10;Le contenu généré par l’IA peut être incorrect.">
            <a:extLst>
              <a:ext uri="{FF2B5EF4-FFF2-40B4-BE49-F238E27FC236}">
                <a16:creationId xmlns:a16="http://schemas.microsoft.com/office/drawing/2014/main" id="{26155C5F-FACF-10E8-08C8-68BB3AAFAF0C}"/>
              </a:ext>
            </a:extLst>
          </p:cNvPr>
          <p:cNvPicPr>
            <a:picLocks noChangeAspect="1"/>
          </p:cNvPicPr>
          <p:nvPr/>
        </p:nvPicPr>
        <p:blipFill>
          <a:blip r:embed="rId3"/>
          <a:stretch>
            <a:fillRect/>
          </a:stretch>
        </p:blipFill>
        <p:spPr>
          <a:xfrm>
            <a:off x="3962882" y="1180619"/>
            <a:ext cx="3962882" cy="3962882"/>
          </a:xfrm>
          <a:prstGeom prst="rect">
            <a:avLst/>
          </a:prstGeom>
        </p:spPr>
      </p:pic>
    </p:spTree>
    <p:extLst>
      <p:ext uri="{BB962C8B-B14F-4D97-AF65-F5344CB8AC3E}">
        <p14:creationId xmlns:p14="http://schemas.microsoft.com/office/powerpoint/2010/main" val="216433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87DFEE0C-FF29-13A6-0D27-B5E16730AEA8}"/>
            </a:ext>
          </a:extLst>
        </p:cNvPr>
        <p:cNvGrpSpPr/>
        <p:nvPr/>
      </p:nvGrpSpPr>
      <p:grpSpPr>
        <a:xfrm>
          <a:off x="0" y="0"/>
          <a:ext cx="0" cy="0"/>
          <a:chOff x="0" y="0"/>
          <a:chExt cx="0" cy="0"/>
        </a:xfrm>
      </p:grpSpPr>
      <p:pic>
        <p:nvPicPr>
          <p:cNvPr id="181" name="Google Shape;181;g2ef213e8f0d_0_2">
            <a:extLst>
              <a:ext uri="{FF2B5EF4-FFF2-40B4-BE49-F238E27FC236}">
                <a16:creationId xmlns:a16="http://schemas.microsoft.com/office/drawing/2014/main" id="{6148E0E0-A0B8-72B8-C455-558606073F12}"/>
              </a:ext>
            </a:extLst>
          </p:cNvPr>
          <p:cNvPicPr preferRelativeResize="0"/>
          <p:nvPr/>
        </p:nvPicPr>
        <p:blipFill rotWithShape="1">
          <a:blip r:embed="rId3">
            <a:alphaModFix/>
          </a:blip>
          <a:srcRect/>
          <a:stretch/>
        </p:blipFill>
        <p:spPr>
          <a:xfrm>
            <a:off x="0" y="0"/>
            <a:ext cx="9141281" cy="5143501"/>
          </a:xfrm>
          <a:prstGeom prst="rect">
            <a:avLst/>
          </a:prstGeom>
          <a:noFill/>
          <a:ln>
            <a:noFill/>
          </a:ln>
        </p:spPr>
      </p:pic>
      <p:sp>
        <p:nvSpPr>
          <p:cNvPr id="4" name="Google Shape;29;p4">
            <a:extLst>
              <a:ext uri="{FF2B5EF4-FFF2-40B4-BE49-F238E27FC236}">
                <a16:creationId xmlns:a16="http://schemas.microsoft.com/office/drawing/2014/main" id="{5BB7102C-9AF7-4F09-10EA-512596ABBFF8}"/>
              </a:ext>
            </a:extLst>
          </p:cNvPr>
          <p:cNvSpPr txBox="1">
            <a:spLocks/>
          </p:cNvSpPr>
          <p:nvPr/>
        </p:nvSpPr>
        <p:spPr>
          <a:xfrm>
            <a:off x="0" y="1628394"/>
            <a:ext cx="9144000" cy="752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marL="57150" algn="ctr">
              <a:buClr>
                <a:srgbClr val="005C70"/>
              </a:buClr>
              <a:buSzPts val="2700"/>
            </a:pPr>
            <a:r>
              <a:rPr lang="fr-FR" sz="4400" b="1" dirty="0">
                <a:solidFill>
                  <a:schemeClr val="bg1"/>
                </a:solidFill>
                <a:latin typeface="Gill Sans"/>
                <a:sym typeface="Gill Sans"/>
              </a:rPr>
              <a:t>III. Freins et leviers à </a:t>
            </a:r>
          </a:p>
          <a:p>
            <a:pPr marL="57150" algn="ctr">
              <a:buClr>
                <a:srgbClr val="005C70"/>
              </a:buClr>
              <a:buSzPts val="2700"/>
            </a:pPr>
            <a:r>
              <a:rPr lang="fr-FR" sz="4400" b="1" dirty="0">
                <a:solidFill>
                  <a:schemeClr val="bg1"/>
                </a:solidFill>
                <a:latin typeface="Gill Sans"/>
                <a:sym typeface="Gill Sans"/>
              </a:rPr>
              <a:t>la transition climatique de </a:t>
            </a:r>
          </a:p>
          <a:p>
            <a:pPr marL="57150" algn="ctr">
              <a:buClr>
                <a:srgbClr val="005C70"/>
              </a:buClr>
              <a:buSzPts val="2700"/>
            </a:pPr>
            <a:r>
              <a:rPr lang="fr-FR" sz="4400" b="1" dirty="0">
                <a:solidFill>
                  <a:schemeClr val="bg1"/>
                </a:solidFill>
                <a:latin typeface="Gill Sans"/>
                <a:sym typeface="Gill Sans"/>
              </a:rPr>
              <a:t>la grande distribution</a:t>
            </a:r>
            <a:endParaRPr lang="fr-FR" sz="4400" dirty="0">
              <a:solidFill>
                <a:schemeClr val="bg1"/>
              </a:solidFill>
            </a:endParaRPr>
          </a:p>
        </p:txBody>
      </p:sp>
    </p:spTree>
    <p:extLst>
      <p:ext uri="{BB962C8B-B14F-4D97-AF65-F5344CB8AC3E}">
        <p14:creationId xmlns:p14="http://schemas.microsoft.com/office/powerpoint/2010/main" val="207153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1F5786EB-F3EE-12DA-DDBA-BF75124EDCCC}"/>
            </a:ext>
          </a:extLst>
        </p:cNvPr>
        <p:cNvGrpSpPr/>
        <p:nvPr/>
      </p:nvGrpSpPr>
      <p:grpSpPr>
        <a:xfrm>
          <a:off x="0" y="0"/>
          <a:ext cx="0" cy="0"/>
          <a:chOff x="0" y="0"/>
          <a:chExt cx="0" cy="0"/>
        </a:xfrm>
      </p:grpSpPr>
      <p:sp>
        <p:nvSpPr>
          <p:cNvPr id="191" name="Google Shape;191;p38">
            <a:extLst>
              <a:ext uri="{FF2B5EF4-FFF2-40B4-BE49-F238E27FC236}">
                <a16:creationId xmlns:a16="http://schemas.microsoft.com/office/drawing/2014/main" id="{7E7AACDD-3323-FCD1-DBA7-47A573672946}"/>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3" name="Google Shape;193;p38">
            <a:extLst>
              <a:ext uri="{FF2B5EF4-FFF2-40B4-BE49-F238E27FC236}">
                <a16:creationId xmlns:a16="http://schemas.microsoft.com/office/drawing/2014/main" id="{C427E83F-843A-1D04-B8F5-14CEEA4A92B5}"/>
              </a:ext>
            </a:extLst>
          </p:cNvPr>
          <p:cNvSpPr txBox="1"/>
          <p:nvPr/>
        </p:nvSpPr>
        <p:spPr>
          <a:xfrm>
            <a:off x="216250" y="1058531"/>
            <a:ext cx="8046300" cy="2333932"/>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1000"/>
              </a:spcBef>
              <a:spcAft>
                <a:spcPts val="0"/>
              </a:spcAft>
              <a:buClr>
                <a:srgbClr val="005C70"/>
              </a:buClr>
              <a:buSzPts val="1800"/>
              <a:buChar char="●"/>
            </a:pPr>
            <a:r>
              <a:rPr lang="fr" sz="1800" dirty="0">
                <a:solidFill>
                  <a:schemeClr val="tx1"/>
                </a:solidFill>
              </a:rPr>
              <a:t>55 entretiens semi-directifs (octobre 2024 – mars 2025) </a:t>
            </a:r>
          </a:p>
          <a:p>
            <a:pPr marL="457200" marR="0" lvl="0" indent="-342900" algn="l" rtl="0">
              <a:lnSpc>
                <a:spcPct val="100000"/>
              </a:lnSpc>
              <a:spcBef>
                <a:spcPts val="1000"/>
              </a:spcBef>
              <a:spcAft>
                <a:spcPts val="0"/>
              </a:spcAft>
              <a:buClr>
                <a:srgbClr val="005C70"/>
              </a:buClr>
              <a:buSzPts val="1800"/>
              <a:buChar char="●"/>
            </a:pPr>
            <a:r>
              <a:rPr lang="fr" sz="1800" dirty="0">
                <a:solidFill>
                  <a:schemeClr val="tx1"/>
                </a:solidFill>
              </a:rPr>
              <a:t>58 personnes interrogées  </a:t>
            </a:r>
          </a:p>
          <a:p>
            <a:pPr marL="457200" lvl="2" indent="-342900">
              <a:spcBef>
                <a:spcPts val="1000"/>
              </a:spcBef>
              <a:buClr>
                <a:srgbClr val="005C70"/>
              </a:buClr>
              <a:buSzPts val="1800"/>
              <a:buChar char="●"/>
            </a:pPr>
            <a:endParaRPr lang="fr" sz="1800" dirty="0">
              <a:solidFill>
                <a:schemeClr val="tx1"/>
              </a:solidFill>
            </a:endParaRPr>
          </a:p>
          <a:p>
            <a:pPr marL="457200" lvl="2" indent="-342900">
              <a:spcBef>
                <a:spcPts val="1000"/>
              </a:spcBef>
              <a:buClr>
                <a:srgbClr val="005C70"/>
              </a:buClr>
              <a:buSzPts val="1800"/>
              <a:buChar char="●"/>
            </a:pPr>
            <a:endParaRPr lang="fr" sz="1800" dirty="0">
              <a:solidFill>
                <a:schemeClr val="tx1"/>
              </a:solidFill>
            </a:endParaRPr>
          </a:p>
          <a:p>
            <a:pPr marL="457200" marR="0" lvl="0" indent="-342900" algn="l" rtl="0">
              <a:lnSpc>
                <a:spcPct val="100000"/>
              </a:lnSpc>
              <a:spcBef>
                <a:spcPts val="1000"/>
              </a:spcBef>
              <a:spcAft>
                <a:spcPts val="0"/>
              </a:spcAft>
              <a:buClr>
                <a:srgbClr val="005C70"/>
              </a:buClr>
              <a:buSzPts val="1800"/>
              <a:buChar char="●"/>
            </a:pPr>
            <a:endParaRPr sz="1300" dirty="0">
              <a:solidFill>
                <a:srgbClr val="005C70"/>
              </a:solidFill>
            </a:endParaRPr>
          </a:p>
          <a:p>
            <a:pPr marL="0" marR="0" lvl="0" indent="0" algn="l" rtl="0">
              <a:lnSpc>
                <a:spcPct val="100000"/>
              </a:lnSpc>
              <a:spcBef>
                <a:spcPts val="0"/>
              </a:spcBef>
              <a:spcAft>
                <a:spcPts val="0"/>
              </a:spcAft>
              <a:buNone/>
            </a:pPr>
            <a:endParaRPr sz="1900" u="sng" dirty="0">
              <a:solidFill>
                <a:srgbClr val="005C70"/>
              </a:solidFill>
            </a:endParaRPr>
          </a:p>
        </p:txBody>
      </p:sp>
      <p:sp>
        <p:nvSpPr>
          <p:cNvPr id="2" name="Google Shape;30;p4">
            <a:extLst>
              <a:ext uri="{FF2B5EF4-FFF2-40B4-BE49-F238E27FC236}">
                <a16:creationId xmlns:a16="http://schemas.microsoft.com/office/drawing/2014/main" id="{D897C20E-42C2-A3F5-2A99-CAA43F32F4C0}"/>
              </a:ext>
            </a:extLst>
          </p:cNvPr>
          <p:cNvSpPr txBox="1"/>
          <p:nvPr/>
        </p:nvSpPr>
        <p:spPr>
          <a:xfrm>
            <a:off x="216251" y="355377"/>
            <a:ext cx="7203122" cy="496506"/>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Méthodologie de l’étude </a:t>
            </a:r>
          </a:p>
        </p:txBody>
      </p:sp>
      <p:sp>
        <p:nvSpPr>
          <p:cNvPr id="5" name="Rectangle 4">
            <a:extLst>
              <a:ext uri="{FF2B5EF4-FFF2-40B4-BE49-F238E27FC236}">
                <a16:creationId xmlns:a16="http://schemas.microsoft.com/office/drawing/2014/main" id="{1ADCFB25-A534-1625-BC82-4646FFF82EDA}"/>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Google Shape;193;p38">
            <a:extLst>
              <a:ext uri="{FF2B5EF4-FFF2-40B4-BE49-F238E27FC236}">
                <a16:creationId xmlns:a16="http://schemas.microsoft.com/office/drawing/2014/main" id="{440E09CF-D4DF-A734-D930-50FF2CA6A387}"/>
              </a:ext>
            </a:extLst>
          </p:cNvPr>
          <p:cNvSpPr txBox="1"/>
          <p:nvPr/>
        </p:nvSpPr>
        <p:spPr>
          <a:xfrm>
            <a:off x="881450" y="1860500"/>
            <a:ext cx="8046300" cy="1523454"/>
          </a:xfrm>
          <a:prstGeom prst="rect">
            <a:avLst/>
          </a:prstGeom>
          <a:noFill/>
          <a:ln>
            <a:noFill/>
          </a:ln>
        </p:spPr>
        <p:txBody>
          <a:bodyPr spcFirstLastPara="1" wrap="square" lIns="91425" tIns="45700" rIns="91425" bIns="45700" anchor="t" anchorCtr="0">
            <a:spAutoFit/>
          </a:bodyPr>
          <a:lstStyle/>
          <a:p>
            <a:pPr marL="457200" lvl="8" indent="-342900">
              <a:spcBef>
                <a:spcPts val="1000"/>
              </a:spcBef>
              <a:buClr>
                <a:srgbClr val="005C70"/>
              </a:buClr>
              <a:buSzPts val="1800"/>
              <a:buChar char="●"/>
            </a:pPr>
            <a:r>
              <a:rPr lang="fr-FR" sz="1800" dirty="0">
                <a:solidFill>
                  <a:schemeClr val="tx1"/>
                </a:solidFill>
              </a:rPr>
              <a:t>21 dirigeants et responsables d’enseignes de grande distribution</a:t>
            </a:r>
          </a:p>
          <a:p>
            <a:pPr marL="457200" marR="0" lvl="0" indent="-342900" algn="l" rtl="0">
              <a:lnSpc>
                <a:spcPct val="100000"/>
              </a:lnSpc>
              <a:spcBef>
                <a:spcPts val="1000"/>
              </a:spcBef>
              <a:spcAft>
                <a:spcPts val="0"/>
              </a:spcAft>
              <a:buClr>
                <a:srgbClr val="005C70"/>
              </a:buClr>
              <a:buSzPts val="1800"/>
              <a:buChar char="●"/>
            </a:pPr>
            <a:r>
              <a:rPr lang="fr" sz="1800" dirty="0">
                <a:solidFill>
                  <a:schemeClr val="tx1"/>
                </a:solidFill>
              </a:rPr>
              <a:t>37 experts, consultants et ex-professionnels du secteur		</a:t>
            </a:r>
          </a:p>
          <a:p>
            <a:pPr marL="457200" marR="0" lvl="0" indent="-342900" algn="l" rtl="0">
              <a:lnSpc>
                <a:spcPct val="100000"/>
              </a:lnSpc>
              <a:spcBef>
                <a:spcPts val="1000"/>
              </a:spcBef>
              <a:spcAft>
                <a:spcPts val="0"/>
              </a:spcAft>
              <a:buClr>
                <a:srgbClr val="005C70"/>
              </a:buClr>
              <a:buSzPts val="1800"/>
              <a:buChar char="●"/>
            </a:pPr>
            <a:endParaRPr sz="1300" dirty="0">
              <a:solidFill>
                <a:srgbClr val="005C70"/>
              </a:solidFill>
            </a:endParaRPr>
          </a:p>
          <a:p>
            <a:pPr marL="0" marR="0" lvl="0" indent="0" algn="l" rtl="0">
              <a:lnSpc>
                <a:spcPct val="100000"/>
              </a:lnSpc>
              <a:spcBef>
                <a:spcPts val="0"/>
              </a:spcBef>
              <a:spcAft>
                <a:spcPts val="0"/>
              </a:spcAft>
              <a:buNone/>
            </a:pPr>
            <a:endParaRPr sz="1900" u="sng" dirty="0">
              <a:solidFill>
                <a:srgbClr val="005C70"/>
              </a:solidFill>
            </a:endParaRPr>
          </a:p>
        </p:txBody>
      </p:sp>
    </p:spTree>
    <p:extLst>
      <p:ext uri="{BB962C8B-B14F-4D97-AF65-F5344CB8AC3E}">
        <p14:creationId xmlns:p14="http://schemas.microsoft.com/office/powerpoint/2010/main" val="102843453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5AF4CEF4-BEE0-A591-6F90-F8B46FCF6DAA}"/>
            </a:ext>
          </a:extLst>
        </p:cNvPr>
        <p:cNvGrpSpPr/>
        <p:nvPr/>
      </p:nvGrpSpPr>
      <p:grpSpPr>
        <a:xfrm>
          <a:off x="0" y="0"/>
          <a:ext cx="0" cy="0"/>
          <a:chOff x="0" y="0"/>
          <a:chExt cx="0" cy="0"/>
        </a:xfrm>
      </p:grpSpPr>
      <p:sp>
        <p:nvSpPr>
          <p:cNvPr id="191" name="Google Shape;191;p38">
            <a:extLst>
              <a:ext uri="{FF2B5EF4-FFF2-40B4-BE49-F238E27FC236}">
                <a16:creationId xmlns:a16="http://schemas.microsoft.com/office/drawing/2014/main" id="{28536196-DC1C-BFCB-4C18-67938284AD5A}"/>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3" name="Google Shape;193;p38">
            <a:extLst>
              <a:ext uri="{FF2B5EF4-FFF2-40B4-BE49-F238E27FC236}">
                <a16:creationId xmlns:a16="http://schemas.microsoft.com/office/drawing/2014/main" id="{4C99625D-F1EB-070C-E665-A80123076554}"/>
              </a:ext>
            </a:extLst>
          </p:cNvPr>
          <p:cNvSpPr txBox="1"/>
          <p:nvPr/>
        </p:nvSpPr>
        <p:spPr>
          <a:xfrm>
            <a:off x="216250" y="1058531"/>
            <a:ext cx="8046300" cy="3370113"/>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1000"/>
              </a:spcBef>
              <a:spcAft>
                <a:spcPts val="0"/>
              </a:spcAft>
              <a:buClr>
                <a:srgbClr val="005C70"/>
              </a:buClr>
              <a:buSzPts val="1800"/>
              <a:buChar char="●"/>
            </a:pPr>
            <a:r>
              <a:rPr lang="fr" sz="1800" dirty="0">
                <a:solidFill>
                  <a:schemeClr val="tx1"/>
                </a:solidFill>
              </a:rPr>
              <a:t>55 entretiens semi-directifs (octobre 2024 – mars 2025) </a:t>
            </a:r>
          </a:p>
          <a:p>
            <a:pPr marL="457200" marR="0" lvl="0" indent="-342900" algn="l" rtl="0">
              <a:lnSpc>
                <a:spcPct val="100000"/>
              </a:lnSpc>
              <a:spcBef>
                <a:spcPts val="1000"/>
              </a:spcBef>
              <a:spcAft>
                <a:spcPts val="0"/>
              </a:spcAft>
              <a:buClr>
                <a:srgbClr val="005C70"/>
              </a:buClr>
              <a:buSzPts val="1800"/>
              <a:buChar char="●"/>
            </a:pPr>
            <a:r>
              <a:rPr lang="fr" sz="1800" dirty="0">
                <a:solidFill>
                  <a:schemeClr val="tx1"/>
                </a:solidFill>
              </a:rPr>
              <a:t>58 personnes interrogées  </a:t>
            </a:r>
          </a:p>
          <a:p>
            <a:pPr marL="457200" lvl="2" indent="-342900">
              <a:spcBef>
                <a:spcPts val="1000"/>
              </a:spcBef>
              <a:buClr>
                <a:srgbClr val="005C70"/>
              </a:buClr>
              <a:buSzPts val="1800"/>
              <a:buChar char="●"/>
            </a:pPr>
            <a:endParaRPr lang="fr" sz="1800" dirty="0">
              <a:solidFill>
                <a:schemeClr val="tx1"/>
              </a:solidFill>
            </a:endParaRPr>
          </a:p>
          <a:p>
            <a:pPr marL="457200" lvl="2" indent="-342900">
              <a:spcBef>
                <a:spcPts val="1000"/>
              </a:spcBef>
              <a:buClr>
                <a:srgbClr val="005C70"/>
              </a:buClr>
              <a:buSzPts val="1800"/>
              <a:buChar char="●"/>
            </a:pPr>
            <a:endParaRPr lang="fr" sz="1800" dirty="0">
              <a:solidFill>
                <a:schemeClr val="tx1"/>
              </a:solidFill>
            </a:endParaRPr>
          </a:p>
          <a:p>
            <a:pPr marL="457200" lvl="2" indent="-342900">
              <a:spcBef>
                <a:spcPts val="1600"/>
              </a:spcBef>
              <a:buClr>
                <a:srgbClr val="005C70"/>
              </a:buClr>
              <a:buSzPts val="1800"/>
              <a:buChar char="●"/>
            </a:pPr>
            <a:r>
              <a:rPr lang="fr-FR" sz="1800" dirty="0">
                <a:solidFill>
                  <a:schemeClr val="tx1"/>
                </a:solidFill>
              </a:rPr>
              <a:t>Questionnaires complétés par 6 enseignes (Auchan, Carrefour, Casino/Monoprix, Coopérative U, Intermarché et Lidl) ainsi que par la Fédération du Commerce et de la Distribution (FCD)</a:t>
            </a:r>
            <a:r>
              <a:rPr lang="fr" sz="1800" dirty="0">
                <a:solidFill>
                  <a:schemeClr val="tx1"/>
                </a:solidFill>
              </a:rPr>
              <a:t>		</a:t>
            </a:r>
          </a:p>
          <a:p>
            <a:pPr marL="457200" marR="0" lvl="0" indent="-342900" algn="l" rtl="0">
              <a:lnSpc>
                <a:spcPct val="100000"/>
              </a:lnSpc>
              <a:spcBef>
                <a:spcPts val="1000"/>
              </a:spcBef>
              <a:spcAft>
                <a:spcPts val="0"/>
              </a:spcAft>
              <a:buClr>
                <a:srgbClr val="005C70"/>
              </a:buClr>
              <a:buSzPts val="1800"/>
              <a:buChar char="●"/>
            </a:pPr>
            <a:endParaRPr sz="1300" dirty="0">
              <a:solidFill>
                <a:srgbClr val="005C70"/>
              </a:solidFill>
            </a:endParaRPr>
          </a:p>
          <a:p>
            <a:pPr marL="0" marR="0" lvl="0" indent="0" algn="l" rtl="0">
              <a:lnSpc>
                <a:spcPct val="100000"/>
              </a:lnSpc>
              <a:spcBef>
                <a:spcPts val="0"/>
              </a:spcBef>
              <a:spcAft>
                <a:spcPts val="0"/>
              </a:spcAft>
              <a:buNone/>
            </a:pPr>
            <a:endParaRPr sz="1900" u="sng" dirty="0">
              <a:solidFill>
                <a:srgbClr val="005C70"/>
              </a:solidFill>
            </a:endParaRPr>
          </a:p>
        </p:txBody>
      </p:sp>
      <p:sp>
        <p:nvSpPr>
          <p:cNvPr id="2" name="Google Shape;30;p4">
            <a:extLst>
              <a:ext uri="{FF2B5EF4-FFF2-40B4-BE49-F238E27FC236}">
                <a16:creationId xmlns:a16="http://schemas.microsoft.com/office/drawing/2014/main" id="{02878F59-1795-AD4C-0D8F-4C391DF74F14}"/>
              </a:ext>
            </a:extLst>
          </p:cNvPr>
          <p:cNvSpPr txBox="1"/>
          <p:nvPr/>
        </p:nvSpPr>
        <p:spPr>
          <a:xfrm>
            <a:off x="216251" y="355377"/>
            <a:ext cx="7203122" cy="496506"/>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Méthodologie de l’étude </a:t>
            </a:r>
          </a:p>
        </p:txBody>
      </p:sp>
      <p:sp>
        <p:nvSpPr>
          <p:cNvPr id="5" name="Rectangle 4">
            <a:extLst>
              <a:ext uri="{FF2B5EF4-FFF2-40B4-BE49-F238E27FC236}">
                <a16:creationId xmlns:a16="http://schemas.microsoft.com/office/drawing/2014/main" id="{9D5B0BC7-9445-7C92-7E4D-B80B38AE3D3D}"/>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Google Shape;193;p38">
            <a:extLst>
              <a:ext uri="{FF2B5EF4-FFF2-40B4-BE49-F238E27FC236}">
                <a16:creationId xmlns:a16="http://schemas.microsoft.com/office/drawing/2014/main" id="{984B8031-CED9-5C18-8B75-425BEDE43B35}"/>
              </a:ext>
            </a:extLst>
          </p:cNvPr>
          <p:cNvSpPr txBox="1"/>
          <p:nvPr/>
        </p:nvSpPr>
        <p:spPr>
          <a:xfrm>
            <a:off x="881450" y="1860500"/>
            <a:ext cx="8046300" cy="1523454"/>
          </a:xfrm>
          <a:prstGeom prst="rect">
            <a:avLst/>
          </a:prstGeom>
          <a:noFill/>
          <a:ln>
            <a:noFill/>
          </a:ln>
        </p:spPr>
        <p:txBody>
          <a:bodyPr spcFirstLastPara="1" wrap="square" lIns="91425" tIns="45700" rIns="91425" bIns="45700" anchor="t" anchorCtr="0">
            <a:spAutoFit/>
          </a:bodyPr>
          <a:lstStyle/>
          <a:p>
            <a:pPr marL="457200" lvl="8" indent="-342900">
              <a:spcBef>
                <a:spcPts val="1000"/>
              </a:spcBef>
              <a:buClr>
                <a:srgbClr val="005C70"/>
              </a:buClr>
              <a:buSzPts val="1800"/>
              <a:buChar char="●"/>
            </a:pPr>
            <a:r>
              <a:rPr lang="fr-FR" sz="1800" dirty="0">
                <a:solidFill>
                  <a:schemeClr val="tx1"/>
                </a:solidFill>
              </a:rPr>
              <a:t>21 dirigeants et responsables d’enseignes de grande distribution</a:t>
            </a:r>
          </a:p>
          <a:p>
            <a:pPr marL="457200" marR="0" lvl="0" indent="-342900" algn="l" rtl="0">
              <a:lnSpc>
                <a:spcPct val="100000"/>
              </a:lnSpc>
              <a:spcBef>
                <a:spcPts val="1000"/>
              </a:spcBef>
              <a:spcAft>
                <a:spcPts val="0"/>
              </a:spcAft>
              <a:buClr>
                <a:srgbClr val="005C70"/>
              </a:buClr>
              <a:buSzPts val="1800"/>
              <a:buChar char="●"/>
            </a:pPr>
            <a:r>
              <a:rPr lang="fr" sz="1800" dirty="0">
                <a:solidFill>
                  <a:schemeClr val="tx1"/>
                </a:solidFill>
              </a:rPr>
              <a:t>37 experts, consultants et ex-professionnels du secteur		</a:t>
            </a:r>
          </a:p>
          <a:p>
            <a:pPr marL="457200" marR="0" lvl="0" indent="-342900" algn="l" rtl="0">
              <a:lnSpc>
                <a:spcPct val="100000"/>
              </a:lnSpc>
              <a:spcBef>
                <a:spcPts val="1000"/>
              </a:spcBef>
              <a:spcAft>
                <a:spcPts val="0"/>
              </a:spcAft>
              <a:buClr>
                <a:srgbClr val="005C70"/>
              </a:buClr>
              <a:buSzPts val="1800"/>
              <a:buChar char="●"/>
            </a:pPr>
            <a:endParaRPr sz="1300" dirty="0">
              <a:solidFill>
                <a:srgbClr val="005C70"/>
              </a:solidFill>
            </a:endParaRPr>
          </a:p>
          <a:p>
            <a:pPr marL="0" marR="0" lvl="0" indent="0" algn="l" rtl="0">
              <a:lnSpc>
                <a:spcPct val="100000"/>
              </a:lnSpc>
              <a:spcBef>
                <a:spcPts val="0"/>
              </a:spcBef>
              <a:spcAft>
                <a:spcPts val="0"/>
              </a:spcAft>
              <a:buNone/>
            </a:pPr>
            <a:endParaRPr sz="1900" u="sng" dirty="0">
              <a:solidFill>
                <a:srgbClr val="005C70"/>
              </a:solidFill>
            </a:endParaRPr>
          </a:p>
        </p:txBody>
      </p:sp>
    </p:spTree>
    <p:extLst>
      <p:ext uri="{BB962C8B-B14F-4D97-AF65-F5344CB8AC3E}">
        <p14:creationId xmlns:p14="http://schemas.microsoft.com/office/powerpoint/2010/main" val="251386347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2D277800-4F68-ACC0-E084-F9E865330A56}"/>
            </a:ext>
          </a:extLst>
        </p:cNvPr>
        <p:cNvGrpSpPr/>
        <p:nvPr/>
      </p:nvGrpSpPr>
      <p:grpSpPr>
        <a:xfrm>
          <a:off x="0" y="0"/>
          <a:ext cx="0" cy="0"/>
          <a:chOff x="0" y="0"/>
          <a:chExt cx="0" cy="0"/>
        </a:xfrm>
      </p:grpSpPr>
      <p:sp>
        <p:nvSpPr>
          <p:cNvPr id="191" name="Google Shape;191;p38">
            <a:extLst>
              <a:ext uri="{FF2B5EF4-FFF2-40B4-BE49-F238E27FC236}">
                <a16:creationId xmlns:a16="http://schemas.microsoft.com/office/drawing/2014/main" id="{EF6BAE9B-9226-0347-5703-A792F68B66BE}"/>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3" name="Google Shape;193;p38">
            <a:extLst>
              <a:ext uri="{FF2B5EF4-FFF2-40B4-BE49-F238E27FC236}">
                <a16:creationId xmlns:a16="http://schemas.microsoft.com/office/drawing/2014/main" id="{FDD5C5F2-95E9-713B-02FC-F1E20EF2C57C}"/>
              </a:ext>
            </a:extLst>
          </p:cNvPr>
          <p:cNvSpPr txBox="1"/>
          <p:nvPr/>
        </p:nvSpPr>
        <p:spPr>
          <a:xfrm>
            <a:off x="216250" y="1232150"/>
            <a:ext cx="7930904" cy="366763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1000"/>
              </a:spcBef>
              <a:spcAft>
                <a:spcPts val="0"/>
              </a:spcAft>
              <a:buClr>
                <a:srgbClr val="005C70"/>
              </a:buClr>
              <a:buSzPts val="1800"/>
              <a:buFont typeface="+mj-lt"/>
              <a:buAutoNum type="arabicPeriod"/>
            </a:pPr>
            <a:r>
              <a:rPr lang="fr-FR" sz="1800" b="1" dirty="0">
                <a:solidFill>
                  <a:srgbClr val="005C70"/>
                </a:solidFill>
              </a:rPr>
              <a:t>Le manque de données sur l’impact environnemental </a:t>
            </a:r>
            <a:r>
              <a:rPr lang="fr-FR" sz="1800" dirty="0">
                <a:solidFill>
                  <a:schemeClr val="tx1"/>
                </a:solidFill>
              </a:rPr>
              <a:t>des produits alimentaires des fournisseurs des distributeurs</a:t>
            </a:r>
          </a:p>
          <a:p>
            <a:pPr marL="457200" marR="0" lvl="0" indent="-342900" algn="l" rtl="0">
              <a:lnSpc>
                <a:spcPct val="100000"/>
              </a:lnSpc>
              <a:spcBef>
                <a:spcPts val="1000"/>
              </a:spcBef>
              <a:spcAft>
                <a:spcPts val="0"/>
              </a:spcAft>
              <a:buClr>
                <a:srgbClr val="005C70"/>
              </a:buClr>
              <a:buSzPts val="1800"/>
              <a:buFont typeface="+mj-lt"/>
              <a:buAutoNum type="arabicPeriod"/>
            </a:pPr>
            <a:r>
              <a:rPr lang="fr-FR" sz="1800" b="1" dirty="0">
                <a:solidFill>
                  <a:srgbClr val="005C70"/>
                </a:solidFill>
              </a:rPr>
              <a:t>L’absence d’étiquetage de référence </a:t>
            </a:r>
            <a:r>
              <a:rPr lang="fr-FR" sz="1800" dirty="0">
                <a:solidFill>
                  <a:schemeClr val="tx1"/>
                </a:solidFill>
              </a:rPr>
              <a:t>sur les impacts environnementaux des produits alimentaires, frein à la transformation de la demande… et de l’offre</a:t>
            </a:r>
          </a:p>
          <a:p>
            <a:pPr marL="457200" marR="0" lvl="0" indent="-342900" algn="l" rtl="0">
              <a:lnSpc>
                <a:spcPct val="100000"/>
              </a:lnSpc>
              <a:spcBef>
                <a:spcPts val="1000"/>
              </a:spcBef>
              <a:spcAft>
                <a:spcPts val="0"/>
              </a:spcAft>
              <a:buClr>
                <a:srgbClr val="005C70"/>
              </a:buClr>
              <a:buSzPts val="1800"/>
              <a:buFont typeface="+mj-lt"/>
              <a:buAutoNum type="arabicPeriod"/>
            </a:pPr>
            <a:r>
              <a:rPr lang="fr-FR" sz="1800" b="1" dirty="0">
                <a:solidFill>
                  <a:srgbClr val="005C70"/>
                </a:solidFill>
              </a:rPr>
              <a:t>Un manque de consentement à payer </a:t>
            </a:r>
            <a:r>
              <a:rPr lang="fr-FR" sz="1800" dirty="0">
                <a:solidFill>
                  <a:schemeClr val="tx1"/>
                </a:solidFill>
              </a:rPr>
              <a:t>plus cher de la part du consommateur… dont les distributeurs sont en partie responsables</a:t>
            </a:r>
          </a:p>
          <a:p>
            <a:pPr marL="457200" marR="0" lvl="0" indent="-342900" algn="l" rtl="0">
              <a:lnSpc>
                <a:spcPct val="100000"/>
              </a:lnSpc>
              <a:spcBef>
                <a:spcPts val="1000"/>
              </a:spcBef>
              <a:spcAft>
                <a:spcPts val="0"/>
              </a:spcAft>
              <a:buClr>
                <a:srgbClr val="005C70"/>
              </a:buClr>
              <a:buSzPts val="1800"/>
              <a:buFont typeface="+mj-lt"/>
              <a:buAutoNum type="arabicPeriod"/>
            </a:pPr>
            <a:r>
              <a:rPr lang="fr-FR" sz="1800" b="1" dirty="0">
                <a:solidFill>
                  <a:srgbClr val="005C70"/>
                </a:solidFill>
              </a:rPr>
              <a:t>La différence de prix trop importante </a:t>
            </a:r>
            <a:r>
              <a:rPr lang="fr-FR" sz="1800" dirty="0">
                <a:solidFill>
                  <a:schemeClr val="tx1"/>
                </a:solidFill>
              </a:rPr>
              <a:t>entre produits standards et produits “responsables”... qui s’explique en partie par le modèle et les stratégies des distributeurs</a:t>
            </a:r>
            <a:endParaRPr sz="1800" dirty="0">
              <a:solidFill>
                <a:schemeClr val="tx1"/>
              </a:solidFill>
            </a:endParaRPr>
          </a:p>
          <a:p>
            <a:pPr marL="0" marR="0" lvl="0" indent="0" algn="l" rtl="0">
              <a:lnSpc>
                <a:spcPct val="100000"/>
              </a:lnSpc>
              <a:spcBef>
                <a:spcPts val="0"/>
              </a:spcBef>
              <a:spcAft>
                <a:spcPts val="0"/>
              </a:spcAft>
              <a:buNone/>
            </a:pPr>
            <a:endParaRPr sz="1900" u="sng" dirty="0">
              <a:solidFill>
                <a:srgbClr val="005C70"/>
              </a:solidFill>
            </a:endParaRPr>
          </a:p>
        </p:txBody>
      </p:sp>
      <p:sp>
        <p:nvSpPr>
          <p:cNvPr id="2" name="Google Shape;30;p4">
            <a:extLst>
              <a:ext uri="{FF2B5EF4-FFF2-40B4-BE49-F238E27FC236}">
                <a16:creationId xmlns:a16="http://schemas.microsoft.com/office/drawing/2014/main" id="{42BCBFC8-6047-BFAC-1090-A3B9E5E3BEED}"/>
              </a:ext>
            </a:extLst>
          </p:cNvPr>
          <p:cNvSpPr txBox="1"/>
          <p:nvPr/>
        </p:nvSpPr>
        <p:spPr>
          <a:xfrm>
            <a:off x="216251" y="355377"/>
            <a:ext cx="7203122" cy="798127"/>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1. Les freins relatifs aux enjeux de prix et d’information</a:t>
            </a:r>
          </a:p>
        </p:txBody>
      </p:sp>
      <p:sp>
        <p:nvSpPr>
          <p:cNvPr id="5" name="Rectangle 4">
            <a:extLst>
              <a:ext uri="{FF2B5EF4-FFF2-40B4-BE49-F238E27FC236}">
                <a16:creationId xmlns:a16="http://schemas.microsoft.com/office/drawing/2014/main" id="{1D6CD1EE-C55F-48E4-DC27-5BBDDE11FA79}"/>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3000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4969E230-4397-3066-DD9A-3BD4A85E0054}"/>
            </a:ext>
          </a:extLst>
        </p:cNvPr>
        <p:cNvGrpSpPr/>
        <p:nvPr/>
      </p:nvGrpSpPr>
      <p:grpSpPr>
        <a:xfrm>
          <a:off x="0" y="0"/>
          <a:ext cx="0" cy="0"/>
          <a:chOff x="0" y="0"/>
          <a:chExt cx="0" cy="0"/>
        </a:xfrm>
      </p:grpSpPr>
      <p:sp>
        <p:nvSpPr>
          <p:cNvPr id="191" name="Google Shape;191;p38">
            <a:extLst>
              <a:ext uri="{FF2B5EF4-FFF2-40B4-BE49-F238E27FC236}">
                <a16:creationId xmlns:a16="http://schemas.microsoft.com/office/drawing/2014/main" id="{D4880654-757F-CF18-3657-3606A5E2C69A}"/>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3" name="Google Shape;193;p38">
            <a:extLst>
              <a:ext uri="{FF2B5EF4-FFF2-40B4-BE49-F238E27FC236}">
                <a16:creationId xmlns:a16="http://schemas.microsoft.com/office/drawing/2014/main" id="{6F8EC5FC-11CD-219D-0F62-43B04ECCAD86}"/>
              </a:ext>
            </a:extLst>
          </p:cNvPr>
          <p:cNvSpPr txBox="1"/>
          <p:nvPr/>
        </p:nvSpPr>
        <p:spPr>
          <a:xfrm>
            <a:off x="216250" y="1590961"/>
            <a:ext cx="8046300" cy="2180044"/>
          </a:xfrm>
          <a:prstGeom prst="rect">
            <a:avLst/>
          </a:prstGeom>
          <a:noFill/>
          <a:ln>
            <a:noFill/>
          </a:ln>
        </p:spPr>
        <p:txBody>
          <a:bodyPr spcFirstLastPara="1" wrap="square" lIns="91425" tIns="45700" rIns="91425" bIns="45700" anchor="t" anchorCtr="0">
            <a:spAutoFit/>
          </a:bodyPr>
          <a:lstStyle/>
          <a:p>
            <a:pPr marL="114300" marR="0" lvl="0" algn="l" rtl="0">
              <a:lnSpc>
                <a:spcPct val="100000"/>
              </a:lnSpc>
              <a:spcBef>
                <a:spcPts val="1000"/>
              </a:spcBef>
              <a:spcAft>
                <a:spcPts val="800"/>
              </a:spcAft>
              <a:buClr>
                <a:srgbClr val="005C70"/>
              </a:buClr>
              <a:buSzPts val="1800"/>
            </a:pPr>
            <a:r>
              <a:rPr lang="fr-FR" sz="1800" b="1" dirty="0">
                <a:solidFill>
                  <a:srgbClr val="005C70"/>
                </a:solidFill>
              </a:rPr>
              <a:t>5. Le manque de collaboration </a:t>
            </a:r>
            <a:r>
              <a:rPr lang="fr-FR" sz="1800" dirty="0">
                <a:solidFill>
                  <a:schemeClr val="tx1"/>
                </a:solidFill>
              </a:rPr>
              <a:t>entre amont agricole, industrie agroalimentaire et grande distribution malgré leurs interdépendances</a:t>
            </a:r>
          </a:p>
          <a:p>
            <a:pPr marL="114300" marR="0" lvl="0" algn="l" rtl="0">
              <a:lnSpc>
                <a:spcPct val="100000"/>
              </a:lnSpc>
              <a:spcBef>
                <a:spcPts val="1000"/>
              </a:spcBef>
              <a:spcAft>
                <a:spcPts val="0"/>
              </a:spcAft>
              <a:buClr>
                <a:srgbClr val="005C70"/>
              </a:buClr>
              <a:buSzPts val="1800"/>
            </a:pPr>
            <a:r>
              <a:rPr lang="fr-FR" sz="1800" b="1" dirty="0">
                <a:solidFill>
                  <a:srgbClr val="005C70"/>
                </a:solidFill>
              </a:rPr>
              <a:t>6. Le retard des marques nationales </a:t>
            </a:r>
            <a:r>
              <a:rPr lang="fr-FR" sz="1800" dirty="0">
                <a:solidFill>
                  <a:schemeClr val="tx1"/>
                </a:solidFill>
              </a:rPr>
              <a:t>sur la transition alimentaire et la dépendance à leur égard des distributeurs</a:t>
            </a:r>
          </a:p>
          <a:p>
            <a:pPr marL="114300" marR="0" lvl="0" algn="l" rtl="0">
              <a:lnSpc>
                <a:spcPct val="100000"/>
              </a:lnSpc>
              <a:spcBef>
                <a:spcPts val="1000"/>
              </a:spcBef>
              <a:spcAft>
                <a:spcPts val="0"/>
              </a:spcAft>
              <a:buClr>
                <a:srgbClr val="005C70"/>
              </a:buClr>
              <a:buSzPts val="1800"/>
            </a:pPr>
            <a:endParaRPr sz="1300" dirty="0">
              <a:solidFill>
                <a:srgbClr val="005C70"/>
              </a:solidFill>
            </a:endParaRPr>
          </a:p>
          <a:p>
            <a:pPr marL="0" marR="0" lvl="0" indent="0" algn="l" rtl="0">
              <a:lnSpc>
                <a:spcPct val="100000"/>
              </a:lnSpc>
              <a:spcBef>
                <a:spcPts val="0"/>
              </a:spcBef>
              <a:spcAft>
                <a:spcPts val="0"/>
              </a:spcAft>
              <a:buNone/>
            </a:pPr>
            <a:endParaRPr sz="1900" u="sng" dirty="0">
              <a:solidFill>
                <a:srgbClr val="005C70"/>
              </a:solidFill>
            </a:endParaRPr>
          </a:p>
        </p:txBody>
      </p:sp>
      <p:sp>
        <p:nvSpPr>
          <p:cNvPr id="2" name="Google Shape;30;p4">
            <a:extLst>
              <a:ext uri="{FF2B5EF4-FFF2-40B4-BE49-F238E27FC236}">
                <a16:creationId xmlns:a16="http://schemas.microsoft.com/office/drawing/2014/main" id="{DA574288-071E-D814-5108-D2B0E21C81B4}"/>
              </a:ext>
            </a:extLst>
          </p:cNvPr>
          <p:cNvSpPr txBox="1"/>
          <p:nvPr/>
        </p:nvSpPr>
        <p:spPr>
          <a:xfrm>
            <a:off x="216250" y="355377"/>
            <a:ext cx="7766361" cy="798127"/>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2. Les freins relatifs aux enjeux d’offre et de relation entre distributeurs et industriels</a:t>
            </a:r>
          </a:p>
        </p:txBody>
      </p:sp>
      <p:sp>
        <p:nvSpPr>
          <p:cNvPr id="5" name="Rectangle 4">
            <a:extLst>
              <a:ext uri="{FF2B5EF4-FFF2-40B4-BE49-F238E27FC236}">
                <a16:creationId xmlns:a16="http://schemas.microsoft.com/office/drawing/2014/main" id="{04046AE7-7BF7-BAB1-D5B7-457C6A20B3A9}"/>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54466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75A00661-177F-DB77-FE2F-D3FC721B1AA7}"/>
            </a:ext>
          </a:extLst>
        </p:cNvPr>
        <p:cNvGrpSpPr/>
        <p:nvPr/>
      </p:nvGrpSpPr>
      <p:grpSpPr>
        <a:xfrm>
          <a:off x="0" y="0"/>
          <a:ext cx="0" cy="0"/>
          <a:chOff x="0" y="0"/>
          <a:chExt cx="0" cy="0"/>
        </a:xfrm>
      </p:grpSpPr>
      <p:sp>
        <p:nvSpPr>
          <p:cNvPr id="191" name="Google Shape;191;p38">
            <a:extLst>
              <a:ext uri="{FF2B5EF4-FFF2-40B4-BE49-F238E27FC236}">
                <a16:creationId xmlns:a16="http://schemas.microsoft.com/office/drawing/2014/main" id="{0DF9F408-A6F9-DC0C-E41F-B37AC9C169EE}"/>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3" name="Google Shape;193;p38">
            <a:extLst>
              <a:ext uri="{FF2B5EF4-FFF2-40B4-BE49-F238E27FC236}">
                <a16:creationId xmlns:a16="http://schemas.microsoft.com/office/drawing/2014/main" id="{92851035-DBC2-4A99-3D69-01034558655D}"/>
              </a:ext>
            </a:extLst>
          </p:cNvPr>
          <p:cNvSpPr txBox="1"/>
          <p:nvPr/>
        </p:nvSpPr>
        <p:spPr>
          <a:xfrm>
            <a:off x="216250" y="1433940"/>
            <a:ext cx="7828155" cy="28161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400"/>
              </a:spcAft>
              <a:buNone/>
            </a:pPr>
            <a:r>
              <a:rPr lang="fr-FR" sz="1800" b="1" dirty="0">
                <a:solidFill>
                  <a:srgbClr val="005C70"/>
                </a:solidFill>
              </a:rPr>
              <a:t>7. Des blocages intrinsèques </a:t>
            </a:r>
            <a:r>
              <a:rPr lang="fr-FR" sz="1800" dirty="0">
                <a:solidFill>
                  <a:schemeClr val="tx1"/>
                </a:solidFill>
              </a:rPr>
              <a:t>au modèle économique, à la gouvernance et à la culture des distributeurs</a:t>
            </a:r>
          </a:p>
          <a:p>
            <a:pPr marL="285750" marR="0" lvl="0" indent="-285750" algn="l" rtl="0">
              <a:lnSpc>
                <a:spcPct val="100000"/>
              </a:lnSpc>
              <a:spcBef>
                <a:spcPts val="0"/>
              </a:spcBef>
              <a:spcAft>
                <a:spcPts val="400"/>
              </a:spcAft>
              <a:buFont typeface="Arial" panose="020B0604020202020204" pitchFamily="34" charset="0"/>
              <a:buChar char="•"/>
            </a:pPr>
            <a:r>
              <a:rPr lang="fr-FR" sz="1700" b="1" dirty="0">
                <a:solidFill>
                  <a:srgbClr val="008D8B"/>
                </a:solidFill>
              </a:rPr>
              <a:t>Une RSE marginalisée </a:t>
            </a:r>
            <a:r>
              <a:rPr lang="fr-FR" sz="1700" dirty="0">
                <a:solidFill>
                  <a:schemeClr val="tx1"/>
                </a:solidFill>
              </a:rPr>
              <a:t>dans les décisions stratégiques et les pratiques opérationnelles</a:t>
            </a:r>
          </a:p>
          <a:p>
            <a:pPr marL="285750" marR="0" lvl="0" indent="-285750" algn="l" rtl="0">
              <a:lnSpc>
                <a:spcPct val="100000"/>
              </a:lnSpc>
              <a:spcBef>
                <a:spcPts val="0"/>
              </a:spcBef>
              <a:spcAft>
                <a:spcPts val="400"/>
              </a:spcAft>
              <a:buFont typeface="Arial" panose="020B0604020202020204" pitchFamily="34" charset="0"/>
              <a:buChar char="•"/>
            </a:pPr>
            <a:r>
              <a:rPr lang="fr-FR" sz="1700" b="1" dirty="0">
                <a:solidFill>
                  <a:srgbClr val="008D8B"/>
                </a:solidFill>
              </a:rPr>
              <a:t>Des blocages culturels et cognitifs </a:t>
            </a:r>
            <a:r>
              <a:rPr lang="fr-FR" sz="1700" dirty="0">
                <a:solidFill>
                  <a:schemeClr val="tx1"/>
                </a:solidFill>
              </a:rPr>
              <a:t>chez les dirigeants et les responsables</a:t>
            </a:r>
          </a:p>
          <a:p>
            <a:pPr marL="285750" marR="0" lvl="0" indent="-285750" algn="l" rtl="0">
              <a:lnSpc>
                <a:spcPct val="100000"/>
              </a:lnSpc>
              <a:spcBef>
                <a:spcPts val="0"/>
              </a:spcBef>
              <a:spcAft>
                <a:spcPts val="1200"/>
              </a:spcAft>
              <a:buFont typeface="Arial" panose="020B0604020202020204" pitchFamily="34" charset="0"/>
              <a:buChar char="•"/>
            </a:pPr>
            <a:r>
              <a:rPr lang="fr-FR" sz="1700" b="1" dirty="0">
                <a:solidFill>
                  <a:srgbClr val="008D8B"/>
                </a:solidFill>
              </a:rPr>
              <a:t>Un modèle économique </a:t>
            </a:r>
            <a:r>
              <a:rPr lang="fr-FR" sz="1700" dirty="0">
                <a:solidFill>
                  <a:schemeClr val="tx1"/>
                </a:solidFill>
              </a:rPr>
              <a:t>fondé sur les prix bas, l’accroissement des volumes et la vente en masse de produits d’origine animale</a:t>
            </a:r>
          </a:p>
          <a:p>
            <a:pPr marR="0" lvl="0" algn="l" rtl="0">
              <a:lnSpc>
                <a:spcPct val="100000"/>
              </a:lnSpc>
              <a:spcBef>
                <a:spcPts val="0"/>
              </a:spcBef>
            </a:pPr>
            <a:r>
              <a:rPr lang="fr-FR" sz="1800" b="1" dirty="0">
                <a:solidFill>
                  <a:srgbClr val="005C70"/>
                </a:solidFill>
              </a:rPr>
              <a:t>8. Une concurrence exacerbée entre des enseignes </a:t>
            </a:r>
            <a:r>
              <a:rPr lang="fr-FR" sz="1800" dirty="0">
                <a:solidFill>
                  <a:schemeClr val="tx1"/>
                </a:solidFill>
              </a:rPr>
              <a:t>substituables qui décourage les initiatives individuelles</a:t>
            </a:r>
          </a:p>
        </p:txBody>
      </p:sp>
      <p:sp>
        <p:nvSpPr>
          <p:cNvPr id="2" name="Google Shape;30;p4">
            <a:extLst>
              <a:ext uri="{FF2B5EF4-FFF2-40B4-BE49-F238E27FC236}">
                <a16:creationId xmlns:a16="http://schemas.microsoft.com/office/drawing/2014/main" id="{22270D7F-C818-954A-4D31-F89E43385933}"/>
              </a:ext>
            </a:extLst>
          </p:cNvPr>
          <p:cNvSpPr txBox="1"/>
          <p:nvPr/>
        </p:nvSpPr>
        <p:spPr>
          <a:xfrm>
            <a:off x="216250" y="355377"/>
            <a:ext cx="7307294" cy="798127"/>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3. Les freins relatifs aux enjeux du modèle et du marché de la grande distribution</a:t>
            </a:r>
          </a:p>
        </p:txBody>
      </p:sp>
      <p:sp>
        <p:nvSpPr>
          <p:cNvPr id="5" name="Rectangle 4">
            <a:extLst>
              <a:ext uri="{FF2B5EF4-FFF2-40B4-BE49-F238E27FC236}">
                <a16:creationId xmlns:a16="http://schemas.microsoft.com/office/drawing/2014/main" id="{BC932BD3-3BCD-FFEE-FEFA-0903FB1AF89F}"/>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625243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C9EB20A8-908D-8EC1-CB0B-39AE277678A2}"/>
            </a:ext>
          </a:extLst>
        </p:cNvPr>
        <p:cNvGrpSpPr/>
        <p:nvPr/>
      </p:nvGrpSpPr>
      <p:grpSpPr>
        <a:xfrm>
          <a:off x="0" y="0"/>
          <a:ext cx="0" cy="0"/>
          <a:chOff x="0" y="0"/>
          <a:chExt cx="0" cy="0"/>
        </a:xfrm>
      </p:grpSpPr>
      <p:sp>
        <p:nvSpPr>
          <p:cNvPr id="191" name="Google Shape;191;p38">
            <a:extLst>
              <a:ext uri="{FF2B5EF4-FFF2-40B4-BE49-F238E27FC236}">
                <a16:creationId xmlns:a16="http://schemas.microsoft.com/office/drawing/2014/main" id="{249EDA91-F5B4-E1C1-9B73-2DFEF8649842}"/>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 name="Google Shape;30;p4">
            <a:extLst>
              <a:ext uri="{FF2B5EF4-FFF2-40B4-BE49-F238E27FC236}">
                <a16:creationId xmlns:a16="http://schemas.microsoft.com/office/drawing/2014/main" id="{116C63B2-08C5-D97E-2B92-97E6311E66EA}"/>
              </a:ext>
            </a:extLst>
          </p:cNvPr>
          <p:cNvSpPr txBox="1"/>
          <p:nvPr/>
        </p:nvSpPr>
        <p:spPr>
          <a:xfrm>
            <a:off x="216250" y="355377"/>
            <a:ext cx="7766361" cy="798127"/>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4. Les freins relatifs au cadre réglementaire et aux politiques publiques</a:t>
            </a:r>
          </a:p>
        </p:txBody>
      </p:sp>
      <p:sp>
        <p:nvSpPr>
          <p:cNvPr id="5" name="Rectangle 4">
            <a:extLst>
              <a:ext uri="{FF2B5EF4-FFF2-40B4-BE49-F238E27FC236}">
                <a16:creationId xmlns:a16="http://schemas.microsoft.com/office/drawing/2014/main" id="{347BD365-5C53-8195-5FB5-C3879D179EE7}"/>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Google Shape;193;p38">
            <a:extLst>
              <a:ext uri="{FF2B5EF4-FFF2-40B4-BE49-F238E27FC236}">
                <a16:creationId xmlns:a16="http://schemas.microsoft.com/office/drawing/2014/main" id="{67109B6F-C3F4-CCD2-A83D-220785EA338C}"/>
              </a:ext>
            </a:extLst>
          </p:cNvPr>
          <p:cNvSpPr txBox="1"/>
          <p:nvPr/>
        </p:nvSpPr>
        <p:spPr>
          <a:xfrm>
            <a:off x="216250" y="1313175"/>
            <a:ext cx="7840963" cy="3426539"/>
          </a:xfrm>
          <a:prstGeom prst="rect">
            <a:avLst/>
          </a:prstGeom>
          <a:noFill/>
          <a:ln>
            <a:noFill/>
          </a:ln>
        </p:spPr>
        <p:txBody>
          <a:bodyPr spcFirstLastPara="1" wrap="square" lIns="91425" tIns="45700" rIns="91425" bIns="45700" anchor="t" anchorCtr="0">
            <a:spAutoFit/>
          </a:bodyPr>
          <a:lstStyle/>
          <a:p>
            <a:pPr lvl="0"/>
            <a:r>
              <a:rPr lang="fr-FR" sz="1800" b="1" dirty="0">
                <a:solidFill>
                  <a:srgbClr val="005C70"/>
                </a:solidFill>
              </a:rPr>
              <a:t>9. Les pratiques alimentaires actuelles </a:t>
            </a:r>
            <a:r>
              <a:rPr lang="fr-FR" sz="1800" dirty="0">
                <a:solidFill>
                  <a:schemeClr val="tx1"/>
                </a:solidFill>
              </a:rPr>
              <a:t>et l’insuffisance des politiques publiques pour encourager la transition alimentaire</a:t>
            </a:r>
          </a:p>
          <a:p>
            <a:pPr lvl="0"/>
            <a:endParaRPr lang="fr-FR" sz="1800" dirty="0">
              <a:solidFill>
                <a:srgbClr val="005C70"/>
              </a:solidFill>
            </a:endParaRPr>
          </a:p>
          <a:p>
            <a:pPr lvl="0">
              <a:spcAft>
                <a:spcPts val="800"/>
              </a:spcAft>
            </a:pPr>
            <a:r>
              <a:rPr lang="fr-FR" sz="1700" dirty="0">
                <a:solidFill>
                  <a:srgbClr val="008D8B"/>
                </a:solidFill>
              </a:rPr>
              <a:t>« </a:t>
            </a:r>
            <a:r>
              <a:rPr lang="fr-FR" sz="1700" b="1" i="1" dirty="0">
                <a:solidFill>
                  <a:srgbClr val="008D8B"/>
                </a:solidFill>
              </a:rPr>
              <a:t>Sur la végétalisation, on ne pourra pas le faire tout seul</a:t>
            </a:r>
            <a:r>
              <a:rPr lang="fr-FR" sz="1700" i="1" dirty="0">
                <a:solidFill>
                  <a:srgbClr val="008D8B"/>
                </a:solidFill>
              </a:rPr>
              <a:t>. </a:t>
            </a:r>
            <a:r>
              <a:rPr lang="fr-FR" sz="1700" i="1" dirty="0">
                <a:solidFill>
                  <a:schemeClr val="tx1"/>
                </a:solidFill>
              </a:rPr>
              <a:t>L’action isolée d’un seul d’entre nous [distributeurs] sur des sujets comme l’évolution des régimes alimentaires, ça va être difficile. Il faut une dynamique collective, et pour ça on a besoin de vous, les ONG, et des pouvoirs publics, il faut notamment des grandes campagnes de communication.</a:t>
            </a:r>
            <a:r>
              <a:rPr lang="fr-FR" sz="1700" i="1" dirty="0">
                <a:solidFill>
                  <a:srgbClr val="005C70"/>
                </a:solidFill>
              </a:rPr>
              <a:t> </a:t>
            </a:r>
            <a:r>
              <a:rPr lang="fr-FR" sz="1700" b="1" i="1" dirty="0">
                <a:solidFill>
                  <a:srgbClr val="008D8B"/>
                </a:solidFill>
              </a:rPr>
              <a:t>On a besoin d’un chapeau de communication institutionnelle pour poser le décor</a:t>
            </a:r>
            <a:r>
              <a:rPr lang="fr-FR" sz="1700" dirty="0">
                <a:solidFill>
                  <a:srgbClr val="008D8B"/>
                </a:solidFill>
              </a:rPr>
              <a:t>. » </a:t>
            </a:r>
          </a:p>
          <a:p>
            <a:pPr lvl="0"/>
            <a:r>
              <a:rPr lang="fr-FR" sz="1800" dirty="0">
                <a:solidFill>
                  <a:schemeClr val="tx1"/>
                </a:solidFill>
              </a:rPr>
              <a:t>(Dominique Schelcher, PDG de Coopérative U)</a:t>
            </a:r>
          </a:p>
          <a:p>
            <a:pPr lvl="0"/>
            <a:endParaRPr lang="fr-FR" sz="1800" dirty="0">
              <a:solidFill>
                <a:srgbClr val="005C70"/>
              </a:solidFill>
            </a:endParaRPr>
          </a:p>
          <a:p>
            <a:pPr lvl="0"/>
            <a:endParaRPr lang="fr-FR" sz="1800" dirty="0">
              <a:solidFill>
                <a:srgbClr val="005C70"/>
              </a:solidFill>
            </a:endParaRPr>
          </a:p>
        </p:txBody>
      </p:sp>
    </p:spTree>
    <p:extLst>
      <p:ext uri="{BB962C8B-B14F-4D97-AF65-F5344CB8AC3E}">
        <p14:creationId xmlns:p14="http://schemas.microsoft.com/office/powerpoint/2010/main" val="25146697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668DA567-2187-9505-2B84-F709C6DE93E3}"/>
            </a:ext>
          </a:extLst>
        </p:cNvPr>
        <p:cNvGrpSpPr/>
        <p:nvPr/>
      </p:nvGrpSpPr>
      <p:grpSpPr>
        <a:xfrm>
          <a:off x="0" y="0"/>
          <a:ext cx="0" cy="0"/>
          <a:chOff x="0" y="0"/>
          <a:chExt cx="0" cy="0"/>
        </a:xfrm>
      </p:grpSpPr>
      <p:sp>
        <p:nvSpPr>
          <p:cNvPr id="191" name="Google Shape;191;p38">
            <a:extLst>
              <a:ext uri="{FF2B5EF4-FFF2-40B4-BE49-F238E27FC236}">
                <a16:creationId xmlns:a16="http://schemas.microsoft.com/office/drawing/2014/main" id="{D47C43A5-1943-9F6B-C1B9-CFA90704B6B6}"/>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 name="Rectangle 4">
            <a:extLst>
              <a:ext uri="{FF2B5EF4-FFF2-40B4-BE49-F238E27FC236}">
                <a16:creationId xmlns:a16="http://schemas.microsoft.com/office/drawing/2014/main" id="{236ECEE6-BDBA-2D26-3A02-5E4B67987085}"/>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Google Shape;193;p38">
            <a:extLst>
              <a:ext uri="{FF2B5EF4-FFF2-40B4-BE49-F238E27FC236}">
                <a16:creationId xmlns:a16="http://schemas.microsoft.com/office/drawing/2014/main" id="{F942F060-662E-E017-1F47-CA2142A32F7D}"/>
              </a:ext>
            </a:extLst>
          </p:cNvPr>
          <p:cNvSpPr txBox="1"/>
          <p:nvPr/>
        </p:nvSpPr>
        <p:spPr>
          <a:xfrm>
            <a:off x="216250" y="792322"/>
            <a:ext cx="7930904" cy="3641982"/>
          </a:xfrm>
          <a:prstGeom prst="rect">
            <a:avLst/>
          </a:prstGeom>
          <a:noFill/>
          <a:ln>
            <a:noFill/>
          </a:ln>
        </p:spPr>
        <p:txBody>
          <a:bodyPr spcFirstLastPara="1" wrap="square" lIns="91425" tIns="45700" rIns="91425" bIns="45700" anchor="t" anchorCtr="0">
            <a:spAutoFit/>
          </a:bodyPr>
          <a:lstStyle/>
          <a:p>
            <a:pPr lvl="0"/>
            <a:endParaRPr lang="fr-FR" sz="1800" dirty="0">
              <a:solidFill>
                <a:schemeClr val="tx1"/>
              </a:solidFill>
            </a:endParaRPr>
          </a:p>
          <a:p>
            <a:pPr lvl="0">
              <a:spcAft>
                <a:spcPts val="800"/>
              </a:spcAft>
            </a:pPr>
            <a:r>
              <a:rPr lang="fr-FR" sz="1700" dirty="0">
                <a:solidFill>
                  <a:schemeClr val="tx1"/>
                </a:solidFill>
              </a:rPr>
              <a:t>« </a:t>
            </a:r>
            <a:r>
              <a:rPr lang="fr-FR" sz="1700" b="1" i="1" dirty="0">
                <a:solidFill>
                  <a:srgbClr val="008D8B"/>
                </a:solidFill>
              </a:rPr>
              <a:t>Ce qu’on sait faire nous, c’est accélérer les tendances, mais pas créer à la place de </a:t>
            </a:r>
            <a:r>
              <a:rPr lang="fr-FR" sz="1700" i="1" dirty="0">
                <a:solidFill>
                  <a:schemeClr val="tx1"/>
                </a:solidFill>
              </a:rPr>
              <a:t>– c’est ce qu’on avait fait sur le bio : on a accéléré la tendance et on a massifié le marché. Le moteur des distributeurs, c’est la concurrence, la recherche de la différence. </a:t>
            </a:r>
            <a:r>
              <a:rPr lang="fr-FR" sz="1700" b="1" i="1" dirty="0">
                <a:solidFill>
                  <a:srgbClr val="008D8B"/>
                </a:solidFill>
              </a:rPr>
              <a:t>S’il y a une nouvelle tendance, on saura faire évoluer l’offre, activer les promos, l’exposition, la fidélité, etc., mais pour cela il faut qu’il y ait déjà un début de mouvement</a:t>
            </a:r>
            <a:r>
              <a:rPr lang="fr-FR" sz="1700" i="1" dirty="0">
                <a:solidFill>
                  <a:schemeClr val="tx1"/>
                </a:solidFill>
              </a:rPr>
              <a:t>, et ça c’est une responsabilité collective. Les entreprises ne peuvent pas le faire toutes seules, on a besoin des ONG et des pouvoirs publics. (...). Le parti pris de faire ce vers quoi il faut aller, ça n’est pas le rôle du distributeur, c’est le rôle des pouvoirs publics</a:t>
            </a:r>
            <a:r>
              <a:rPr lang="fr-FR" sz="1700" dirty="0">
                <a:solidFill>
                  <a:schemeClr val="tx1"/>
                </a:solidFill>
              </a:rPr>
              <a:t>. » </a:t>
            </a:r>
          </a:p>
          <a:p>
            <a:pPr lvl="0"/>
            <a:r>
              <a:rPr lang="fr-FR" sz="1800" dirty="0">
                <a:solidFill>
                  <a:schemeClr val="tx1"/>
                </a:solidFill>
              </a:rPr>
              <a:t>(Laurent Francony, Directeur Exécutif RSE &amp; Qualité, Auchan Retail)</a:t>
            </a:r>
          </a:p>
          <a:p>
            <a:pPr lvl="0"/>
            <a:endParaRPr lang="fr-FR" sz="1800" dirty="0">
              <a:solidFill>
                <a:srgbClr val="005C70"/>
              </a:solidFill>
            </a:endParaRPr>
          </a:p>
        </p:txBody>
      </p:sp>
    </p:spTree>
    <p:extLst>
      <p:ext uri="{BB962C8B-B14F-4D97-AF65-F5344CB8AC3E}">
        <p14:creationId xmlns:p14="http://schemas.microsoft.com/office/powerpoint/2010/main" val="392673132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2ef213e8f0d_0_2"/>
          <p:cNvPicPr preferRelativeResize="0"/>
          <p:nvPr/>
        </p:nvPicPr>
        <p:blipFill rotWithShape="1">
          <a:blip r:embed="rId3">
            <a:alphaModFix/>
          </a:blip>
          <a:srcRect/>
          <a:stretch/>
        </p:blipFill>
        <p:spPr>
          <a:xfrm>
            <a:off x="0" y="0"/>
            <a:ext cx="9141281" cy="5143501"/>
          </a:xfrm>
          <a:prstGeom prst="rect">
            <a:avLst/>
          </a:prstGeom>
          <a:noFill/>
          <a:ln>
            <a:noFill/>
          </a:ln>
        </p:spPr>
      </p:pic>
      <p:sp>
        <p:nvSpPr>
          <p:cNvPr id="4" name="Google Shape;29;p4">
            <a:extLst>
              <a:ext uri="{FF2B5EF4-FFF2-40B4-BE49-F238E27FC236}">
                <a16:creationId xmlns:a16="http://schemas.microsoft.com/office/drawing/2014/main" id="{7AC0D043-1F56-722E-673F-2B17A13CF5B3}"/>
              </a:ext>
            </a:extLst>
          </p:cNvPr>
          <p:cNvSpPr txBox="1">
            <a:spLocks/>
          </p:cNvSpPr>
          <p:nvPr/>
        </p:nvSpPr>
        <p:spPr>
          <a:xfrm>
            <a:off x="0" y="2195550"/>
            <a:ext cx="9144000" cy="752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marL="57150" algn="ctr">
              <a:buClr>
                <a:srgbClr val="005C70"/>
              </a:buClr>
              <a:buSzPts val="2700"/>
            </a:pPr>
            <a:r>
              <a:rPr lang="fr-FR" sz="4400" b="1" dirty="0">
                <a:solidFill>
                  <a:schemeClr val="bg1"/>
                </a:solidFill>
                <a:latin typeface="Gill Sans"/>
                <a:sym typeface="Gill Sans"/>
              </a:rPr>
              <a:t>I. Le Réseau Action Climat </a:t>
            </a:r>
          </a:p>
          <a:p>
            <a:pPr algn="ctr">
              <a:buClr>
                <a:srgbClr val="005C70"/>
              </a:buClr>
              <a:buSzPts val="3500"/>
              <a:buFont typeface="Gill Sans"/>
              <a:buNone/>
            </a:pPr>
            <a:endParaRPr lang="fr-FR" sz="4400" dirty="0">
              <a:solidFill>
                <a:schemeClr val="bg1"/>
              </a:solidFill>
            </a:endParaRPr>
          </a:p>
          <a:p>
            <a:pPr algn="ctr">
              <a:buClr>
                <a:srgbClr val="005C70"/>
              </a:buClr>
              <a:buSzPts val="3500"/>
              <a:buFont typeface="Gill Sans"/>
              <a:buNone/>
            </a:pPr>
            <a:endParaRPr lang="fr-FR" sz="4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5AFC02F8-FA6D-B02E-F16E-DF93AA95B8CB}"/>
            </a:ext>
          </a:extLst>
        </p:cNvPr>
        <p:cNvGrpSpPr/>
        <p:nvPr/>
      </p:nvGrpSpPr>
      <p:grpSpPr>
        <a:xfrm>
          <a:off x="0" y="0"/>
          <a:ext cx="0" cy="0"/>
          <a:chOff x="0" y="0"/>
          <a:chExt cx="0" cy="0"/>
        </a:xfrm>
      </p:grpSpPr>
      <p:sp>
        <p:nvSpPr>
          <p:cNvPr id="191" name="Google Shape;191;p38">
            <a:extLst>
              <a:ext uri="{FF2B5EF4-FFF2-40B4-BE49-F238E27FC236}">
                <a16:creationId xmlns:a16="http://schemas.microsoft.com/office/drawing/2014/main" id="{19753D8E-3AAE-0AC4-F2A9-911DEEBCEC9A}"/>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 name="Google Shape;30;p4">
            <a:extLst>
              <a:ext uri="{FF2B5EF4-FFF2-40B4-BE49-F238E27FC236}">
                <a16:creationId xmlns:a16="http://schemas.microsoft.com/office/drawing/2014/main" id="{55D7D96B-3EE3-07E5-CEF2-70FCD61BC8C2}"/>
              </a:ext>
            </a:extLst>
          </p:cNvPr>
          <p:cNvSpPr txBox="1"/>
          <p:nvPr/>
        </p:nvSpPr>
        <p:spPr>
          <a:xfrm>
            <a:off x="216250" y="355377"/>
            <a:ext cx="7766361" cy="798127"/>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4. Les freins relatifs au cadre réglementaire et aux politiques publiques</a:t>
            </a:r>
          </a:p>
        </p:txBody>
      </p:sp>
      <p:sp>
        <p:nvSpPr>
          <p:cNvPr id="5" name="Rectangle 4">
            <a:extLst>
              <a:ext uri="{FF2B5EF4-FFF2-40B4-BE49-F238E27FC236}">
                <a16:creationId xmlns:a16="http://schemas.microsoft.com/office/drawing/2014/main" id="{CA61E329-6126-108B-DCD2-BBE3E5CF07BC}"/>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Google Shape;193;p38">
            <a:extLst>
              <a:ext uri="{FF2B5EF4-FFF2-40B4-BE49-F238E27FC236}">
                <a16:creationId xmlns:a16="http://schemas.microsoft.com/office/drawing/2014/main" id="{19B1367B-4C7B-75E5-44E3-3E6C9F337DFC}"/>
              </a:ext>
            </a:extLst>
          </p:cNvPr>
          <p:cNvSpPr txBox="1"/>
          <p:nvPr/>
        </p:nvSpPr>
        <p:spPr>
          <a:xfrm>
            <a:off x="216250" y="1290025"/>
            <a:ext cx="7930904" cy="3185447"/>
          </a:xfrm>
          <a:prstGeom prst="rect">
            <a:avLst/>
          </a:prstGeom>
          <a:noFill/>
          <a:ln>
            <a:noFill/>
          </a:ln>
        </p:spPr>
        <p:txBody>
          <a:bodyPr spcFirstLastPara="1" wrap="square" lIns="91425" tIns="45700" rIns="91425" bIns="45700" anchor="t" anchorCtr="0">
            <a:spAutoFit/>
          </a:bodyPr>
          <a:lstStyle/>
          <a:p>
            <a:pPr lvl="0"/>
            <a:r>
              <a:rPr lang="fr-FR" sz="1800" b="1" dirty="0">
                <a:solidFill>
                  <a:srgbClr val="005C70"/>
                </a:solidFill>
              </a:rPr>
              <a:t>10. Un manque de cap et de discours clairs des pouvoirs publics</a:t>
            </a:r>
            <a:r>
              <a:rPr lang="fr-FR" sz="1800" dirty="0">
                <a:solidFill>
                  <a:srgbClr val="005C70"/>
                </a:solidFill>
              </a:rPr>
              <a:t> </a:t>
            </a:r>
            <a:r>
              <a:rPr lang="fr-FR" sz="1800" dirty="0">
                <a:solidFill>
                  <a:schemeClr val="tx1"/>
                </a:solidFill>
              </a:rPr>
              <a:t>sur l’alimentation durable et le modèle agricole de demain</a:t>
            </a:r>
          </a:p>
          <a:p>
            <a:pPr lvl="0"/>
            <a:endParaRPr lang="fr-FR" sz="1200" dirty="0">
              <a:solidFill>
                <a:schemeClr val="tx1"/>
              </a:solidFill>
            </a:endParaRPr>
          </a:p>
          <a:p>
            <a:pPr lvl="0"/>
            <a:r>
              <a:rPr lang="fr-FR" sz="1700" dirty="0">
                <a:solidFill>
                  <a:schemeClr val="tx1"/>
                </a:solidFill>
              </a:rPr>
              <a:t>« </a:t>
            </a:r>
            <a:r>
              <a:rPr lang="fr-FR" sz="1700" i="1" dirty="0">
                <a:solidFill>
                  <a:schemeClr val="tx1"/>
                </a:solidFill>
              </a:rPr>
              <a:t>On a des difficultés sur la réduction des émissions liées à la viande : comment arbitrer entre les objectifs climatiques qu’on se fixe en tant qu’enseigne, et les objectifs nationaux sur le climat et la biodiversité ? Quels effets collatéraux avec les filières ? On a besoin de réfléchir à plusieurs avec l’Etat, les filières. Sur comment réduire les émissions des filières animales existantes : comment réduire les émissions ? Comment tu embarques tes filières ? Il faut trouver avec elles des plans de transition, pour réduire le volume, sans détruire de valeur. </a:t>
            </a:r>
            <a:r>
              <a:rPr lang="fr-FR" sz="1700" b="1" i="1" dirty="0">
                <a:solidFill>
                  <a:srgbClr val="008D8B"/>
                </a:solidFill>
              </a:rPr>
              <a:t>Que font les pouvoirs publics, la recherche ? On a l’impression d’être tout seul là- dessus ! </a:t>
            </a:r>
            <a:r>
              <a:rPr lang="fr-FR" sz="1700" dirty="0">
                <a:solidFill>
                  <a:schemeClr val="tx1"/>
                </a:solidFill>
              </a:rPr>
              <a:t>» (Responsable RSE d’une enseigne, anonymisé)</a:t>
            </a:r>
          </a:p>
        </p:txBody>
      </p:sp>
    </p:spTree>
    <p:extLst>
      <p:ext uri="{BB962C8B-B14F-4D97-AF65-F5344CB8AC3E}">
        <p14:creationId xmlns:p14="http://schemas.microsoft.com/office/powerpoint/2010/main" val="58498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D2D45626-C630-7472-7A2B-1AFC097FB206}"/>
            </a:ext>
          </a:extLst>
        </p:cNvPr>
        <p:cNvGrpSpPr/>
        <p:nvPr/>
      </p:nvGrpSpPr>
      <p:grpSpPr>
        <a:xfrm>
          <a:off x="0" y="0"/>
          <a:ext cx="0" cy="0"/>
          <a:chOff x="0" y="0"/>
          <a:chExt cx="0" cy="0"/>
        </a:xfrm>
      </p:grpSpPr>
      <p:sp>
        <p:nvSpPr>
          <p:cNvPr id="191" name="Google Shape;191;p38">
            <a:extLst>
              <a:ext uri="{FF2B5EF4-FFF2-40B4-BE49-F238E27FC236}">
                <a16:creationId xmlns:a16="http://schemas.microsoft.com/office/drawing/2014/main" id="{528C496F-0C33-729A-1FEB-BDACE81CF38E}"/>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 name="Rectangle 4">
            <a:extLst>
              <a:ext uri="{FF2B5EF4-FFF2-40B4-BE49-F238E27FC236}">
                <a16:creationId xmlns:a16="http://schemas.microsoft.com/office/drawing/2014/main" id="{D7B16150-07F0-CF3E-00DF-9839522926B8}"/>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Google Shape;193;p38">
            <a:extLst>
              <a:ext uri="{FF2B5EF4-FFF2-40B4-BE49-F238E27FC236}">
                <a16:creationId xmlns:a16="http://schemas.microsoft.com/office/drawing/2014/main" id="{51040CC8-C579-54DA-BC7B-5B2B342622D5}"/>
              </a:ext>
            </a:extLst>
          </p:cNvPr>
          <p:cNvSpPr txBox="1"/>
          <p:nvPr/>
        </p:nvSpPr>
        <p:spPr>
          <a:xfrm>
            <a:off x="216250" y="178854"/>
            <a:ext cx="7930904" cy="5693826"/>
          </a:xfrm>
          <a:prstGeom prst="rect">
            <a:avLst/>
          </a:prstGeom>
          <a:noFill/>
          <a:ln>
            <a:noFill/>
          </a:ln>
        </p:spPr>
        <p:txBody>
          <a:bodyPr spcFirstLastPara="1" wrap="square" lIns="91425" tIns="45700" rIns="91425" bIns="45700" anchor="t" anchorCtr="0">
            <a:spAutoFit/>
          </a:bodyPr>
          <a:lstStyle/>
          <a:p>
            <a:pPr lvl="0"/>
            <a:endParaRPr lang="fr-FR" sz="1700" dirty="0">
              <a:solidFill>
                <a:srgbClr val="005C70"/>
              </a:solidFill>
            </a:endParaRPr>
          </a:p>
          <a:p>
            <a:pPr lvl="0"/>
            <a:r>
              <a:rPr lang="fr-FR" sz="1700" dirty="0">
                <a:solidFill>
                  <a:schemeClr val="tx1"/>
                </a:solidFill>
              </a:rPr>
              <a:t>« </a:t>
            </a:r>
            <a:r>
              <a:rPr lang="fr-FR" sz="1700" i="1" dirty="0">
                <a:solidFill>
                  <a:schemeClr val="tx1"/>
                </a:solidFill>
              </a:rPr>
              <a:t>Avant toute chose, et pour garantir une cohérence entre les actions des enseignes et les objectifs publics nationaux, il est crucial d’envisager un alignement collectif avec une SNANC stable. Cette stratégie, en fixant des objectifs clairs en matière de nutrition, de climat et d’alimentation durable, </a:t>
            </a:r>
            <a:r>
              <a:rPr lang="fr-FR" sz="1700" b="1" i="1" dirty="0">
                <a:solidFill>
                  <a:srgbClr val="008D8B"/>
                </a:solidFill>
              </a:rPr>
              <a:t>fournirait un cadre opérationnel pour orienter les pratiques des entreprises</a:t>
            </a:r>
            <a:r>
              <a:rPr lang="fr-FR" sz="1700" b="1" dirty="0">
                <a:solidFill>
                  <a:srgbClr val="008D8B"/>
                </a:solidFill>
              </a:rPr>
              <a:t>. </a:t>
            </a:r>
            <a:r>
              <a:rPr lang="fr-FR" sz="1700" dirty="0">
                <a:solidFill>
                  <a:schemeClr val="tx1"/>
                </a:solidFill>
              </a:rPr>
              <a:t>» (Coopérative U, questionnaire)</a:t>
            </a:r>
          </a:p>
          <a:p>
            <a:pPr lvl="0"/>
            <a:endParaRPr lang="fr-FR" sz="1000" dirty="0">
              <a:solidFill>
                <a:schemeClr val="tx1"/>
              </a:solidFill>
            </a:endParaRPr>
          </a:p>
          <a:p>
            <a:r>
              <a:rPr lang="fr-FR" sz="1700" dirty="0">
                <a:solidFill>
                  <a:schemeClr val="tx1"/>
                </a:solidFill>
              </a:rPr>
              <a:t>« </a:t>
            </a:r>
            <a:r>
              <a:rPr lang="fr-FR" sz="1700" i="1" dirty="0">
                <a:solidFill>
                  <a:schemeClr val="tx1"/>
                </a:solidFill>
              </a:rPr>
              <a:t>Il faudrait </a:t>
            </a:r>
            <a:r>
              <a:rPr lang="fr-FR" sz="1700" b="1" i="1" dirty="0">
                <a:solidFill>
                  <a:srgbClr val="008D8B"/>
                </a:solidFill>
              </a:rPr>
              <a:t>rassembler les acteurs des filières autour de la table et se poser la question : comment aller sur le moins de viande</a:t>
            </a:r>
            <a:r>
              <a:rPr lang="fr-FR" sz="1700" i="1" dirty="0">
                <a:solidFill>
                  <a:schemeClr val="tx1"/>
                </a:solidFill>
              </a:rPr>
              <a:t>, sans effets collatéraux, comment accompagner les éleveurs pour qu’ils s’y retrouvent aussi. Il faut trouver une solution acceptable dans le contexte actuel, et qui soit bénéfique pour les agriculteurs, les éleveurs</a:t>
            </a:r>
            <a:r>
              <a:rPr lang="fr-FR" sz="1700" dirty="0">
                <a:solidFill>
                  <a:schemeClr val="tx1"/>
                </a:solidFill>
              </a:rPr>
              <a:t>. » (Responsable RSE d’une enseigne, anonymisé)</a:t>
            </a:r>
          </a:p>
          <a:p>
            <a:endParaRPr lang="fr-FR" sz="1000" dirty="0">
              <a:solidFill>
                <a:schemeClr val="tx1"/>
              </a:solidFill>
            </a:endParaRPr>
          </a:p>
          <a:p>
            <a:r>
              <a:rPr lang="fr-FR" sz="1700" dirty="0">
                <a:solidFill>
                  <a:schemeClr val="tx1"/>
                </a:solidFill>
              </a:rPr>
              <a:t>« </a:t>
            </a:r>
            <a:r>
              <a:rPr lang="fr-FR" sz="1700" b="1" i="1" dirty="0">
                <a:solidFill>
                  <a:srgbClr val="008D8B"/>
                </a:solidFill>
              </a:rPr>
              <a:t>C’est indispensable qu’il y ait un chef d’orchestre</a:t>
            </a:r>
            <a:r>
              <a:rPr lang="fr-FR" sz="1700" i="1" dirty="0">
                <a:solidFill>
                  <a:schemeClr val="tx1"/>
                </a:solidFill>
              </a:rPr>
              <a:t>, que la transition de l’ensemble du secteur et des filières soit orchestrée, pour passer à l’échelle</a:t>
            </a:r>
            <a:r>
              <a:rPr lang="fr-FR" sz="1700" dirty="0">
                <a:solidFill>
                  <a:schemeClr val="tx1"/>
                </a:solidFill>
              </a:rPr>
              <a:t>. » (Lidl, entretien)</a:t>
            </a:r>
          </a:p>
          <a:p>
            <a:endParaRPr lang="fr-FR" sz="1800" dirty="0">
              <a:solidFill>
                <a:srgbClr val="005C70"/>
              </a:solidFill>
            </a:endParaRPr>
          </a:p>
          <a:p>
            <a:pPr lvl="0"/>
            <a:endParaRPr lang="fr-FR" sz="1800" dirty="0">
              <a:solidFill>
                <a:srgbClr val="005C70"/>
              </a:solidFill>
            </a:endParaRPr>
          </a:p>
          <a:p>
            <a:pPr lvl="0"/>
            <a:endParaRPr lang="fr-FR" sz="1800" dirty="0">
              <a:solidFill>
                <a:srgbClr val="005C70"/>
              </a:solidFill>
            </a:endParaRPr>
          </a:p>
          <a:p>
            <a:pPr lvl="0"/>
            <a:endParaRPr lang="fr-FR" sz="1800" dirty="0">
              <a:solidFill>
                <a:srgbClr val="005C70"/>
              </a:solidFill>
            </a:endParaRPr>
          </a:p>
        </p:txBody>
      </p:sp>
    </p:spTree>
    <p:extLst>
      <p:ext uri="{BB962C8B-B14F-4D97-AF65-F5344CB8AC3E}">
        <p14:creationId xmlns:p14="http://schemas.microsoft.com/office/powerpoint/2010/main" val="274471638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4A54CF2B-0FF4-6F57-1D91-AE92DDC90432}"/>
            </a:ext>
          </a:extLst>
        </p:cNvPr>
        <p:cNvGrpSpPr/>
        <p:nvPr/>
      </p:nvGrpSpPr>
      <p:grpSpPr>
        <a:xfrm>
          <a:off x="0" y="0"/>
          <a:ext cx="0" cy="0"/>
          <a:chOff x="0" y="0"/>
          <a:chExt cx="0" cy="0"/>
        </a:xfrm>
      </p:grpSpPr>
      <p:sp>
        <p:nvSpPr>
          <p:cNvPr id="191" name="Google Shape;191;p38">
            <a:extLst>
              <a:ext uri="{FF2B5EF4-FFF2-40B4-BE49-F238E27FC236}">
                <a16:creationId xmlns:a16="http://schemas.microsoft.com/office/drawing/2014/main" id="{65DBADB7-E727-E780-7F2C-42CE5B5E5885}"/>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3" name="Google Shape;193;p38">
            <a:extLst>
              <a:ext uri="{FF2B5EF4-FFF2-40B4-BE49-F238E27FC236}">
                <a16:creationId xmlns:a16="http://schemas.microsoft.com/office/drawing/2014/main" id="{8AF5C528-294B-7C58-1A57-D5B1D23810B4}"/>
              </a:ext>
            </a:extLst>
          </p:cNvPr>
          <p:cNvSpPr txBox="1"/>
          <p:nvPr/>
        </p:nvSpPr>
        <p:spPr>
          <a:xfrm>
            <a:off x="216250" y="1209004"/>
            <a:ext cx="8046300" cy="41857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900" b="1" dirty="0">
                <a:solidFill>
                  <a:srgbClr val="005C70"/>
                </a:solidFill>
              </a:rPr>
              <a:t>A) Fixer un cadre et un cap clair pour la transition écologique </a:t>
            </a:r>
            <a:r>
              <a:rPr lang="fr-FR" sz="1900" dirty="0">
                <a:solidFill>
                  <a:schemeClr val="tx1"/>
                </a:solidFill>
              </a:rPr>
              <a:t>de l’agriculture française et accompagner les agriculteurs et les éleveurs dans cette transition – idem pour le secteur agroalimentaire</a:t>
            </a:r>
          </a:p>
          <a:p>
            <a:pPr marL="0" marR="0" lvl="0" indent="0" algn="l" rtl="0">
              <a:lnSpc>
                <a:spcPct val="100000"/>
              </a:lnSpc>
              <a:spcBef>
                <a:spcPts val="0"/>
              </a:spcBef>
              <a:spcAft>
                <a:spcPts val="0"/>
              </a:spcAft>
              <a:buNone/>
            </a:pPr>
            <a:endParaRPr lang="fr-FR" sz="1900" dirty="0">
              <a:solidFill>
                <a:srgbClr val="005C70"/>
              </a:solidFill>
            </a:endParaRPr>
          </a:p>
          <a:p>
            <a:pPr marL="0" marR="0" lvl="0" indent="0" algn="l" rtl="0">
              <a:lnSpc>
                <a:spcPct val="100000"/>
              </a:lnSpc>
              <a:spcBef>
                <a:spcPts val="0"/>
              </a:spcBef>
              <a:spcAft>
                <a:spcPts val="0"/>
              </a:spcAft>
              <a:buNone/>
            </a:pPr>
            <a:r>
              <a:rPr lang="fr-FR" sz="1900" b="1" dirty="0">
                <a:solidFill>
                  <a:srgbClr val="005C70"/>
                </a:solidFill>
              </a:rPr>
              <a:t>B) Convoquer les distributeurs pour définir collectivement des nouvelles règles du jeu </a:t>
            </a:r>
            <a:r>
              <a:rPr lang="fr-FR" sz="1900" dirty="0">
                <a:solidFill>
                  <a:schemeClr val="tx1"/>
                </a:solidFill>
              </a:rPr>
              <a:t>favorables à la transition climatique du secteur, passant par de la réglementation et des engagements collectifs</a:t>
            </a:r>
          </a:p>
          <a:p>
            <a:pPr marL="0" marR="0" lvl="0" indent="0" algn="l" rtl="0">
              <a:lnSpc>
                <a:spcPct val="100000"/>
              </a:lnSpc>
              <a:spcBef>
                <a:spcPts val="0"/>
              </a:spcBef>
              <a:spcAft>
                <a:spcPts val="0"/>
              </a:spcAft>
              <a:buNone/>
            </a:pPr>
            <a:endParaRPr lang="fr-FR" sz="1900" dirty="0">
              <a:solidFill>
                <a:srgbClr val="005C70"/>
              </a:solidFill>
            </a:endParaRPr>
          </a:p>
          <a:p>
            <a:pPr marL="0" marR="0" lvl="0" indent="0" algn="l" rtl="0">
              <a:lnSpc>
                <a:spcPct val="100000"/>
              </a:lnSpc>
              <a:spcBef>
                <a:spcPts val="0"/>
              </a:spcBef>
              <a:spcAft>
                <a:spcPts val="0"/>
              </a:spcAft>
              <a:buNone/>
            </a:pPr>
            <a:r>
              <a:rPr lang="fr-FR" sz="1900" b="1" dirty="0">
                <a:solidFill>
                  <a:srgbClr val="005C70"/>
                </a:solidFill>
              </a:rPr>
              <a:t>C) Adopter un plan en faveur d'une alimentation plus végétale et plus durable</a:t>
            </a:r>
            <a:r>
              <a:rPr lang="fr-FR" sz="1900" dirty="0">
                <a:solidFill>
                  <a:srgbClr val="005C70"/>
                </a:solidFill>
              </a:rPr>
              <a:t>, </a:t>
            </a:r>
            <a:r>
              <a:rPr lang="fr-FR" sz="1900" dirty="0">
                <a:solidFill>
                  <a:schemeClr val="tx1"/>
                </a:solidFill>
              </a:rPr>
              <a:t>visant à développer le marché des légumineuses et favoriser le “moins mais mieux” : moins de viande, mais de la viande de qualité produite en France, qui rémunère correctement les éleveurs</a:t>
            </a:r>
          </a:p>
          <a:p>
            <a:pPr marL="0" marR="0" lvl="0" indent="0" algn="l" rtl="0">
              <a:lnSpc>
                <a:spcPct val="100000"/>
              </a:lnSpc>
              <a:spcBef>
                <a:spcPts val="0"/>
              </a:spcBef>
              <a:spcAft>
                <a:spcPts val="0"/>
              </a:spcAft>
              <a:buNone/>
            </a:pPr>
            <a:endParaRPr lang="fr-FR" sz="1900" dirty="0">
              <a:solidFill>
                <a:srgbClr val="005C70"/>
              </a:solidFill>
            </a:endParaRPr>
          </a:p>
          <a:p>
            <a:pPr marL="0" marR="0" lvl="0" indent="0" algn="l" rtl="0">
              <a:lnSpc>
                <a:spcPct val="100000"/>
              </a:lnSpc>
              <a:spcBef>
                <a:spcPts val="0"/>
              </a:spcBef>
              <a:spcAft>
                <a:spcPts val="0"/>
              </a:spcAft>
              <a:buNone/>
            </a:pPr>
            <a:endParaRPr sz="1900" dirty="0">
              <a:solidFill>
                <a:srgbClr val="005C70"/>
              </a:solidFill>
            </a:endParaRPr>
          </a:p>
        </p:txBody>
      </p:sp>
      <p:sp>
        <p:nvSpPr>
          <p:cNvPr id="2" name="Google Shape;30;p4">
            <a:extLst>
              <a:ext uri="{FF2B5EF4-FFF2-40B4-BE49-F238E27FC236}">
                <a16:creationId xmlns:a16="http://schemas.microsoft.com/office/drawing/2014/main" id="{D310B100-8998-F9F5-1C1F-33F27AAF008B}"/>
              </a:ext>
            </a:extLst>
          </p:cNvPr>
          <p:cNvSpPr txBox="1"/>
          <p:nvPr/>
        </p:nvSpPr>
        <p:spPr>
          <a:xfrm>
            <a:off x="216251" y="355377"/>
            <a:ext cx="7492488" cy="798127"/>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Solutions : la nécessité d’une intervention de l’État et d’un </a:t>
            </a:r>
            <a:r>
              <a:rPr lang="fr-FR" sz="2800" b="1" i="1" dirty="0">
                <a:solidFill>
                  <a:srgbClr val="005C70"/>
                </a:solidFill>
                <a:latin typeface="Gill Sans" panose="020B0604020202020204" charset="0"/>
              </a:rPr>
              <a:t>policy mix </a:t>
            </a:r>
            <a:r>
              <a:rPr lang="fr-FR" sz="2800" b="1" dirty="0">
                <a:solidFill>
                  <a:srgbClr val="005C70"/>
                </a:solidFill>
                <a:latin typeface="Gill Sans" panose="020B0604020202020204" charset="0"/>
              </a:rPr>
              <a:t>(1)</a:t>
            </a:r>
            <a:endParaRPr lang="fr-FR" sz="2800" b="1" i="1" dirty="0">
              <a:solidFill>
                <a:srgbClr val="005C70"/>
              </a:solidFill>
              <a:latin typeface="Gill Sans" panose="020B0604020202020204" charset="0"/>
            </a:endParaRPr>
          </a:p>
        </p:txBody>
      </p:sp>
      <p:sp>
        <p:nvSpPr>
          <p:cNvPr id="5" name="Rectangle 4">
            <a:extLst>
              <a:ext uri="{FF2B5EF4-FFF2-40B4-BE49-F238E27FC236}">
                <a16:creationId xmlns:a16="http://schemas.microsoft.com/office/drawing/2014/main" id="{84941CCB-DC07-E48A-73EE-2AD01943233E}"/>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72214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29053A14-3191-BBF8-72D2-0B513C6CD4B0}"/>
            </a:ext>
          </a:extLst>
        </p:cNvPr>
        <p:cNvGrpSpPr/>
        <p:nvPr/>
      </p:nvGrpSpPr>
      <p:grpSpPr>
        <a:xfrm>
          <a:off x="0" y="0"/>
          <a:ext cx="0" cy="0"/>
          <a:chOff x="0" y="0"/>
          <a:chExt cx="0" cy="0"/>
        </a:xfrm>
      </p:grpSpPr>
      <p:sp>
        <p:nvSpPr>
          <p:cNvPr id="191" name="Google Shape;191;p38">
            <a:extLst>
              <a:ext uri="{FF2B5EF4-FFF2-40B4-BE49-F238E27FC236}">
                <a16:creationId xmlns:a16="http://schemas.microsoft.com/office/drawing/2014/main" id="{A3EEDDB8-106A-841F-D98B-83FCAD1481E8}"/>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3" name="Google Shape;193;p38">
            <a:extLst>
              <a:ext uri="{FF2B5EF4-FFF2-40B4-BE49-F238E27FC236}">
                <a16:creationId xmlns:a16="http://schemas.microsoft.com/office/drawing/2014/main" id="{B3808024-A633-7EFA-D65D-98FE1979A2B7}"/>
              </a:ext>
            </a:extLst>
          </p:cNvPr>
          <p:cNvSpPr txBox="1"/>
          <p:nvPr/>
        </p:nvSpPr>
        <p:spPr>
          <a:xfrm>
            <a:off x="216250" y="1238984"/>
            <a:ext cx="8046300" cy="4013879"/>
          </a:xfrm>
          <a:prstGeom prst="rect">
            <a:avLst/>
          </a:prstGeom>
          <a:noFill/>
          <a:ln>
            <a:noFill/>
          </a:ln>
        </p:spPr>
        <p:txBody>
          <a:bodyPr spcFirstLastPara="1" wrap="square" lIns="91425" tIns="45700" rIns="91425" bIns="45700" anchor="t" anchorCtr="0">
            <a:spAutoFit/>
          </a:bodyPr>
          <a:lstStyle/>
          <a:p>
            <a:pPr lvl="0">
              <a:spcAft>
                <a:spcPts val="1100"/>
              </a:spcAft>
            </a:pPr>
            <a:r>
              <a:rPr lang="fr-FR" sz="1900" b="1" dirty="0">
                <a:solidFill>
                  <a:srgbClr val="005C70"/>
                </a:solidFill>
              </a:rPr>
              <a:t>D) Restreindre la publicité, le marketing et les promotions </a:t>
            </a:r>
            <a:r>
              <a:rPr lang="fr-FR" sz="1900" dirty="0">
                <a:solidFill>
                  <a:schemeClr val="tx1"/>
                </a:solidFill>
              </a:rPr>
              <a:t>pour les produits nocifs pour la santé et la planète</a:t>
            </a:r>
          </a:p>
          <a:p>
            <a:pPr>
              <a:spcAft>
                <a:spcPts val="1100"/>
              </a:spcAft>
            </a:pPr>
            <a:r>
              <a:rPr lang="fr-FR" sz="1900" b="1" dirty="0">
                <a:solidFill>
                  <a:srgbClr val="005C70"/>
                </a:solidFill>
              </a:rPr>
              <a:t>E) Mettre en place un étiquetage environnemental </a:t>
            </a:r>
            <a:r>
              <a:rPr lang="fr-FR" sz="1900" dirty="0">
                <a:solidFill>
                  <a:schemeClr val="tx1"/>
                </a:solidFill>
              </a:rPr>
              <a:t>obligatoire</a:t>
            </a:r>
          </a:p>
          <a:p>
            <a:pPr>
              <a:spcAft>
                <a:spcPts val="1100"/>
              </a:spcAft>
            </a:pPr>
            <a:r>
              <a:rPr lang="fr-FR" sz="1900" b="1" dirty="0">
                <a:solidFill>
                  <a:srgbClr val="005C70"/>
                </a:solidFill>
              </a:rPr>
              <a:t>F) Imposer la transparence sur la construction des prix </a:t>
            </a:r>
            <a:r>
              <a:rPr lang="fr-FR" sz="1900" dirty="0">
                <a:solidFill>
                  <a:schemeClr val="tx1"/>
                </a:solidFill>
              </a:rPr>
              <a:t>et limiter les marges sur les produits sains et durables</a:t>
            </a:r>
          </a:p>
          <a:p>
            <a:pPr>
              <a:spcAft>
                <a:spcPts val="1100"/>
              </a:spcAft>
            </a:pPr>
            <a:r>
              <a:rPr lang="fr-FR" sz="1900" b="1" dirty="0">
                <a:solidFill>
                  <a:srgbClr val="005C70"/>
                </a:solidFill>
              </a:rPr>
              <a:t>G) Rééquilibrer les rapports de force </a:t>
            </a:r>
            <a:r>
              <a:rPr lang="fr-FR" sz="1900" dirty="0">
                <a:solidFill>
                  <a:schemeClr val="tx1"/>
                </a:solidFill>
              </a:rPr>
              <a:t>en régulant davantage le secteur et renforcer l’encadrement et le contrôle des négociations commerciales</a:t>
            </a:r>
          </a:p>
          <a:p>
            <a:pPr lvl="0">
              <a:spcAft>
                <a:spcPts val="1100"/>
              </a:spcAft>
            </a:pPr>
            <a:r>
              <a:rPr lang="fr-FR" sz="1900" b="1" dirty="0">
                <a:solidFill>
                  <a:srgbClr val="005C70"/>
                </a:solidFill>
              </a:rPr>
              <a:t>H) Renforcer les soutiens financiers </a:t>
            </a:r>
            <a:r>
              <a:rPr lang="fr-FR" sz="1900" dirty="0">
                <a:solidFill>
                  <a:schemeClr val="tx1"/>
                </a:solidFill>
              </a:rPr>
              <a:t>aux personnes modestes pour accéder à une alimentation saine et durable</a:t>
            </a:r>
          </a:p>
          <a:p>
            <a:pPr lvl="0"/>
            <a:endParaRPr lang="fr-FR" sz="1900" dirty="0">
              <a:solidFill>
                <a:srgbClr val="005C70"/>
              </a:solidFill>
            </a:endParaRPr>
          </a:p>
          <a:p>
            <a:pPr marL="0" marR="0" lvl="0" indent="0" algn="l" rtl="0">
              <a:lnSpc>
                <a:spcPct val="100000"/>
              </a:lnSpc>
              <a:spcBef>
                <a:spcPts val="0"/>
              </a:spcBef>
              <a:spcAft>
                <a:spcPts val="0"/>
              </a:spcAft>
              <a:buNone/>
            </a:pPr>
            <a:endParaRPr sz="1900" dirty="0">
              <a:solidFill>
                <a:srgbClr val="005C70"/>
              </a:solidFill>
            </a:endParaRPr>
          </a:p>
        </p:txBody>
      </p:sp>
      <p:sp>
        <p:nvSpPr>
          <p:cNvPr id="2" name="Google Shape;30;p4">
            <a:extLst>
              <a:ext uri="{FF2B5EF4-FFF2-40B4-BE49-F238E27FC236}">
                <a16:creationId xmlns:a16="http://schemas.microsoft.com/office/drawing/2014/main" id="{4719ECE9-08C6-2793-C223-7E4505BB73F1}"/>
              </a:ext>
            </a:extLst>
          </p:cNvPr>
          <p:cNvSpPr txBox="1"/>
          <p:nvPr/>
        </p:nvSpPr>
        <p:spPr>
          <a:xfrm>
            <a:off x="216251" y="355377"/>
            <a:ext cx="7492488" cy="798127"/>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Solutions : la nécessité d’une intervention de l’État et d’un </a:t>
            </a:r>
            <a:r>
              <a:rPr lang="fr-FR" sz="2800" b="1" i="1" dirty="0">
                <a:solidFill>
                  <a:srgbClr val="005C70"/>
                </a:solidFill>
                <a:latin typeface="Gill Sans" panose="020B0604020202020204" charset="0"/>
              </a:rPr>
              <a:t>policy mix </a:t>
            </a:r>
            <a:r>
              <a:rPr lang="fr-FR" sz="2800" b="1" dirty="0">
                <a:solidFill>
                  <a:srgbClr val="005C70"/>
                </a:solidFill>
                <a:latin typeface="Gill Sans" panose="020B0604020202020204" charset="0"/>
              </a:rPr>
              <a:t>(2)</a:t>
            </a:r>
            <a:endParaRPr lang="fr-FR" sz="2800" b="1" i="1" dirty="0">
              <a:solidFill>
                <a:srgbClr val="005C70"/>
              </a:solidFill>
              <a:latin typeface="Gill Sans" panose="020B0604020202020204" charset="0"/>
            </a:endParaRPr>
          </a:p>
        </p:txBody>
      </p:sp>
      <p:sp>
        <p:nvSpPr>
          <p:cNvPr id="5" name="Rectangle 4">
            <a:extLst>
              <a:ext uri="{FF2B5EF4-FFF2-40B4-BE49-F238E27FC236}">
                <a16:creationId xmlns:a16="http://schemas.microsoft.com/office/drawing/2014/main" id="{CD1923C0-AF23-4D28-6615-64299873E310}"/>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9177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4192C9C-5FD3-3AC7-3E97-C6D165196434}"/>
            </a:ext>
          </a:extLst>
        </p:cNvPr>
        <p:cNvGrpSpPr/>
        <p:nvPr/>
      </p:nvGrpSpPr>
      <p:grpSpPr>
        <a:xfrm>
          <a:off x="0" y="0"/>
          <a:ext cx="0" cy="0"/>
          <a:chOff x="0" y="0"/>
          <a:chExt cx="0" cy="0"/>
        </a:xfrm>
      </p:grpSpPr>
      <p:sp>
        <p:nvSpPr>
          <p:cNvPr id="61" name="Google Shape;61;p7">
            <a:extLst>
              <a:ext uri="{FF2B5EF4-FFF2-40B4-BE49-F238E27FC236}">
                <a16:creationId xmlns:a16="http://schemas.microsoft.com/office/drawing/2014/main" id="{100BCB4C-12D4-353A-0338-05B569568330}"/>
              </a:ext>
            </a:extLst>
          </p:cNvPr>
          <p:cNvSpPr txBox="1"/>
          <p:nvPr/>
        </p:nvSpPr>
        <p:spPr>
          <a:xfrm>
            <a:off x="3967162" y="-7144"/>
            <a:ext cx="3348000" cy="399900"/>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082B974D-EFF9-DCF2-3648-EE6A97D6708E}"/>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Visage humain, fourrure, veste, texte&#10;&#10;Le contenu généré par l’IA peut être incorrect.">
            <a:extLst>
              <a:ext uri="{FF2B5EF4-FFF2-40B4-BE49-F238E27FC236}">
                <a16:creationId xmlns:a16="http://schemas.microsoft.com/office/drawing/2014/main" id="{B2E0D4A6-4394-2626-1DA6-3CC35A3DCC95}"/>
              </a:ext>
            </a:extLst>
          </p:cNvPr>
          <p:cNvPicPr>
            <a:picLocks noChangeAspect="1"/>
          </p:cNvPicPr>
          <p:nvPr/>
        </p:nvPicPr>
        <p:blipFill>
          <a:blip r:embed="rId3"/>
          <a:srcRect t="85182" r="71473" b="7291"/>
          <a:stretch>
            <a:fillRect/>
          </a:stretch>
        </p:blipFill>
        <p:spPr>
          <a:xfrm>
            <a:off x="753471" y="4756041"/>
            <a:ext cx="1914821" cy="387459"/>
          </a:xfrm>
          <a:prstGeom prst="rect">
            <a:avLst/>
          </a:prstGeom>
        </p:spPr>
      </p:pic>
      <p:pic>
        <p:nvPicPr>
          <p:cNvPr id="4" name="Image 3" descr="Une image contenant texte, Graphique, Police, écriture manuscrite&#10;&#10;Le contenu généré par l’IA peut être incorrect.">
            <a:extLst>
              <a:ext uri="{FF2B5EF4-FFF2-40B4-BE49-F238E27FC236}">
                <a16:creationId xmlns:a16="http://schemas.microsoft.com/office/drawing/2014/main" id="{1C1B923B-61D6-F093-A684-4901F207879E}"/>
              </a:ext>
            </a:extLst>
          </p:cNvPr>
          <p:cNvPicPr>
            <a:picLocks noChangeAspect="1"/>
          </p:cNvPicPr>
          <p:nvPr/>
        </p:nvPicPr>
        <p:blipFill>
          <a:blip r:embed="rId4"/>
          <a:stretch>
            <a:fillRect/>
          </a:stretch>
        </p:blipFill>
        <p:spPr>
          <a:xfrm>
            <a:off x="0" y="-7144"/>
            <a:ext cx="9144000" cy="5143500"/>
          </a:xfrm>
          <a:prstGeom prst="rect">
            <a:avLst/>
          </a:prstGeom>
        </p:spPr>
      </p:pic>
    </p:spTree>
    <p:extLst>
      <p:ext uri="{BB962C8B-B14F-4D97-AF65-F5344CB8AC3E}">
        <p14:creationId xmlns:p14="http://schemas.microsoft.com/office/powerpoint/2010/main" val="3364657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endParaRPr/>
          </a:p>
        </p:txBody>
      </p:sp>
      <p:pic>
        <p:nvPicPr>
          <p:cNvPr id="416" name="Google Shape;416;p25"/>
          <p:cNvPicPr preferRelativeResize="0"/>
          <p:nvPr/>
        </p:nvPicPr>
        <p:blipFill rotWithShape="1">
          <a:blip r:embed="rId3">
            <a:alphaModFix/>
          </a:blip>
          <a:srcRect/>
          <a:stretch/>
        </p:blipFill>
        <p:spPr>
          <a:xfrm>
            <a:off x="2696" y="0"/>
            <a:ext cx="9141304"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1B467-DB40-F502-CDEE-B4DE64AA2384}"/>
            </a:ext>
          </a:extLst>
        </p:cNvPr>
        <p:cNvGrpSpPr/>
        <p:nvPr/>
      </p:nvGrpSpPr>
      <p:grpSpPr>
        <a:xfrm>
          <a:off x="0" y="0"/>
          <a:ext cx="0" cy="0"/>
          <a:chOff x="0" y="0"/>
          <a:chExt cx="0" cy="0"/>
        </a:xfrm>
      </p:grpSpPr>
      <p:pic>
        <p:nvPicPr>
          <p:cNvPr id="2" name="Image 1" descr="Une image contenant capture d’écran, texte, Graphique&#10;&#10;Description générée automatiquement">
            <a:extLst>
              <a:ext uri="{FF2B5EF4-FFF2-40B4-BE49-F238E27FC236}">
                <a16:creationId xmlns:a16="http://schemas.microsoft.com/office/drawing/2014/main" id="{F6CFC4F2-76B4-4FB1-3007-4860684EBD30}"/>
              </a:ext>
            </a:extLst>
          </p:cNvPr>
          <p:cNvPicPr>
            <a:picLocks noChangeAspect="1"/>
          </p:cNvPicPr>
          <p:nvPr/>
        </p:nvPicPr>
        <p:blipFill rotWithShape="1">
          <a:blip r:embed="rId3"/>
          <a:srcRect t="21919" r="20801"/>
          <a:stretch/>
        </p:blipFill>
        <p:spPr>
          <a:xfrm>
            <a:off x="-174426" y="1970697"/>
            <a:ext cx="8259646" cy="1549807"/>
          </a:xfrm>
          <a:prstGeom prst="rect">
            <a:avLst/>
          </a:prstGeom>
        </p:spPr>
      </p:pic>
      <p:sp>
        <p:nvSpPr>
          <p:cNvPr id="3" name="Google Shape;30;p4">
            <a:extLst>
              <a:ext uri="{FF2B5EF4-FFF2-40B4-BE49-F238E27FC236}">
                <a16:creationId xmlns:a16="http://schemas.microsoft.com/office/drawing/2014/main" id="{725CA0AE-C390-661B-E303-133FE43DEE98}"/>
              </a:ext>
            </a:extLst>
          </p:cNvPr>
          <p:cNvSpPr txBox="1"/>
          <p:nvPr/>
        </p:nvSpPr>
        <p:spPr>
          <a:xfrm>
            <a:off x="160042" y="707154"/>
            <a:ext cx="7309161" cy="798127"/>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27 </a:t>
            </a:r>
            <a:r>
              <a:rPr lang="fr-FR" sz="2800" b="1">
                <a:solidFill>
                  <a:srgbClr val="005C70"/>
                </a:solidFill>
                <a:latin typeface="Gill Sans" panose="020B0604020202020204" charset="0"/>
              </a:rPr>
              <a:t>associations nationales </a:t>
            </a:r>
            <a:br>
              <a:rPr lang="fr-FR" sz="2800" b="1" dirty="0">
                <a:solidFill>
                  <a:srgbClr val="005C70"/>
                </a:solidFill>
                <a:latin typeface="Gill Sans" panose="020B0604020202020204" charset="0"/>
              </a:rPr>
            </a:br>
            <a:r>
              <a:rPr lang="fr-FR" sz="2800" b="1" dirty="0">
                <a:solidFill>
                  <a:srgbClr val="005C70"/>
                </a:solidFill>
                <a:latin typeface="Gill Sans" panose="020B0604020202020204" charset="0"/>
              </a:rPr>
              <a:t>&amp; 10 associations locales</a:t>
            </a:r>
          </a:p>
        </p:txBody>
      </p:sp>
      <p:sp>
        <p:nvSpPr>
          <p:cNvPr id="5" name="Google Shape;30;p4">
            <a:extLst>
              <a:ext uri="{FF2B5EF4-FFF2-40B4-BE49-F238E27FC236}">
                <a16:creationId xmlns:a16="http://schemas.microsoft.com/office/drawing/2014/main" id="{5178AC73-2B10-8FE7-DC07-D82B9165A446}"/>
              </a:ext>
            </a:extLst>
          </p:cNvPr>
          <p:cNvSpPr txBox="1"/>
          <p:nvPr/>
        </p:nvSpPr>
        <p:spPr>
          <a:xfrm>
            <a:off x="160041" y="3388686"/>
            <a:ext cx="7309161" cy="582683"/>
          </a:xfrm>
          <a:prstGeom prst="rect">
            <a:avLst/>
          </a:prstGeom>
          <a:noFill/>
          <a:ln>
            <a:noFill/>
          </a:ln>
        </p:spPr>
        <p:txBody>
          <a:bodyPr spcFirstLastPara="1" wrap="square" lIns="91425" tIns="45700" rIns="91425" bIns="45700" anchor="t" anchorCtr="0">
            <a:spAutoFit/>
          </a:bodyPr>
          <a:lstStyle/>
          <a:p>
            <a:pPr marL="120650">
              <a:lnSpc>
                <a:spcPct val="70000"/>
              </a:lnSpc>
              <a:spcBef>
                <a:spcPts val="800"/>
              </a:spcBef>
              <a:buClr>
                <a:schemeClr val="dk1"/>
              </a:buClr>
              <a:buSzPts val="1700"/>
            </a:pPr>
            <a:r>
              <a:rPr lang="fr-FR" sz="1800" b="1" dirty="0">
                <a:solidFill>
                  <a:schemeClr val="tx1"/>
                </a:solidFill>
                <a:latin typeface="Gill Sans" panose="020B0604020202020204" charset="0"/>
              </a:rPr>
              <a:t>ONG</a:t>
            </a:r>
            <a:r>
              <a:rPr lang="fr-FR" sz="1800" b="1" dirty="0">
                <a:solidFill>
                  <a:srgbClr val="043743"/>
                </a:solidFill>
                <a:latin typeface="Gill Sans" panose="020B0604020202020204" charset="0"/>
              </a:rPr>
              <a:t> </a:t>
            </a:r>
            <a:r>
              <a:rPr lang="fr-FR" sz="1800" b="1" dirty="0">
                <a:solidFill>
                  <a:srgbClr val="005C70"/>
                </a:solidFill>
                <a:latin typeface="Gill Sans" panose="020B0604020202020204" charset="0"/>
              </a:rPr>
              <a:t>environnementales</a:t>
            </a:r>
            <a:r>
              <a:rPr lang="fr-FR" sz="1800" b="1" dirty="0">
                <a:solidFill>
                  <a:srgbClr val="008D8B"/>
                </a:solidFill>
                <a:latin typeface="Gill Sans" panose="020B0604020202020204" charset="0"/>
              </a:rPr>
              <a:t>, </a:t>
            </a:r>
            <a:r>
              <a:rPr lang="fr-FR" sz="1800" b="1" dirty="0">
                <a:solidFill>
                  <a:srgbClr val="043743"/>
                </a:solidFill>
                <a:latin typeface="Gill Sans" panose="020B0604020202020204" charset="0"/>
              </a:rPr>
              <a:t>de </a:t>
            </a:r>
            <a:r>
              <a:rPr lang="fr-FR" sz="1800" b="1" dirty="0">
                <a:solidFill>
                  <a:srgbClr val="005C70"/>
                </a:solidFill>
                <a:latin typeface="Gill Sans" panose="020B0604020202020204" charset="0"/>
              </a:rPr>
              <a:t>solidarité</a:t>
            </a:r>
            <a:r>
              <a:rPr lang="fr-FR" sz="1800" b="1" dirty="0">
                <a:solidFill>
                  <a:srgbClr val="043743"/>
                </a:solidFill>
                <a:latin typeface="Gill Sans" panose="020B0604020202020204" charset="0"/>
              </a:rPr>
              <a:t> internationale,</a:t>
            </a:r>
            <a:br>
              <a:rPr lang="fr-FR" sz="1800" b="1" dirty="0">
                <a:solidFill>
                  <a:srgbClr val="043743"/>
                </a:solidFill>
                <a:latin typeface="Gill Sans" panose="020B0604020202020204" charset="0"/>
              </a:rPr>
            </a:br>
            <a:r>
              <a:rPr lang="fr-FR" sz="1800" b="1" dirty="0">
                <a:solidFill>
                  <a:schemeClr val="tx1"/>
                </a:solidFill>
                <a:latin typeface="Gill Sans" panose="020B0604020202020204" charset="0"/>
              </a:rPr>
              <a:t>de lutte </a:t>
            </a:r>
            <a:r>
              <a:rPr lang="fr-FR" sz="1800" b="1" dirty="0">
                <a:solidFill>
                  <a:srgbClr val="005C70"/>
                </a:solidFill>
                <a:latin typeface="Gill Sans" panose="020B0604020202020204" charset="0"/>
              </a:rPr>
              <a:t>contre la précarité</a:t>
            </a:r>
            <a:r>
              <a:rPr lang="fr-FR" sz="1800" b="1" dirty="0">
                <a:solidFill>
                  <a:srgbClr val="008D8B"/>
                </a:solidFill>
                <a:latin typeface="Gill Sans" panose="020B0604020202020204" charset="0"/>
              </a:rPr>
              <a:t>.</a:t>
            </a:r>
          </a:p>
        </p:txBody>
      </p:sp>
      <p:sp>
        <p:nvSpPr>
          <p:cNvPr id="4" name="Rectangle 3">
            <a:extLst>
              <a:ext uri="{FF2B5EF4-FFF2-40B4-BE49-F238E27FC236}">
                <a16:creationId xmlns:a16="http://schemas.microsoft.com/office/drawing/2014/main" id="{E5A3EFE1-8F6C-4DA5-26B0-77DC4A0E8F42}"/>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371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1B467-DB40-F502-CDEE-B4DE64AA2384}"/>
            </a:ext>
          </a:extLst>
        </p:cNvPr>
        <p:cNvGrpSpPr/>
        <p:nvPr/>
      </p:nvGrpSpPr>
      <p:grpSpPr>
        <a:xfrm>
          <a:off x="0" y="0"/>
          <a:ext cx="0" cy="0"/>
          <a:chOff x="0" y="0"/>
          <a:chExt cx="0" cy="0"/>
        </a:xfrm>
      </p:grpSpPr>
      <p:pic>
        <p:nvPicPr>
          <p:cNvPr id="1026" name="Picture 2" descr="Conseil National de l'Alimentation |">
            <a:extLst>
              <a:ext uri="{FF2B5EF4-FFF2-40B4-BE49-F238E27FC236}">
                <a16:creationId xmlns:a16="http://schemas.microsoft.com/office/drawing/2014/main" id="{17F657EE-9672-F2ED-CFCA-7AE5EC39D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4" y="1478832"/>
            <a:ext cx="2625340" cy="1183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seil national de l'air — Wikipédia">
            <a:extLst>
              <a:ext uri="{FF2B5EF4-FFF2-40B4-BE49-F238E27FC236}">
                <a16:creationId xmlns:a16="http://schemas.microsoft.com/office/drawing/2014/main" id="{EE7F143C-6450-394E-ABA1-2A0FC5EC4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638" y="1333327"/>
            <a:ext cx="2395853" cy="1474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ydrauxois: Le Conseil national de transition écologique trompe les  citoyens et préfère la pénurie">
            <a:extLst>
              <a:ext uri="{FF2B5EF4-FFF2-40B4-BE49-F238E27FC236}">
                <a16:creationId xmlns:a16="http://schemas.microsoft.com/office/drawing/2014/main" id="{11BDEB62-C3C9-1C9D-9FFB-92A23366B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367" y="3222689"/>
            <a:ext cx="3436881" cy="10471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nseil économique, social et environnemental — Wikipédia">
            <a:extLst>
              <a:ext uri="{FF2B5EF4-FFF2-40B4-BE49-F238E27FC236}">
                <a16:creationId xmlns:a16="http://schemas.microsoft.com/office/drawing/2014/main" id="{A8E3A154-F6CA-6116-3A7D-071EE7F3B0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5419"/>
          <a:stretch/>
        </p:blipFill>
        <p:spPr bwMode="auto">
          <a:xfrm>
            <a:off x="4977751" y="2973300"/>
            <a:ext cx="1494133" cy="129649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0;p4">
            <a:extLst>
              <a:ext uri="{FF2B5EF4-FFF2-40B4-BE49-F238E27FC236}">
                <a16:creationId xmlns:a16="http://schemas.microsoft.com/office/drawing/2014/main" id="{725CA0AE-C390-661B-E303-133FE43DEE98}"/>
              </a:ext>
            </a:extLst>
          </p:cNvPr>
          <p:cNvSpPr txBox="1"/>
          <p:nvPr/>
        </p:nvSpPr>
        <p:spPr>
          <a:xfrm>
            <a:off x="160041" y="707154"/>
            <a:ext cx="7309161" cy="496506"/>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Présence institutionnelle</a:t>
            </a:r>
          </a:p>
        </p:txBody>
      </p:sp>
      <p:sp>
        <p:nvSpPr>
          <p:cNvPr id="2" name="Rectangle 1">
            <a:extLst>
              <a:ext uri="{FF2B5EF4-FFF2-40B4-BE49-F238E27FC236}">
                <a16:creationId xmlns:a16="http://schemas.microsoft.com/office/drawing/2014/main" id="{EAB709AB-2A2A-50F0-E5DB-A247C6D7DCDF}"/>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352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1B467-DB40-F502-CDEE-B4DE64AA2384}"/>
            </a:ext>
          </a:extLst>
        </p:cNvPr>
        <p:cNvGrpSpPr/>
        <p:nvPr/>
      </p:nvGrpSpPr>
      <p:grpSpPr>
        <a:xfrm>
          <a:off x="0" y="0"/>
          <a:ext cx="0" cy="0"/>
          <a:chOff x="0" y="0"/>
          <a:chExt cx="0" cy="0"/>
        </a:xfrm>
      </p:grpSpPr>
      <p:pic>
        <p:nvPicPr>
          <p:cNvPr id="2" name="Image 1" descr="Une image contenant texte, nuage, livre, affiche&#10;&#10;Description générée automatiquement">
            <a:extLst>
              <a:ext uri="{FF2B5EF4-FFF2-40B4-BE49-F238E27FC236}">
                <a16:creationId xmlns:a16="http://schemas.microsoft.com/office/drawing/2014/main" id="{49A175F8-8C7F-A3EB-4602-422DBEB81C14}"/>
              </a:ext>
            </a:extLst>
          </p:cNvPr>
          <p:cNvPicPr>
            <a:picLocks noChangeAspect="1"/>
          </p:cNvPicPr>
          <p:nvPr/>
        </p:nvPicPr>
        <p:blipFill>
          <a:blip r:embed="rId3"/>
          <a:stretch>
            <a:fillRect/>
          </a:stretch>
        </p:blipFill>
        <p:spPr>
          <a:xfrm>
            <a:off x="175278" y="1558151"/>
            <a:ext cx="1820297" cy="2536482"/>
          </a:xfrm>
          <a:prstGeom prst="rect">
            <a:avLst/>
          </a:prstGeom>
        </p:spPr>
      </p:pic>
      <p:pic>
        <p:nvPicPr>
          <p:cNvPr id="4" name="Image 3" descr="Une image contenant texte, capture d’écran, Police, logo&#10;&#10;Description générée automatiquement">
            <a:extLst>
              <a:ext uri="{FF2B5EF4-FFF2-40B4-BE49-F238E27FC236}">
                <a16:creationId xmlns:a16="http://schemas.microsoft.com/office/drawing/2014/main" id="{F3B9AA76-872E-9630-5BA2-27ADD5193F56}"/>
              </a:ext>
            </a:extLst>
          </p:cNvPr>
          <p:cNvPicPr>
            <a:picLocks noChangeAspect="1"/>
          </p:cNvPicPr>
          <p:nvPr/>
        </p:nvPicPr>
        <p:blipFill>
          <a:blip r:embed="rId4"/>
          <a:stretch>
            <a:fillRect/>
          </a:stretch>
        </p:blipFill>
        <p:spPr>
          <a:xfrm>
            <a:off x="6104986" y="1558150"/>
            <a:ext cx="1793654" cy="2536481"/>
          </a:xfrm>
          <a:prstGeom prst="rect">
            <a:avLst/>
          </a:prstGeom>
          <a:ln>
            <a:solidFill>
              <a:schemeClr val="bg1">
                <a:lumMod val="95000"/>
              </a:schemeClr>
            </a:solidFill>
          </a:ln>
        </p:spPr>
      </p:pic>
      <p:pic>
        <p:nvPicPr>
          <p:cNvPr id="5" name="Image 4" descr="Une image contenant texte, capture d’écran, carte, nature&#10;&#10;Description générée automatiquement">
            <a:extLst>
              <a:ext uri="{FF2B5EF4-FFF2-40B4-BE49-F238E27FC236}">
                <a16:creationId xmlns:a16="http://schemas.microsoft.com/office/drawing/2014/main" id="{EC4884D9-0CAA-0019-146C-E87C7CFCC93A}"/>
              </a:ext>
            </a:extLst>
          </p:cNvPr>
          <p:cNvPicPr>
            <a:picLocks noChangeAspect="1"/>
          </p:cNvPicPr>
          <p:nvPr/>
        </p:nvPicPr>
        <p:blipFill>
          <a:blip r:embed="rId5"/>
          <a:stretch>
            <a:fillRect/>
          </a:stretch>
        </p:blipFill>
        <p:spPr>
          <a:xfrm>
            <a:off x="4120710" y="1558150"/>
            <a:ext cx="1827293" cy="2584051"/>
          </a:xfrm>
          <a:prstGeom prst="rect">
            <a:avLst/>
          </a:prstGeom>
        </p:spPr>
      </p:pic>
      <p:pic>
        <p:nvPicPr>
          <p:cNvPr id="6" name="Image 5" descr="Une image contenant texte, Véhicule terrestre, véhicule, roue&#10;&#10;Description générée automatiquement">
            <a:extLst>
              <a:ext uri="{FF2B5EF4-FFF2-40B4-BE49-F238E27FC236}">
                <a16:creationId xmlns:a16="http://schemas.microsoft.com/office/drawing/2014/main" id="{91C7DF07-8E65-1BF7-A4DD-2EBE621438E8}"/>
              </a:ext>
            </a:extLst>
          </p:cNvPr>
          <p:cNvPicPr>
            <a:picLocks noChangeAspect="1"/>
          </p:cNvPicPr>
          <p:nvPr/>
        </p:nvPicPr>
        <p:blipFill>
          <a:blip r:embed="rId6"/>
          <a:stretch>
            <a:fillRect/>
          </a:stretch>
        </p:blipFill>
        <p:spPr>
          <a:xfrm>
            <a:off x="2142187" y="1558150"/>
            <a:ext cx="1790031" cy="2536482"/>
          </a:xfrm>
          <a:prstGeom prst="rect">
            <a:avLst/>
          </a:prstGeom>
          <a:ln>
            <a:solidFill>
              <a:schemeClr val="bg1">
                <a:lumMod val="95000"/>
              </a:schemeClr>
            </a:solidFill>
          </a:ln>
        </p:spPr>
      </p:pic>
      <p:sp>
        <p:nvSpPr>
          <p:cNvPr id="9" name="Google Shape;30;p4">
            <a:extLst>
              <a:ext uri="{FF2B5EF4-FFF2-40B4-BE49-F238E27FC236}">
                <a16:creationId xmlns:a16="http://schemas.microsoft.com/office/drawing/2014/main" id="{725CA0AE-C390-661B-E303-133FE43DEE98}"/>
              </a:ext>
            </a:extLst>
          </p:cNvPr>
          <p:cNvSpPr txBox="1"/>
          <p:nvPr/>
        </p:nvSpPr>
        <p:spPr>
          <a:xfrm>
            <a:off x="160040" y="684427"/>
            <a:ext cx="7309161" cy="798127"/>
          </a:xfrm>
          <a:prstGeom prst="rect">
            <a:avLst/>
          </a:prstGeom>
          <a:noFill/>
          <a:ln>
            <a:noFill/>
          </a:ln>
        </p:spPr>
        <p:txBody>
          <a:bodyPr spcFirstLastPara="1" wrap="square" lIns="91425" tIns="45700" rIns="91425" bIns="45700" anchor="t" anchorCtr="0">
            <a:spAutoFit/>
          </a:bodyPr>
          <a:lstStyle/>
          <a:p>
            <a:pPr marL="120650" lvl="0" algn="l" rtl="0">
              <a:lnSpc>
                <a:spcPct val="70000"/>
              </a:lnSpc>
              <a:spcBef>
                <a:spcPts val="800"/>
              </a:spcBef>
              <a:spcAft>
                <a:spcPts val="0"/>
              </a:spcAft>
              <a:buClr>
                <a:schemeClr val="dk1"/>
              </a:buClr>
              <a:buSzPts val="1700"/>
            </a:pPr>
            <a:r>
              <a:rPr lang="fr-FR" sz="2800" b="1" dirty="0">
                <a:solidFill>
                  <a:srgbClr val="005C70"/>
                </a:solidFill>
                <a:latin typeface="Gill Sans" panose="020B0604020202020204" charset="0"/>
              </a:rPr>
              <a:t>Lien avec les enjeux de santé publique </a:t>
            </a:r>
            <a:br>
              <a:rPr lang="fr-FR" sz="2800" b="1" dirty="0">
                <a:solidFill>
                  <a:srgbClr val="005C70"/>
                </a:solidFill>
                <a:latin typeface="Gill Sans" panose="020B0604020202020204" charset="0"/>
              </a:rPr>
            </a:br>
            <a:r>
              <a:rPr lang="fr-FR" sz="2800" b="1" dirty="0">
                <a:solidFill>
                  <a:srgbClr val="005C70"/>
                </a:solidFill>
                <a:latin typeface="Gill Sans" panose="020B0604020202020204" charset="0"/>
              </a:rPr>
              <a:t>et de justice sociale</a:t>
            </a:r>
          </a:p>
        </p:txBody>
      </p:sp>
      <p:sp>
        <p:nvSpPr>
          <p:cNvPr id="3" name="Rectangle 2">
            <a:extLst>
              <a:ext uri="{FF2B5EF4-FFF2-40B4-BE49-F238E27FC236}">
                <a16:creationId xmlns:a16="http://schemas.microsoft.com/office/drawing/2014/main" id="{BD81CE71-D030-10A4-29B1-789464B5575E}"/>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534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1B467-DB40-F502-CDEE-B4DE64AA2384}"/>
            </a:ext>
          </a:extLst>
        </p:cNvPr>
        <p:cNvGrpSpPr/>
        <p:nvPr/>
      </p:nvGrpSpPr>
      <p:grpSpPr>
        <a:xfrm>
          <a:off x="0" y="0"/>
          <a:ext cx="0" cy="0"/>
          <a:chOff x="0" y="0"/>
          <a:chExt cx="0" cy="0"/>
        </a:xfrm>
      </p:grpSpPr>
      <p:pic>
        <p:nvPicPr>
          <p:cNvPr id="13" name="Image 12" descr="Une image contenant texte, habits, nourriture, Visage humain&#10;&#10;Description générée automatiquement">
            <a:extLst>
              <a:ext uri="{FF2B5EF4-FFF2-40B4-BE49-F238E27FC236}">
                <a16:creationId xmlns:a16="http://schemas.microsoft.com/office/drawing/2014/main" id="{870FCFA0-3546-9600-E8E2-BD0330841050}"/>
              </a:ext>
            </a:extLst>
          </p:cNvPr>
          <p:cNvPicPr>
            <a:picLocks noChangeAspect="1"/>
          </p:cNvPicPr>
          <p:nvPr/>
        </p:nvPicPr>
        <p:blipFill>
          <a:blip r:embed="rId3"/>
          <a:stretch>
            <a:fillRect/>
          </a:stretch>
        </p:blipFill>
        <p:spPr>
          <a:xfrm>
            <a:off x="2092265" y="1457174"/>
            <a:ext cx="1954706" cy="2775444"/>
          </a:xfrm>
          <a:prstGeom prst="rect">
            <a:avLst/>
          </a:prstGeom>
        </p:spPr>
      </p:pic>
      <p:pic>
        <p:nvPicPr>
          <p:cNvPr id="15" name="Image 14" descr="Une image contenant texte, conception&#10;&#10;Description générée automatiquement">
            <a:extLst>
              <a:ext uri="{FF2B5EF4-FFF2-40B4-BE49-F238E27FC236}">
                <a16:creationId xmlns:a16="http://schemas.microsoft.com/office/drawing/2014/main" id="{29898101-E60F-1C06-9417-5CEFE70B00BD}"/>
              </a:ext>
            </a:extLst>
          </p:cNvPr>
          <p:cNvPicPr>
            <a:picLocks noChangeAspect="1"/>
          </p:cNvPicPr>
          <p:nvPr/>
        </p:nvPicPr>
        <p:blipFill>
          <a:blip r:embed="rId4"/>
          <a:stretch>
            <a:fillRect/>
          </a:stretch>
        </p:blipFill>
        <p:spPr>
          <a:xfrm>
            <a:off x="6103185" y="1457173"/>
            <a:ext cx="1954094" cy="2763365"/>
          </a:xfrm>
          <a:prstGeom prst="rect">
            <a:avLst/>
          </a:prstGeom>
        </p:spPr>
      </p:pic>
      <p:pic>
        <p:nvPicPr>
          <p:cNvPr id="17" name="Image 16" descr="Une image contenant texte, Groupe d’aliments, fruit, Aliments naturels&#10;&#10;Description générée automatiquement">
            <a:extLst>
              <a:ext uri="{FF2B5EF4-FFF2-40B4-BE49-F238E27FC236}">
                <a16:creationId xmlns:a16="http://schemas.microsoft.com/office/drawing/2014/main" id="{480603C5-BFF1-B696-C98F-0E28512084F2}"/>
              </a:ext>
            </a:extLst>
          </p:cNvPr>
          <p:cNvPicPr>
            <a:picLocks noChangeAspect="1"/>
          </p:cNvPicPr>
          <p:nvPr/>
        </p:nvPicPr>
        <p:blipFill>
          <a:blip r:embed="rId5"/>
          <a:stretch>
            <a:fillRect/>
          </a:stretch>
        </p:blipFill>
        <p:spPr>
          <a:xfrm>
            <a:off x="4098031" y="1457174"/>
            <a:ext cx="1954094" cy="2763365"/>
          </a:xfrm>
          <a:prstGeom prst="rect">
            <a:avLst/>
          </a:prstGeom>
        </p:spPr>
      </p:pic>
      <p:pic>
        <p:nvPicPr>
          <p:cNvPr id="19" name="Image 18" descr="Une image contenant texte, nourriture&#10;&#10;Description générée automatiquement">
            <a:extLst>
              <a:ext uri="{FF2B5EF4-FFF2-40B4-BE49-F238E27FC236}">
                <a16:creationId xmlns:a16="http://schemas.microsoft.com/office/drawing/2014/main" id="{6DA7C863-724E-AC91-AE23-7750AC82E1AC}"/>
              </a:ext>
            </a:extLst>
          </p:cNvPr>
          <p:cNvPicPr>
            <a:picLocks noChangeAspect="1"/>
          </p:cNvPicPr>
          <p:nvPr/>
        </p:nvPicPr>
        <p:blipFill>
          <a:blip r:embed="rId6"/>
          <a:stretch>
            <a:fillRect/>
          </a:stretch>
        </p:blipFill>
        <p:spPr>
          <a:xfrm>
            <a:off x="81671" y="1457174"/>
            <a:ext cx="1954707" cy="2769828"/>
          </a:xfrm>
          <a:prstGeom prst="rect">
            <a:avLst/>
          </a:prstGeom>
        </p:spPr>
      </p:pic>
      <p:sp>
        <p:nvSpPr>
          <p:cNvPr id="2" name="Rectangle 1">
            <a:extLst>
              <a:ext uri="{FF2B5EF4-FFF2-40B4-BE49-F238E27FC236}">
                <a16:creationId xmlns:a16="http://schemas.microsoft.com/office/drawing/2014/main" id="{D2FBFEBC-0E08-5C4B-118D-0B0448562DD0}"/>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Google Shape;30;p4">
            <a:extLst>
              <a:ext uri="{FF2B5EF4-FFF2-40B4-BE49-F238E27FC236}">
                <a16:creationId xmlns:a16="http://schemas.microsoft.com/office/drawing/2014/main" id="{A1C49DC3-BCEE-2DA8-A92F-AF1E9BE38644}"/>
              </a:ext>
            </a:extLst>
          </p:cNvPr>
          <p:cNvSpPr txBox="1"/>
          <p:nvPr/>
        </p:nvSpPr>
        <p:spPr>
          <a:xfrm>
            <a:off x="160040" y="914773"/>
            <a:ext cx="7924935" cy="393914"/>
          </a:xfrm>
          <a:prstGeom prst="rect">
            <a:avLst/>
          </a:prstGeom>
          <a:noFill/>
          <a:ln>
            <a:noFill/>
          </a:ln>
        </p:spPr>
        <p:txBody>
          <a:bodyPr spcFirstLastPara="1" wrap="square" lIns="91425" tIns="45700" rIns="91425" bIns="45700" anchor="t" anchorCtr="0">
            <a:spAutoFit/>
          </a:bodyPr>
          <a:lstStyle/>
          <a:p>
            <a:pPr marL="57150">
              <a:lnSpc>
                <a:spcPct val="70000"/>
              </a:lnSpc>
              <a:buClr>
                <a:srgbClr val="005C70"/>
              </a:buClr>
              <a:buSzPts val="2700"/>
            </a:pPr>
            <a:r>
              <a:rPr lang="fr-FR" sz="2800" b="1" dirty="0">
                <a:solidFill>
                  <a:srgbClr val="005C70"/>
                </a:solidFill>
                <a:latin typeface="Gill Sans"/>
                <a:sym typeface="Gill Sans"/>
              </a:rPr>
              <a:t>Nos activités sur les enjeux d’alimentation</a:t>
            </a:r>
          </a:p>
        </p:txBody>
      </p:sp>
      <p:sp>
        <p:nvSpPr>
          <p:cNvPr id="5" name="ZoneTexte 4">
            <a:extLst>
              <a:ext uri="{FF2B5EF4-FFF2-40B4-BE49-F238E27FC236}">
                <a16:creationId xmlns:a16="http://schemas.microsoft.com/office/drawing/2014/main" id="{18E9AB76-9F8A-0337-7737-27C570B15FD6}"/>
              </a:ext>
            </a:extLst>
          </p:cNvPr>
          <p:cNvSpPr txBox="1"/>
          <p:nvPr/>
        </p:nvSpPr>
        <p:spPr>
          <a:xfrm>
            <a:off x="2286000" y="2415691"/>
            <a:ext cx="4572000" cy="307777"/>
          </a:xfrm>
          <a:prstGeom prst="rect">
            <a:avLst/>
          </a:prstGeom>
          <a:noFill/>
        </p:spPr>
        <p:txBody>
          <a:bodyPr wrap="square">
            <a:spAutoFit/>
          </a:bodyPr>
          <a:lstStyle/>
          <a:p>
            <a:r>
              <a:rPr lang="fr-FR" dirty="0"/>
              <a:t> </a:t>
            </a:r>
          </a:p>
        </p:txBody>
      </p:sp>
    </p:spTree>
    <p:extLst>
      <p:ext uri="{BB962C8B-B14F-4D97-AF65-F5344CB8AC3E}">
        <p14:creationId xmlns:p14="http://schemas.microsoft.com/office/powerpoint/2010/main" val="96879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CF53D-0F17-FA38-27B3-40DFCDC270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A25B30-17BA-EC4E-ED64-C159ED2962FD}"/>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EB411988-38A4-2600-88A2-B5AE5152C0E4}"/>
              </a:ext>
            </a:extLst>
          </p:cNvPr>
          <p:cNvSpPr txBox="1"/>
          <p:nvPr/>
        </p:nvSpPr>
        <p:spPr>
          <a:xfrm>
            <a:off x="2286000" y="2415691"/>
            <a:ext cx="4572000" cy="307777"/>
          </a:xfrm>
          <a:prstGeom prst="rect">
            <a:avLst/>
          </a:prstGeom>
          <a:noFill/>
        </p:spPr>
        <p:txBody>
          <a:bodyPr wrap="square">
            <a:spAutoFit/>
          </a:bodyPr>
          <a:lstStyle/>
          <a:p>
            <a:r>
              <a:rPr lang="fr-FR" dirty="0"/>
              <a:t> </a:t>
            </a:r>
          </a:p>
        </p:txBody>
      </p:sp>
      <p:pic>
        <p:nvPicPr>
          <p:cNvPr id="6" name="Image 5">
            <a:extLst>
              <a:ext uri="{FF2B5EF4-FFF2-40B4-BE49-F238E27FC236}">
                <a16:creationId xmlns:a16="http://schemas.microsoft.com/office/drawing/2014/main" id="{554318D9-C2E6-97D3-585C-270DFBF6DD35}"/>
              </a:ext>
            </a:extLst>
          </p:cNvPr>
          <p:cNvPicPr>
            <a:picLocks noChangeAspect="1"/>
          </p:cNvPicPr>
          <p:nvPr/>
        </p:nvPicPr>
        <p:blipFill>
          <a:blip r:embed="rId3"/>
          <a:stretch>
            <a:fillRect/>
          </a:stretch>
        </p:blipFill>
        <p:spPr>
          <a:xfrm>
            <a:off x="1278705" y="688646"/>
            <a:ext cx="2720197" cy="4066054"/>
          </a:xfrm>
          <a:prstGeom prst="rect">
            <a:avLst/>
          </a:prstGeom>
        </p:spPr>
      </p:pic>
      <p:pic>
        <p:nvPicPr>
          <p:cNvPr id="8" name="Image 7">
            <a:extLst>
              <a:ext uri="{FF2B5EF4-FFF2-40B4-BE49-F238E27FC236}">
                <a16:creationId xmlns:a16="http://schemas.microsoft.com/office/drawing/2014/main" id="{5F84A3FA-05FF-2008-E4AB-5F06AE984EBB}"/>
              </a:ext>
            </a:extLst>
          </p:cNvPr>
          <p:cNvPicPr>
            <a:picLocks noChangeAspect="1"/>
          </p:cNvPicPr>
          <p:nvPr/>
        </p:nvPicPr>
        <p:blipFill>
          <a:blip r:embed="rId4"/>
          <a:stretch>
            <a:fillRect/>
          </a:stretch>
        </p:blipFill>
        <p:spPr>
          <a:xfrm>
            <a:off x="4433100" y="688646"/>
            <a:ext cx="2720198" cy="4069644"/>
          </a:xfrm>
          <a:prstGeom prst="rect">
            <a:avLst/>
          </a:prstGeom>
        </p:spPr>
      </p:pic>
    </p:spTree>
    <p:extLst>
      <p:ext uri="{BB962C8B-B14F-4D97-AF65-F5344CB8AC3E}">
        <p14:creationId xmlns:p14="http://schemas.microsoft.com/office/powerpoint/2010/main" val="33713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AD70518A-D4C2-7874-64BC-27B4FFFB71A9}"/>
            </a:ext>
          </a:extLst>
        </p:cNvPr>
        <p:cNvGrpSpPr/>
        <p:nvPr/>
      </p:nvGrpSpPr>
      <p:grpSpPr>
        <a:xfrm>
          <a:off x="0" y="0"/>
          <a:ext cx="0" cy="0"/>
          <a:chOff x="0" y="0"/>
          <a:chExt cx="0" cy="0"/>
        </a:xfrm>
      </p:grpSpPr>
      <p:pic>
        <p:nvPicPr>
          <p:cNvPr id="181" name="Google Shape;181;g2ef213e8f0d_0_2">
            <a:extLst>
              <a:ext uri="{FF2B5EF4-FFF2-40B4-BE49-F238E27FC236}">
                <a16:creationId xmlns:a16="http://schemas.microsoft.com/office/drawing/2014/main" id="{781B03C6-0897-386A-1185-28223D1E94D5}"/>
              </a:ext>
            </a:extLst>
          </p:cNvPr>
          <p:cNvPicPr preferRelativeResize="0"/>
          <p:nvPr/>
        </p:nvPicPr>
        <p:blipFill rotWithShape="1">
          <a:blip r:embed="rId3">
            <a:alphaModFix/>
          </a:blip>
          <a:srcRect/>
          <a:stretch/>
        </p:blipFill>
        <p:spPr>
          <a:xfrm>
            <a:off x="0" y="0"/>
            <a:ext cx="9141281" cy="5143501"/>
          </a:xfrm>
          <a:prstGeom prst="rect">
            <a:avLst/>
          </a:prstGeom>
          <a:noFill/>
          <a:ln>
            <a:noFill/>
          </a:ln>
        </p:spPr>
      </p:pic>
      <p:sp>
        <p:nvSpPr>
          <p:cNvPr id="4" name="Google Shape;29;p4">
            <a:extLst>
              <a:ext uri="{FF2B5EF4-FFF2-40B4-BE49-F238E27FC236}">
                <a16:creationId xmlns:a16="http://schemas.microsoft.com/office/drawing/2014/main" id="{2563714B-E7FA-AFCB-D4DC-3224BC02DDB4}"/>
              </a:ext>
            </a:extLst>
          </p:cNvPr>
          <p:cNvSpPr txBox="1">
            <a:spLocks/>
          </p:cNvSpPr>
          <p:nvPr/>
        </p:nvSpPr>
        <p:spPr>
          <a:xfrm>
            <a:off x="0" y="2195550"/>
            <a:ext cx="9144000" cy="752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marL="57150" algn="ctr">
              <a:buClr>
                <a:srgbClr val="005C70"/>
              </a:buClr>
              <a:buSzPts val="2700"/>
            </a:pPr>
            <a:r>
              <a:rPr lang="fr-FR" sz="4400" b="1" dirty="0">
                <a:solidFill>
                  <a:schemeClr val="bg1"/>
                </a:solidFill>
                <a:latin typeface="Gill Sans"/>
                <a:sym typeface="Gill Sans"/>
              </a:rPr>
              <a:t>II. Notation des supermarchés</a:t>
            </a:r>
            <a:endParaRPr lang="fr-FR" sz="4400" dirty="0">
              <a:solidFill>
                <a:schemeClr val="bg1"/>
              </a:solidFill>
            </a:endParaRPr>
          </a:p>
        </p:txBody>
      </p:sp>
    </p:spTree>
    <p:extLst>
      <p:ext uri="{BB962C8B-B14F-4D97-AF65-F5344CB8AC3E}">
        <p14:creationId xmlns:p14="http://schemas.microsoft.com/office/powerpoint/2010/main" val="15210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FE869-6CD2-7E46-8C0F-CCDE51082AE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EAA9A10-0FF1-DD2F-042D-2351A72A670D}"/>
              </a:ext>
            </a:extLst>
          </p:cNvPr>
          <p:cNvSpPr/>
          <p:nvPr/>
        </p:nvSpPr>
        <p:spPr>
          <a:xfrm>
            <a:off x="3437681" y="4838218"/>
            <a:ext cx="2419109" cy="305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texte, capture d’écran, logiciel, Système d’exploitation&#10;&#10;Le contenu généré par l’IA peut être incorrect.">
            <a:extLst>
              <a:ext uri="{FF2B5EF4-FFF2-40B4-BE49-F238E27FC236}">
                <a16:creationId xmlns:a16="http://schemas.microsoft.com/office/drawing/2014/main" id="{025D4D51-C332-C57F-63CC-743B3DDFC0DE}"/>
              </a:ext>
            </a:extLst>
          </p:cNvPr>
          <p:cNvPicPr>
            <a:picLocks noChangeAspect="1"/>
          </p:cNvPicPr>
          <p:nvPr/>
        </p:nvPicPr>
        <p:blipFill>
          <a:blip r:embed="rId2"/>
          <a:stretch>
            <a:fillRect/>
          </a:stretch>
        </p:blipFill>
        <p:spPr>
          <a:xfrm>
            <a:off x="1574157" y="264977"/>
            <a:ext cx="4977113" cy="4613546"/>
          </a:xfrm>
          <a:prstGeom prst="rect">
            <a:avLst/>
          </a:prstGeom>
        </p:spPr>
      </p:pic>
    </p:spTree>
    <p:extLst>
      <p:ext uri="{BB962C8B-B14F-4D97-AF65-F5344CB8AC3E}">
        <p14:creationId xmlns:p14="http://schemas.microsoft.com/office/powerpoint/2010/main" val="523116679"/>
      </p:ext>
    </p:extLst>
  </p:cSld>
  <p:clrMapOvr>
    <a:masterClrMapping/>
  </p:clrMapOvr>
</p:sld>
</file>

<file path=ppt/theme/theme1.xml><?xml version="1.0" encoding="utf-8"?>
<a:theme xmlns:a="http://schemas.openxmlformats.org/drawingml/2006/main" name="1_PresentationCLER">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1323</Words>
  <Application>Microsoft Office PowerPoint</Application>
  <PresentationFormat>Affichage à l'écran (16:9)</PresentationFormat>
  <Paragraphs>93</Paragraphs>
  <Slides>25</Slides>
  <Notes>22</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25</vt:i4>
      </vt:variant>
    </vt:vector>
  </HeadingPairs>
  <TitlesOfParts>
    <vt:vector size="30" baseType="lpstr">
      <vt:lpstr>Gill Sans</vt:lpstr>
      <vt:lpstr>Arial</vt:lpstr>
      <vt:lpstr>Arial</vt:lpstr>
      <vt:lpstr>1_PresentationCLER</vt:lpstr>
      <vt:lpstr>Simple Light</vt:lpstr>
      <vt:lpstr>La grande distribution, alliée ou frein à une alimentation saine et durable pour toutes et tous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Stratégies associatives</dc:title>
  <dc:creator>PISTORESI Laura</dc:creator>
  <cp:lastModifiedBy>Benoit Granier</cp:lastModifiedBy>
  <cp:revision>5</cp:revision>
  <dcterms:modified xsi:type="dcterms:W3CDTF">2025-09-19T17:03:03Z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b7177-c66c-4b22-a350-7ee86f9a1e74_Enabled">
    <vt:lpwstr>true</vt:lpwstr>
  </property>
  <property fmtid="{D5CDD505-2E9C-101B-9397-08002B2CF9AE}" pid="3" name="MSIP_Label_f43b7177-c66c-4b22-a350-7ee86f9a1e74_SetDate">
    <vt:lpwstr>2024-11-08T19:29:49Z</vt:lpwstr>
  </property>
  <property fmtid="{D5CDD505-2E9C-101B-9397-08002B2CF9AE}" pid="4" name="MSIP_Label_f43b7177-c66c-4b22-a350-7ee86f9a1e74_Method">
    <vt:lpwstr>Standard</vt:lpwstr>
  </property>
  <property fmtid="{D5CDD505-2E9C-101B-9397-08002B2CF9AE}" pid="5" name="MSIP_Label_f43b7177-c66c-4b22-a350-7ee86f9a1e74_Name">
    <vt:lpwstr>C1_Internal use</vt:lpwstr>
  </property>
  <property fmtid="{D5CDD505-2E9C-101B-9397-08002B2CF9AE}" pid="6" name="MSIP_Label_f43b7177-c66c-4b22-a350-7ee86f9a1e74_SiteId">
    <vt:lpwstr>e4e1abd9-eac7-4a71-ab52-da5c998aa7ba</vt:lpwstr>
  </property>
  <property fmtid="{D5CDD505-2E9C-101B-9397-08002B2CF9AE}" pid="7" name="MSIP_Label_f43b7177-c66c-4b22-a350-7ee86f9a1e74_ActionId">
    <vt:lpwstr>43c281e1-e8af-4f93-88a1-2b3ea4f02cbd</vt:lpwstr>
  </property>
  <property fmtid="{D5CDD505-2E9C-101B-9397-08002B2CF9AE}" pid="8" name="MSIP_Label_f43b7177-c66c-4b22-a350-7ee86f9a1e74_ContentBits">
    <vt:lpwstr>2</vt:lpwstr>
  </property>
  <property fmtid="{D5CDD505-2E9C-101B-9397-08002B2CF9AE}" pid="9" name="ClassificationContentMarkingFooterLocations">
    <vt:lpwstr>1_PresentationCLER:3\Simple Light:4</vt:lpwstr>
  </property>
  <property fmtid="{D5CDD505-2E9C-101B-9397-08002B2CF9AE}" pid="10" name="ClassificationContentMarkingFooterText">
    <vt:lpwstr>C1 - Internal use</vt:lpwstr>
  </property>
</Properties>
</file>